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39"/>
  </p:notesMasterIdLst>
  <p:handoutMasterIdLst>
    <p:handoutMasterId r:id="rId40"/>
  </p:handoutMasterIdLst>
  <p:sldIdLst>
    <p:sldId id="256" r:id="rId2"/>
    <p:sldId id="296" r:id="rId3"/>
    <p:sldId id="297" r:id="rId4"/>
    <p:sldId id="298" r:id="rId5"/>
    <p:sldId id="303" r:id="rId6"/>
    <p:sldId id="338" r:id="rId7"/>
    <p:sldId id="339" r:id="rId8"/>
    <p:sldId id="340" r:id="rId9"/>
    <p:sldId id="341" r:id="rId10"/>
    <p:sldId id="342" r:id="rId11"/>
    <p:sldId id="304" r:id="rId12"/>
    <p:sldId id="302" r:id="rId13"/>
    <p:sldId id="299" r:id="rId14"/>
    <p:sldId id="308" r:id="rId15"/>
    <p:sldId id="301" r:id="rId16"/>
    <p:sldId id="257" r:id="rId17"/>
    <p:sldId id="306" r:id="rId18"/>
    <p:sldId id="305" r:id="rId19"/>
    <p:sldId id="343" r:id="rId20"/>
    <p:sldId id="307" r:id="rId21"/>
    <p:sldId id="317" r:id="rId22"/>
    <p:sldId id="309" r:id="rId23"/>
    <p:sldId id="310" r:id="rId24"/>
    <p:sldId id="316" r:id="rId25"/>
    <p:sldId id="314" r:id="rId26"/>
    <p:sldId id="315" r:id="rId27"/>
    <p:sldId id="312" r:id="rId28"/>
    <p:sldId id="319" r:id="rId29"/>
    <p:sldId id="321" r:id="rId30"/>
    <p:sldId id="320" r:id="rId31"/>
    <p:sldId id="322" r:id="rId32"/>
    <p:sldId id="331" r:id="rId33"/>
    <p:sldId id="332" r:id="rId34"/>
    <p:sldId id="333" r:id="rId35"/>
    <p:sldId id="334" r:id="rId36"/>
    <p:sldId id="335" r:id="rId37"/>
    <p:sldId id="275" r:id="rId38"/>
  </p:sldIdLst>
  <p:sldSz cx="9144000" cy="5143500" type="screen16x9"/>
  <p:notesSz cx="6858000" cy="9144000"/>
  <p:embeddedFontLst>
    <p:embeddedFont>
      <p:font typeface="標楷體" panose="03000509000000000000" pitchFamily="65" charset="-120"/>
      <p:regular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Poppins" panose="02020500000000000000" charset="0"/>
      <p:regular r:id="rId46"/>
      <p:bold r:id="rId47"/>
      <p:italic r:id="rId48"/>
      <p:boldItalic r:id="rId49"/>
    </p:embeddedFont>
    <p:embeddedFont>
      <p:font typeface="Prompt" panose="02020500000000000000" charset="-34"/>
      <p:regular r:id="rId50"/>
      <p:bold r:id="rId51"/>
      <p:italic r:id="rId52"/>
      <p:boldItalic r:id="rId53"/>
    </p:embeddedFont>
    <p:embeddedFont>
      <p:font typeface="Raleway" panose="02020500000000000000" charset="0"/>
      <p:regular r:id="rId54"/>
      <p:bold r:id="rId55"/>
      <p:italic r:id="rId56"/>
      <p:boldItalic r:id="rId57"/>
    </p:embeddedFont>
    <p:embeddedFont>
      <p:font typeface="Work Sans" panose="02020500000000000000" charset="0"/>
      <p:regular r:id="rId58"/>
      <p:bold r:id="rId59"/>
      <p:italic r:id="rId60"/>
      <p:boldItalic r:id="rId61"/>
    </p:embeddedFont>
    <p:embeddedFont>
      <p:font typeface="微軟正黑體" panose="020B0604030504040204" pitchFamily="34" charset="-120"/>
      <p:regular r:id="rId62"/>
      <p:bold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4EF"/>
    <a:srgbClr val="E5ECF4"/>
    <a:srgbClr val="4977AD"/>
    <a:srgbClr val="86B5B4"/>
    <a:srgbClr val="FF99FF"/>
    <a:srgbClr val="CFD9E0"/>
    <a:srgbClr val="CAEEED"/>
    <a:srgbClr val="FFE5FF"/>
    <a:srgbClr val="FFC44F"/>
    <a:srgbClr val="DB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8B86262-CFDE-4374-815B-4C73C5FEE415}">
  <a:tblStyle styleId="{48B86262-CFDE-4374-815B-4C73C5FEE4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9293D59-4A7D-4B32-9284-A912D346F28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佈景主題樣式 1 - 輔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4545" autoAdjust="0"/>
  </p:normalViewPr>
  <p:slideViewPr>
    <p:cSldViewPr snapToGrid="0">
      <p:cViewPr varScale="1">
        <p:scale>
          <a:sx n="107" d="100"/>
          <a:sy n="107" d="100"/>
        </p:scale>
        <p:origin x="710" y="67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font" Target="fonts/font2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2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font" Target="fonts/font20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件數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2497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工作表1!$A$2:$A$9</c:f>
              <c:strCache>
                <c:ptCount val="8"/>
                <c:pt idx="0">
                  <c:v>107年</c:v>
                </c:pt>
                <c:pt idx="1">
                  <c:v>108年</c:v>
                </c:pt>
                <c:pt idx="2">
                  <c:v>109年</c:v>
                </c:pt>
                <c:pt idx="3">
                  <c:v>110年</c:v>
                </c:pt>
                <c:pt idx="4">
                  <c:v>111年</c:v>
                </c:pt>
                <c:pt idx="5">
                  <c:v>112年</c:v>
                </c:pt>
                <c:pt idx="6">
                  <c:v>113年</c:v>
                </c:pt>
                <c:pt idx="7">
                  <c:v>114年</c:v>
                </c:pt>
              </c:strCache>
            </c:strRef>
          </c:cat>
          <c:val>
            <c:numRef>
              <c:f>工作表1!$B$2:$B$9</c:f>
              <c:numCache>
                <c:formatCode>#,##0</c:formatCode>
                <c:ptCount val="8"/>
                <c:pt idx="0">
                  <c:v>1759</c:v>
                </c:pt>
                <c:pt idx="1">
                  <c:v>1792</c:v>
                </c:pt>
                <c:pt idx="2">
                  <c:v>1932</c:v>
                </c:pt>
                <c:pt idx="3">
                  <c:v>2117</c:v>
                </c:pt>
                <c:pt idx="4">
                  <c:v>1969</c:v>
                </c:pt>
                <c:pt idx="5">
                  <c:v>2076</c:v>
                </c:pt>
                <c:pt idx="6">
                  <c:v>2136</c:v>
                </c:pt>
                <c:pt idx="7">
                  <c:v>2371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00-4B8C-A8E0-0E33D1685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41155615"/>
        <c:axId val="1041169055"/>
        <c:axId val="0"/>
      </c:bar3DChart>
      <c:catAx>
        <c:axId val="1041155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041169055"/>
        <c:crosses val="autoZero"/>
        <c:auto val="1"/>
        <c:lblAlgn val="ctr"/>
        <c:lblOffset val="100"/>
        <c:noMultiLvlLbl val="0"/>
      </c:catAx>
      <c:valAx>
        <c:axId val="1041169055"/>
        <c:scaling>
          <c:orientation val="minMax"/>
          <c:min val="1500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endParaRPr lang="zh-TW"/>
          </a:p>
        </c:txPr>
        <c:crossAx val="10411556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91073035119760504"/>
          <c:y val="0.90322322918893461"/>
          <c:w val="7.9570735743196758E-2"/>
          <c:h val="6.63062507992513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7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009233200983264"/>
          <c:y val="0.24388973879039663"/>
          <c:w val="0.77861526987644547"/>
          <c:h val="0.41239577781773118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糾紛來源</c:v>
                </c:pt>
              </c:strCache>
            </c:strRef>
          </c:tx>
          <c:spPr>
            <a:solidFill>
              <a:schemeClr val="accent1"/>
            </a:solidFill>
            <a:ln w="28015">
              <a:noFill/>
            </a:ln>
          </c:spPr>
          <c:explosion val="25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2B28-4154-A539-83481E1058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015">
                <a:noFill/>
              </a:ln>
            </c:spPr>
            <c:extLst>
              <c:ext xmlns:c16="http://schemas.microsoft.com/office/drawing/2014/chart" uri="{C3380CC4-5D6E-409C-BE32-E72D297353CC}">
                <c16:uniqueId val="{00000002-2B28-4154-A539-83481E105806}"/>
              </c:ext>
            </c:extLst>
          </c:dPt>
          <c:dPt>
            <c:idx val="2"/>
            <c:bubble3D val="0"/>
            <c:spPr>
              <a:solidFill>
                <a:schemeClr val="tx2"/>
              </a:solidFill>
              <a:ln w="28015">
                <a:noFill/>
              </a:ln>
            </c:spPr>
            <c:extLst>
              <c:ext xmlns:c16="http://schemas.microsoft.com/office/drawing/2014/chart" uri="{C3380CC4-5D6E-409C-BE32-E72D297353CC}">
                <c16:uniqueId val="{00000004-2B28-4154-A539-83481E105806}"/>
              </c:ext>
            </c:extLst>
          </c:dPt>
          <c:dPt>
            <c:idx val="3"/>
            <c:bubble3D val="0"/>
            <c:spPr>
              <a:solidFill>
                <a:schemeClr val="tx2">
                  <a:lumMod val="50000"/>
                  <a:lumOff val="50000"/>
                </a:schemeClr>
              </a:solidFill>
              <a:ln w="28015">
                <a:noFill/>
              </a:ln>
            </c:spPr>
            <c:extLst>
              <c:ext xmlns:c16="http://schemas.microsoft.com/office/drawing/2014/chart" uri="{C3380CC4-5D6E-409C-BE32-E72D297353CC}">
                <c16:uniqueId val="{00000006-2B28-4154-A539-83481E105806}"/>
              </c:ext>
            </c:extLst>
          </c:dPt>
          <c:dLbls>
            <c:dLbl>
              <c:idx val="0"/>
              <c:layout>
                <c:manualLayout>
                  <c:x val="-5.5160721520561624E-2"/>
                  <c:y val="-0.13546225036140574"/>
                </c:manualLayout>
              </c:layout>
              <c:tx>
                <c:rich>
                  <a:bodyPr/>
                  <a:lstStyle/>
                  <a:p>
                    <a:fld id="{FB630501-FDCE-4F2C-9BAD-B58B12D8568C}" type="CATEGORYNAME">
                      <a: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/>
                      <a:t>[類別名稱]</a:t>
                    </a:fld>
                    <a:r>
                      <a:rPr lang="zh-TW" altLang="en-US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15722C67-9245-4F98-8FDC-3B68DEB65C83}" type="PERCENTAGE">
                      <a:rPr lang="en-US" altLang="zh-TW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/>
                      <a:t>[百分比]</a:t>
                    </a:fld>
                    <a:endParaRPr lang="zh-TW" altLang="en-US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B28-4154-A539-83481E105806}"/>
                </c:ext>
              </c:extLst>
            </c:dLbl>
            <c:dLbl>
              <c:idx val="2"/>
              <c:layout>
                <c:manualLayout>
                  <c:x val="-3.1112274257775512E-2"/>
                  <c:y val="-7.8472118658578408E-2"/>
                </c:manualLayout>
              </c:layout>
              <c:tx>
                <c:rich>
                  <a:bodyPr/>
                  <a:lstStyle/>
                  <a:p>
                    <a:fld id="{3E088D4A-94BE-4DA3-87E9-226A9D0BBAE1}" type="CATEGORYNAME">
                      <a:rPr lang="zh-TW" altLang="en-US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/>
                      <a:t>[類別名稱]</a:t>
                    </a:fld>
                    <a:r>
                      <a:rPr lang="zh-TW" altLang="en-US" baseline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
</a:t>
                    </a:r>
                    <a:fld id="{16785AB8-61F1-47A1-BE60-0C88B7F1853B}" type="PERCENTAGE">
                      <a:rPr lang="en-US" altLang="zh-TW" baseline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pPr/>
                      <a:t>[百分比]</a:t>
                    </a:fld>
                    <a:endParaRPr lang="zh-TW" altLang="en-US" baseline="0" dirty="0"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B28-4154-A539-83481E105806}"/>
                </c:ext>
              </c:extLst>
            </c:dLbl>
            <c:dLbl>
              <c:idx val="3"/>
              <c:layout>
                <c:manualLayout>
                  <c:x val="-4.2338555539702172E-2"/>
                  <c:y val="7.9712622813928394E-4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其他
</a:t>
                    </a:r>
                    <a:r>
                      <a:rPr lang="en-US" altLang="zh-TW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2.6%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B28-4154-A539-83481E105806}"/>
                </c:ext>
              </c:extLst>
            </c:dLbl>
            <c:numFmt formatCode="0.0%" sourceLinked="0"/>
            <c:spPr>
              <a:noFill/>
              <a:ln w="28015">
                <a:noFill/>
              </a:ln>
            </c:spPr>
            <c:txPr>
              <a:bodyPr/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華康中黑體" pitchFamily="49" charset="-120"/>
                    <a:ea typeface="華康中黑體" pitchFamily="49" charset="-120"/>
                    <a:cs typeface="標楷體"/>
                  </a:defRPr>
                </a:pPr>
                <a:endParaRPr lang="zh-TW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仲介業</c:v>
                </c:pt>
                <c:pt idx="1">
                  <c:v>代銷業</c:v>
                </c:pt>
                <c:pt idx="2">
                  <c:v>建築業</c:v>
                </c:pt>
                <c:pt idx="3">
                  <c:v>其他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723</c:v>
                </c:pt>
                <c:pt idx="1">
                  <c:v>11</c:v>
                </c:pt>
                <c:pt idx="2">
                  <c:v>1627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B28-4154-A539-83481E10580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 w="3502">
          <a:noFill/>
          <a:prstDash val="solid"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27" b="1" i="0" u="none" strike="noStrike" baseline="0">
          <a:solidFill>
            <a:srgbClr val="000000"/>
          </a:solidFill>
          <a:latin typeface="標楷體"/>
          <a:ea typeface="標楷體"/>
          <a:cs typeface="標楷體"/>
        </a:defRPr>
      </a:pPr>
      <a:endParaRPr lang="zh-TW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54ECE00A-1C6D-7303-6B33-B0E81153C1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E412793-050B-5EB5-FC62-5BE7B3CC58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6AEF0B-F42D-4826-96B6-DD9A44FE8798}" type="datetimeFigureOut">
              <a:rPr lang="zh-TW" altLang="en-US" smtClean="0"/>
              <a:t>2026/8/11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73D4BB8-7DC5-7AA8-6AC1-BE0F1BD1EC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DB3E981-8924-14FC-625C-6E888DAD2C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C4C8C-EA91-4E45-9098-1A2E0B2AD6C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8843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84989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3" name="Google Shape;1513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9582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3" name="Google Shape;1513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6144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4" name="Google Shape;1504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41589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4" name="Google Shape;1504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28698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4" name="Google Shape;1504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62963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86108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38562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192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66871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71704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8444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58515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3093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31965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g1125d80b41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7" name="Google Shape;1537;g1125d80b41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35025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g1125d80b41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7" name="Google Shape;1537;g1125d80b41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05177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g13376c3136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8" name="Google Shape;1498;g13376c3136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75819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g2989288e294_0_1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4" name="Google Shape;1324;g2989288e294_0_1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91874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3" name="Google Shape;1513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8600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g13376c3136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8" name="Google Shape;1498;g13376c3136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57937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3" name="Google Shape;1513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58100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3" name="Google Shape;1513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10157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00870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499818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30301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89534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4" name="Google Shape;1504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56699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g1125d80b419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6" name="Google Shape;1846;g1125d80b419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9780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g2989288e294_0_1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4" name="Google Shape;1324;g2989288e294_0_1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62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3" name="Google Shape;1513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9050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3" name="Google Shape;1513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56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4451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0091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fb8bc67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5" name="Google Shape;1315;g10fb8bc67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330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8" y="-626473"/>
            <a:ext cx="9143895" cy="5769971"/>
          </a:xfrm>
          <a:custGeom>
            <a:avLst/>
            <a:gdLst/>
            <a:ahLst/>
            <a:cxnLst/>
            <a:rect l="l" t="t" r="r" b="b"/>
            <a:pathLst>
              <a:path w="5558599" h="3507581" extrusionOk="0">
                <a:moveTo>
                  <a:pt x="0" y="3507581"/>
                </a:moveTo>
                <a:lnTo>
                  <a:pt x="0" y="1783747"/>
                </a:lnTo>
                <a:lnTo>
                  <a:pt x="184404" y="1599343"/>
                </a:lnTo>
                <a:lnTo>
                  <a:pt x="387191" y="1599343"/>
                </a:lnTo>
                <a:lnTo>
                  <a:pt x="387191" y="861917"/>
                </a:lnTo>
                <a:lnTo>
                  <a:pt x="507016" y="742093"/>
                </a:lnTo>
                <a:lnTo>
                  <a:pt x="507016" y="327279"/>
                </a:lnTo>
                <a:lnTo>
                  <a:pt x="1115473" y="327279"/>
                </a:lnTo>
                <a:lnTo>
                  <a:pt x="1115473" y="679704"/>
                </a:lnTo>
                <a:lnTo>
                  <a:pt x="1276731" y="840962"/>
                </a:lnTo>
                <a:lnTo>
                  <a:pt x="1276731" y="2189321"/>
                </a:lnTo>
                <a:lnTo>
                  <a:pt x="1465707" y="2189321"/>
                </a:lnTo>
                <a:lnTo>
                  <a:pt x="1465707" y="787622"/>
                </a:lnTo>
                <a:lnTo>
                  <a:pt x="2115598" y="592074"/>
                </a:lnTo>
                <a:lnTo>
                  <a:pt x="2115598" y="2226183"/>
                </a:lnTo>
                <a:lnTo>
                  <a:pt x="2339150" y="2002631"/>
                </a:lnTo>
                <a:lnTo>
                  <a:pt x="2339150" y="843058"/>
                </a:lnTo>
                <a:lnTo>
                  <a:pt x="3060478" y="843058"/>
                </a:lnTo>
                <a:lnTo>
                  <a:pt x="3060478" y="2788539"/>
                </a:lnTo>
                <a:lnTo>
                  <a:pt x="3290983" y="2788539"/>
                </a:lnTo>
                <a:lnTo>
                  <a:pt x="3290983" y="566928"/>
                </a:lnTo>
                <a:lnTo>
                  <a:pt x="3438430" y="419386"/>
                </a:lnTo>
                <a:lnTo>
                  <a:pt x="3438430" y="0"/>
                </a:lnTo>
                <a:lnTo>
                  <a:pt x="4341781" y="0"/>
                </a:lnTo>
                <a:lnTo>
                  <a:pt x="4341781" y="880301"/>
                </a:lnTo>
                <a:lnTo>
                  <a:pt x="4466273" y="1004792"/>
                </a:lnTo>
                <a:lnTo>
                  <a:pt x="4466273" y="2060258"/>
                </a:lnTo>
                <a:lnTo>
                  <a:pt x="4719733" y="2060258"/>
                </a:lnTo>
                <a:lnTo>
                  <a:pt x="4719733" y="1359694"/>
                </a:lnTo>
                <a:lnTo>
                  <a:pt x="5374291" y="2014157"/>
                </a:lnTo>
                <a:lnTo>
                  <a:pt x="5374291" y="2290763"/>
                </a:lnTo>
                <a:lnTo>
                  <a:pt x="5558600" y="2290763"/>
                </a:lnTo>
                <a:lnTo>
                  <a:pt x="5558600" y="3507581"/>
                </a:lnTo>
                <a:lnTo>
                  <a:pt x="0" y="350758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5100" y="3693650"/>
            <a:ext cx="49131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292725" y="-626475"/>
            <a:ext cx="10064875" cy="6064700"/>
            <a:chOff x="-292725" y="-626475"/>
            <a:chExt cx="10064875" cy="6064700"/>
          </a:xfrm>
        </p:grpSpPr>
        <p:sp>
          <p:nvSpPr>
            <p:cNvPr id="13" name="Google Shape;13;p2"/>
            <p:cNvSpPr/>
            <p:nvPr/>
          </p:nvSpPr>
          <p:spPr>
            <a:xfrm>
              <a:off x="7973950" y="1519525"/>
              <a:ext cx="1798200" cy="17982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292725" y="4324925"/>
              <a:ext cx="1113300" cy="11133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09375" y="-626475"/>
              <a:ext cx="1113300" cy="11133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294FF64F-9AF1-C621-7FB5-1E3D1DB7E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5D2AEFDB-7AF7-7304-EE6F-59B90FE1A6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0E037A4-2DB6-4F71-885B-9E7DC2BC2E3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9"/>
          <p:cNvSpPr/>
          <p:nvPr/>
        </p:nvSpPr>
        <p:spPr>
          <a:xfrm flipH="1">
            <a:off x="-12402702" y="-633951"/>
            <a:ext cx="24715160" cy="5775842"/>
          </a:xfrm>
          <a:custGeom>
            <a:avLst/>
            <a:gdLst/>
            <a:ahLst/>
            <a:cxnLst/>
            <a:rect l="l" t="t" r="r" b="b"/>
            <a:pathLst>
              <a:path w="7041356" h="1645539" extrusionOk="0">
                <a:moveTo>
                  <a:pt x="0" y="1645348"/>
                </a:moveTo>
                <a:lnTo>
                  <a:pt x="0" y="649986"/>
                </a:lnTo>
                <a:lnTo>
                  <a:pt x="45244" y="649986"/>
                </a:lnTo>
                <a:lnTo>
                  <a:pt x="45244" y="542830"/>
                </a:lnTo>
                <a:lnTo>
                  <a:pt x="192881" y="542830"/>
                </a:lnTo>
                <a:lnTo>
                  <a:pt x="192881" y="649986"/>
                </a:lnTo>
                <a:lnTo>
                  <a:pt x="252412" y="649986"/>
                </a:lnTo>
                <a:lnTo>
                  <a:pt x="252412" y="540448"/>
                </a:lnTo>
                <a:lnTo>
                  <a:pt x="338138" y="540448"/>
                </a:lnTo>
                <a:lnTo>
                  <a:pt x="338138" y="464248"/>
                </a:lnTo>
                <a:lnTo>
                  <a:pt x="483394" y="464248"/>
                </a:lnTo>
                <a:lnTo>
                  <a:pt x="483394" y="540448"/>
                </a:lnTo>
                <a:lnTo>
                  <a:pt x="507206" y="540448"/>
                </a:lnTo>
                <a:lnTo>
                  <a:pt x="507206" y="649986"/>
                </a:lnTo>
                <a:lnTo>
                  <a:pt x="552450" y="649986"/>
                </a:lnTo>
                <a:lnTo>
                  <a:pt x="552450" y="845248"/>
                </a:lnTo>
                <a:lnTo>
                  <a:pt x="611981" y="845248"/>
                </a:lnTo>
                <a:lnTo>
                  <a:pt x="611981" y="921448"/>
                </a:lnTo>
                <a:lnTo>
                  <a:pt x="647700" y="921448"/>
                </a:lnTo>
                <a:lnTo>
                  <a:pt x="647700" y="1350073"/>
                </a:lnTo>
                <a:lnTo>
                  <a:pt x="690563" y="1350073"/>
                </a:lnTo>
                <a:lnTo>
                  <a:pt x="690563" y="1090517"/>
                </a:lnTo>
                <a:lnTo>
                  <a:pt x="711994" y="1090517"/>
                </a:lnTo>
                <a:lnTo>
                  <a:pt x="711994" y="1016698"/>
                </a:lnTo>
                <a:lnTo>
                  <a:pt x="809625" y="1016698"/>
                </a:lnTo>
                <a:lnTo>
                  <a:pt x="809625" y="1078611"/>
                </a:lnTo>
                <a:lnTo>
                  <a:pt x="833438" y="1078611"/>
                </a:lnTo>
                <a:lnTo>
                  <a:pt x="833438" y="1023842"/>
                </a:lnTo>
                <a:lnTo>
                  <a:pt x="873919" y="1023842"/>
                </a:lnTo>
                <a:lnTo>
                  <a:pt x="873919" y="985742"/>
                </a:lnTo>
                <a:lnTo>
                  <a:pt x="964406" y="985742"/>
                </a:lnTo>
                <a:lnTo>
                  <a:pt x="964406" y="1088136"/>
                </a:lnTo>
                <a:lnTo>
                  <a:pt x="1009650" y="1088136"/>
                </a:lnTo>
                <a:lnTo>
                  <a:pt x="1009650" y="864298"/>
                </a:lnTo>
                <a:lnTo>
                  <a:pt x="1169194" y="864298"/>
                </a:lnTo>
                <a:lnTo>
                  <a:pt x="1169194" y="1054798"/>
                </a:lnTo>
                <a:lnTo>
                  <a:pt x="1195388" y="1054798"/>
                </a:lnTo>
                <a:lnTo>
                  <a:pt x="1195388" y="378523"/>
                </a:lnTo>
                <a:lnTo>
                  <a:pt x="1233488" y="378523"/>
                </a:lnTo>
                <a:lnTo>
                  <a:pt x="1233488" y="185642"/>
                </a:lnTo>
                <a:lnTo>
                  <a:pt x="1314450" y="185642"/>
                </a:lnTo>
                <a:lnTo>
                  <a:pt x="1314450" y="378523"/>
                </a:lnTo>
                <a:lnTo>
                  <a:pt x="1345406" y="378523"/>
                </a:lnTo>
                <a:lnTo>
                  <a:pt x="1345406" y="1347692"/>
                </a:lnTo>
                <a:lnTo>
                  <a:pt x="1376363" y="1347692"/>
                </a:lnTo>
                <a:lnTo>
                  <a:pt x="1376363" y="671417"/>
                </a:lnTo>
                <a:lnTo>
                  <a:pt x="1404938" y="671417"/>
                </a:lnTo>
                <a:lnTo>
                  <a:pt x="1404938" y="578548"/>
                </a:lnTo>
                <a:lnTo>
                  <a:pt x="1519238" y="578548"/>
                </a:lnTo>
                <a:lnTo>
                  <a:pt x="1519238" y="669036"/>
                </a:lnTo>
                <a:lnTo>
                  <a:pt x="1562100" y="669036"/>
                </a:lnTo>
                <a:lnTo>
                  <a:pt x="1562100" y="523780"/>
                </a:lnTo>
                <a:lnTo>
                  <a:pt x="1583531" y="502348"/>
                </a:lnTo>
                <a:lnTo>
                  <a:pt x="1610963" y="529780"/>
                </a:lnTo>
                <a:lnTo>
                  <a:pt x="1610963" y="669036"/>
                </a:lnTo>
                <a:lnTo>
                  <a:pt x="1640681" y="669036"/>
                </a:lnTo>
                <a:lnTo>
                  <a:pt x="1640681" y="869061"/>
                </a:lnTo>
                <a:lnTo>
                  <a:pt x="1690688" y="869061"/>
                </a:lnTo>
                <a:lnTo>
                  <a:pt x="1690688" y="952405"/>
                </a:lnTo>
                <a:lnTo>
                  <a:pt x="1728788" y="952405"/>
                </a:lnTo>
                <a:lnTo>
                  <a:pt x="1728788" y="873823"/>
                </a:lnTo>
                <a:lnTo>
                  <a:pt x="1790700" y="873823"/>
                </a:lnTo>
                <a:lnTo>
                  <a:pt x="1790700" y="816673"/>
                </a:lnTo>
                <a:lnTo>
                  <a:pt x="1938338" y="816673"/>
                </a:lnTo>
                <a:lnTo>
                  <a:pt x="1938338" y="1381030"/>
                </a:lnTo>
                <a:lnTo>
                  <a:pt x="2021681" y="1381030"/>
                </a:lnTo>
                <a:lnTo>
                  <a:pt x="2021681" y="1335786"/>
                </a:lnTo>
                <a:lnTo>
                  <a:pt x="2095500" y="1335786"/>
                </a:lnTo>
                <a:lnTo>
                  <a:pt x="2095500" y="1278636"/>
                </a:lnTo>
                <a:lnTo>
                  <a:pt x="2221706" y="1278636"/>
                </a:lnTo>
                <a:lnTo>
                  <a:pt x="2221706" y="1350073"/>
                </a:lnTo>
                <a:lnTo>
                  <a:pt x="2283619" y="1350073"/>
                </a:lnTo>
                <a:lnTo>
                  <a:pt x="2283619" y="1540573"/>
                </a:lnTo>
                <a:lnTo>
                  <a:pt x="2362200" y="1540573"/>
                </a:lnTo>
                <a:lnTo>
                  <a:pt x="2362200" y="1352455"/>
                </a:lnTo>
                <a:lnTo>
                  <a:pt x="2474119" y="1352455"/>
                </a:lnTo>
                <a:lnTo>
                  <a:pt x="2474119" y="1290542"/>
                </a:lnTo>
                <a:lnTo>
                  <a:pt x="2538413" y="1290542"/>
                </a:lnTo>
                <a:lnTo>
                  <a:pt x="2538413" y="1150048"/>
                </a:lnTo>
                <a:lnTo>
                  <a:pt x="2712244" y="1150048"/>
                </a:lnTo>
                <a:lnTo>
                  <a:pt x="2712244" y="797623"/>
                </a:lnTo>
                <a:lnTo>
                  <a:pt x="2752725" y="797623"/>
                </a:lnTo>
                <a:lnTo>
                  <a:pt x="2752725" y="759523"/>
                </a:lnTo>
                <a:lnTo>
                  <a:pt x="2826544" y="759523"/>
                </a:lnTo>
                <a:lnTo>
                  <a:pt x="2826544" y="699992"/>
                </a:lnTo>
                <a:lnTo>
                  <a:pt x="2881313" y="699992"/>
                </a:lnTo>
                <a:lnTo>
                  <a:pt x="2881313" y="654748"/>
                </a:lnTo>
                <a:lnTo>
                  <a:pt x="2921794" y="630936"/>
                </a:lnTo>
                <a:lnTo>
                  <a:pt x="2947988" y="654748"/>
                </a:lnTo>
                <a:lnTo>
                  <a:pt x="2947988" y="604742"/>
                </a:lnTo>
                <a:lnTo>
                  <a:pt x="2976563" y="576167"/>
                </a:lnTo>
                <a:lnTo>
                  <a:pt x="3012281" y="607123"/>
                </a:lnTo>
                <a:lnTo>
                  <a:pt x="3012281" y="1207198"/>
                </a:lnTo>
                <a:lnTo>
                  <a:pt x="3057525" y="1207198"/>
                </a:lnTo>
                <a:lnTo>
                  <a:pt x="3057525" y="1004792"/>
                </a:lnTo>
                <a:lnTo>
                  <a:pt x="3219450" y="1004792"/>
                </a:lnTo>
                <a:lnTo>
                  <a:pt x="3219450" y="1085755"/>
                </a:lnTo>
                <a:lnTo>
                  <a:pt x="3255169" y="1085755"/>
                </a:lnTo>
                <a:lnTo>
                  <a:pt x="3255169" y="1028605"/>
                </a:lnTo>
                <a:lnTo>
                  <a:pt x="3350419" y="1028605"/>
                </a:lnTo>
                <a:lnTo>
                  <a:pt x="3350419" y="914305"/>
                </a:lnTo>
                <a:lnTo>
                  <a:pt x="3552825" y="914305"/>
                </a:lnTo>
                <a:lnTo>
                  <a:pt x="3552825" y="814292"/>
                </a:lnTo>
                <a:lnTo>
                  <a:pt x="3767138" y="814292"/>
                </a:lnTo>
                <a:lnTo>
                  <a:pt x="3767138" y="916686"/>
                </a:lnTo>
                <a:lnTo>
                  <a:pt x="3819525" y="916686"/>
                </a:lnTo>
                <a:lnTo>
                  <a:pt x="3819525" y="811911"/>
                </a:lnTo>
                <a:lnTo>
                  <a:pt x="3855244" y="785717"/>
                </a:lnTo>
                <a:lnTo>
                  <a:pt x="3888581" y="811911"/>
                </a:lnTo>
                <a:lnTo>
                  <a:pt x="3888581" y="852392"/>
                </a:lnTo>
                <a:lnTo>
                  <a:pt x="4005263" y="852392"/>
                </a:lnTo>
                <a:lnTo>
                  <a:pt x="4005263" y="919067"/>
                </a:lnTo>
                <a:lnTo>
                  <a:pt x="4029075" y="919067"/>
                </a:lnTo>
                <a:lnTo>
                  <a:pt x="4029075" y="1345311"/>
                </a:lnTo>
                <a:lnTo>
                  <a:pt x="4079081" y="1345311"/>
                </a:lnTo>
                <a:lnTo>
                  <a:pt x="4079081" y="528542"/>
                </a:lnTo>
                <a:lnTo>
                  <a:pt x="4124325" y="528542"/>
                </a:lnTo>
                <a:lnTo>
                  <a:pt x="4124325" y="469011"/>
                </a:lnTo>
                <a:lnTo>
                  <a:pt x="4105275" y="469011"/>
                </a:lnTo>
                <a:lnTo>
                  <a:pt x="4105275" y="368998"/>
                </a:lnTo>
                <a:lnTo>
                  <a:pt x="4148138" y="340423"/>
                </a:lnTo>
                <a:lnTo>
                  <a:pt x="4188619" y="368998"/>
                </a:lnTo>
                <a:lnTo>
                  <a:pt x="4188619" y="469011"/>
                </a:lnTo>
                <a:lnTo>
                  <a:pt x="4169569" y="469011"/>
                </a:lnTo>
                <a:lnTo>
                  <a:pt x="4169569" y="526161"/>
                </a:lnTo>
                <a:lnTo>
                  <a:pt x="4229100" y="526161"/>
                </a:lnTo>
                <a:lnTo>
                  <a:pt x="4229100" y="426148"/>
                </a:lnTo>
                <a:lnTo>
                  <a:pt x="4362450" y="426148"/>
                </a:lnTo>
                <a:lnTo>
                  <a:pt x="4362450" y="526161"/>
                </a:lnTo>
                <a:lnTo>
                  <a:pt x="4395788" y="526161"/>
                </a:lnTo>
                <a:lnTo>
                  <a:pt x="4395788" y="559498"/>
                </a:lnTo>
                <a:lnTo>
                  <a:pt x="4379119" y="559498"/>
                </a:lnTo>
                <a:lnTo>
                  <a:pt x="4379119" y="1426273"/>
                </a:lnTo>
                <a:lnTo>
                  <a:pt x="4410075" y="1426273"/>
                </a:lnTo>
                <a:lnTo>
                  <a:pt x="4410075" y="1088136"/>
                </a:lnTo>
                <a:lnTo>
                  <a:pt x="4607719" y="1088136"/>
                </a:lnTo>
                <a:lnTo>
                  <a:pt x="4607719" y="1023842"/>
                </a:lnTo>
                <a:lnTo>
                  <a:pt x="4695825" y="1023842"/>
                </a:lnTo>
                <a:lnTo>
                  <a:pt x="4695825" y="1085755"/>
                </a:lnTo>
                <a:lnTo>
                  <a:pt x="4717257" y="1085755"/>
                </a:lnTo>
                <a:lnTo>
                  <a:pt x="4717257" y="1116711"/>
                </a:lnTo>
                <a:lnTo>
                  <a:pt x="4702969" y="1116711"/>
                </a:lnTo>
                <a:lnTo>
                  <a:pt x="4702969" y="1557242"/>
                </a:lnTo>
                <a:lnTo>
                  <a:pt x="4748213" y="1557242"/>
                </a:lnTo>
                <a:lnTo>
                  <a:pt x="4748213" y="1083373"/>
                </a:lnTo>
                <a:lnTo>
                  <a:pt x="4938713" y="1083373"/>
                </a:lnTo>
                <a:lnTo>
                  <a:pt x="4938713" y="1028605"/>
                </a:lnTo>
                <a:lnTo>
                  <a:pt x="5029200" y="1028605"/>
                </a:lnTo>
                <a:lnTo>
                  <a:pt x="5029200" y="1085755"/>
                </a:lnTo>
                <a:lnTo>
                  <a:pt x="5103019" y="1085755"/>
                </a:lnTo>
                <a:lnTo>
                  <a:pt x="5103019" y="599980"/>
                </a:lnTo>
                <a:lnTo>
                  <a:pt x="5131594" y="599980"/>
                </a:lnTo>
                <a:lnTo>
                  <a:pt x="5131594" y="511873"/>
                </a:lnTo>
                <a:lnTo>
                  <a:pt x="5169694" y="511873"/>
                </a:lnTo>
                <a:lnTo>
                  <a:pt x="5169694" y="445198"/>
                </a:lnTo>
                <a:lnTo>
                  <a:pt x="5198269" y="416623"/>
                </a:lnTo>
                <a:lnTo>
                  <a:pt x="5227987" y="446341"/>
                </a:lnTo>
                <a:lnTo>
                  <a:pt x="5227987" y="497586"/>
                </a:lnTo>
                <a:lnTo>
                  <a:pt x="5274469" y="497586"/>
                </a:lnTo>
                <a:lnTo>
                  <a:pt x="5274469" y="599980"/>
                </a:lnTo>
                <a:lnTo>
                  <a:pt x="5379244" y="599980"/>
                </a:lnTo>
                <a:lnTo>
                  <a:pt x="5379244" y="1390555"/>
                </a:lnTo>
                <a:lnTo>
                  <a:pt x="5572125" y="1390555"/>
                </a:lnTo>
                <a:lnTo>
                  <a:pt x="5572125" y="268986"/>
                </a:lnTo>
                <a:lnTo>
                  <a:pt x="5605463" y="268986"/>
                </a:lnTo>
                <a:lnTo>
                  <a:pt x="5605463" y="234505"/>
                </a:lnTo>
                <a:lnTo>
                  <a:pt x="5674519" y="234505"/>
                </a:lnTo>
                <a:lnTo>
                  <a:pt x="5674519" y="104775"/>
                </a:lnTo>
                <a:lnTo>
                  <a:pt x="5712619" y="104775"/>
                </a:lnTo>
                <a:lnTo>
                  <a:pt x="5712619" y="28575"/>
                </a:lnTo>
                <a:lnTo>
                  <a:pt x="5741194" y="0"/>
                </a:lnTo>
                <a:lnTo>
                  <a:pt x="5775675" y="34480"/>
                </a:lnTo>
                <a:lnTo>
                  <a:pt x="5775675" y="104775"/>
                </a:lnTo>
                <a:lnTo>
                  <a:pt x="5810155" y="104775"/>
                </a:lnTo>
                <a:lnTo>
                  <a:pt x="5810155" y="234505"/>
                </a:lnTo>
                <a:lnTo>
                  <a:pt x="5848255" y="234505"/>
                </a:lnTo>
                <a:lnTo>
                  <a:pt x="5848255" y="695325"/>
                </a:lnTo>
                <a:lnTo>
                  <a:pt x="5945886" y="695325"/>
                </a:lnTo>
                <a:lnTo>
                  <a:pt x="5945886" y="526256"/>
                </a:lnTo>
                <a:lnTo>
                  <a:pt x="5972080" y="526256"/>
                </a:lnTo>
                <a:lnTo>
                  <a:pt x="5972080" y="416719"/>
                </a:lnTo>
                <a:lnTo>
                  <a:pt x="6086380" y="416719"/>
                </a:lnTo>
                <a:lnTo>
                  <a:pt x="6086380" y="521494"/>
                </a:lnTo>
                <a:lnTo>
                  <a:pt x="6122099" y="521494"/>
                </a:lnTo>
                <a:lnTo>
                  <a:pt x="6122099" y="352425"/>
                </a:lnTo>
                <a:lnTo>
                  <a:pt x="6148292" y="326231"/>
                </a:lnTo>
                <a:lnTo>
                  <a:pt x="6175725" y="353663"/>
                </a:lnTo>
                <a:lnTo>
                  <a:pt x="6175725" y="514445"/>
                </a:lnTo>
                <a:lnTo>
                  <a:pt x="6212682" y="514445"/>
                </a:lnTo>
                <a:lnTo>
                  <a:pt x="6212682" y="850202"/>
                </a:lnTo>
                <a:lnTo>
                  <a:pt x="6257925" y="850202"/>
                </a:lnTo>
                <a:lnTo>
                  <a:pt x="6257925" y="921639"/>
                </a:lnTo>
                <a:lnTo>
                  <a:pt x="6398419" y="921639"/>
                </a:lnTo>
                <a:lnTo>
                  <a:pt x="6398419" y="678752"/>
                </a:lnTo>
                <a:lnTo>
                  <a:pt x="6548438" y="678752"/>
                </a:lnTo>
                <a:lnTo>
                  <a:pt x="6548438" y="559689"/>
                </a:lnTo>
                <a:lnTo>
                  <a:pt x="6736557" y="559689"/>
                </a:lnTo>
                <a:lnTo>
                  <a:pt x="6736557" y="650177"/>
                </a:lnTo>
                <a:lnTo>
                  <a:pt x="6786563" y="650177"/>
                </a:lnTo>
                <a:lnTo>
                  <a:pt x="6786563" y="1178814"/>
                </a:lnTo>
                <a:lnTo>
                  <a:pt x="6819900" y="1178814"/>
                </a:lnTo>
                <a:lnTo>
                  <a:pt x="6819900" y="507302"/>
                </a:lnTo>
                <a:lnTo>
                  <a:pt x="6927057" y="507302"/>
                </a:lnTo>
                <a:lnTo>
                  <a:pt x="6927057" y="397764"/>
                </a:lnTo>
                <a:lnTo>
                  <a:pt x="7041357" y="397764"/>
                </a:lnTo>
                <a:lnTo>
                  <a:pt x="7041357" y="1645539"/>
                </a:lnTo>
                <a:cubicBezTo>
                  <a:pt x="7041357" y="1645539"/>
                  <a:pt x="0" y="1642967"/>
                  <a:pt x="0" y="164534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37" name="Google Shape;837;p19"/>
          <p:cNvGrpSpPr/>
          <p:nvPr/>
        </p:nvGrpSpPr>
        <p:grpSpPr>
          <a:xfrm>
            <a:off x="-499625" y="-12325"/>
            <a:ext cx="10186675" cy="5674625"/>
            <a:chOff x="-499625" y="-12325"/>
            <a:chExt cx="10186675" cy="5674625"/>
          </a:xfrm>
        </p:grpSpPr>
        <p:sp>
          <p:nvSpPr>
            <p:cNvPr id="838" name="Google Shape;838;p19"/>
            <p:cNvSpPr/>
            <p:nvPr/>
          </p:nvSpPr>
          <p:spPr>
            <a:xfrm>
              <a:off x="8199650" y="-12325"/>
              <a:ext cx="1487400" cy="14874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839" name="Google Shape;839;p19"/>
            <p:cNvSpPr/>
            <p:nvPr/>
          </p:nvSpPr>
          <p:spPr>
            <a:xfrm>
              <a:off x="260600" y="4753300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840" name="Google Shape;840;p19"/>
            <p:cNvSpPr/>
            <p:nvPr/>
          </p:nvSpPr>
          <p:spPr>
            <a:xfrm>
              <a:off x="-499625" y="445025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sp>
        <p:nvSpPr>
          <p:cNvPr id="841" name="Google Shape;841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19"/>
          <p:cNvSpPr txBox="1">
            <a:spLocks noGrp="1"/>
          </p:cNvSpPr>
          <p:nvPr>
            <p:ph type="subTitle" idx="1"/>
          </p:nvPr>
        </p:nvSpPr>
        <p:spPr>
          <a:xfrm>
            <a:off x="721125" y="1696258"/>
            <a:ext cx="2459100" cy="11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19"/>
          <p:cNvSpPr txBox="1">
            <a:spLocks noGrp="1"/>
          </p:cNvSpPr>
          <p:nvPr>
            <p:ph type="subTitle" idx="2"/>
          </p:nvPr>
        </p:nvSpPr>
        <p:spPr>
          <a:xfrm>
            <a:off x="3342148" y="1696258"/>
            <a:ext cx="2459100" cy="11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19"/>
          <p:cNvSpPr txBox="1">
            <a:spLocks noGrp="1"/>
          </p:cNvSpPr>
          <p:nvPr>
            <p:ph type="subTitle" idx="3"/>
          </p:nvPr>
        </p:nvSpPr>
        <p:spPr>
          <a:xfrm>
            <a:off x="5963170" y="1696258"/>
            <a:ext cx="2459700" cy="117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19"/>
          <p:cNvSpPr txBox="1">
            <a:spLocks noGrp="1"/>
          </p:cNvSpPr>
          <p:nvPr>
            <p:ph type="subTitle" idx="4"/>
          </p:nvPr>
        </p:nvSpPr>
        <p:spPr>
          <a:xfrm>
            <a:off x="721125" y="3429000"/>
            <a:ext cx="2459100" cy="1176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19"/>
          <p:cNvSpPr txBox="1">
            <a:spLocks noGrp="1"/>
          </p:cNvSpPr>
          <p:nvPr>
            <p:ph type="subTitle" idx="5"/>
          </p:nvPr>
        </p:nvSpPr>
        <p:spPr>
          <a:xfrm>
            <a:off x="3342148" y="3429000"/>
            <a:ext cx="2459100" cy="1176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7" name="Google Shape;847;p19"/>
          <p:cNvSpPr txBox="1">
            <a:spLocks noGrp="1"/>
          </p:cNvSpPr>
          <p:nvPr>
            <p:ph type="subTitle" idx="6"/>
          </p:nvPr>
        </p:nvSpPr>
        <p:spPr>
          <a:xfrm>
            <a:off x="5963170" y="3429000"/>
            <a:ext cx="2459700" cy="1176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848" name="Google Shape;848;p19"/>
          <p:cNvSpPr txBox="1">
            <a:spLocks noGrp="1"/>
          </p:cNvSpPr>
          <p:nvPr>
            <p:ph type="subTitle" idx="7"/>
          </p:nvPr>
        </p:nvSpPr>
        <p:spPr>
          <a:xfrm>
            <a:off x="721133" y="1163689"/>
            <a:ext cx="2459100" cy="53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49" name="Google Shape;849;p19"/>
          <p:cNvSpPr txBox="1">
            <a:spLocks noGrp="1"/>
          </p:cNvSpPr>
          <p:nvPr>
            <p:ph type="subTitle" idx="8"/>
          </p:nvPr>
        </p:nvSpPr>
        <p:spPr>
          <a:xfrm>
            <a:off x="3342148" y="1163689"/>
            <a:ext cx="2459100" cy="53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50" name="Google Shape;850;p19"/>
          <p:cNvSpPr txBox="1">
            <a:spLocks noGrp="1"/>
          </p:cNvSpPr>
          <p:nvPr>
            <p:ph type="subTitle" idx="9"/>
          </p:nvPr>
        </p:nvSpPr>
        <p:spPr>
          <a:xfrm>
            <a:off x="5963167" y="1163689"/>
            <a:ext cx="2459700" cy="53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51" name="Google Shape;851;p19"/>
          <p:cNvSpPr txBox="1">
            <a:spLocks noGrp="1"/>
          </p:cNvSpPr>
          <p:nvPr>
            <p:ph type="subTitle" idx="13"/>
          </p:nvPr>
        </p:nvSpPr>
        <p:spPr>
          <a:xfrm>
            <a:off x="721133" y="2897075"/>
            <a:ext cx="2459100" cy="53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52" name="Google Shape;852;p19"/>
          <p:cNvSpPr txBox="1">
            <a:spLocks noGrp="1"/>
          </p:cNvSpPr>
          <p:nvPr>
            <p:ph type="subTitle" idx="14"/>
          </p:nvPr>
        </p:nvSpPr>
        <p:spPr>
          <a:xfrm>
            <a:off x="3342148" y="2897075"/>
            <a:ext cx="2459100" cy="53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53" name="Google Shape;853;p19"/>
          <p:cNvSpPr txBox="1">
            <a:spLocks noGrp="1"/>
          </p:cNvSpPr>
          <p:nvPr>
            <p:ph type="subTitle" idx="15"/>
          </p:nvPr>
        </p:nvSpPr>
        <p:spPr>
          <a:xfrm>
            <a:off x="5963467" y="2897075"/>
            <a:ext cx="2459100" cy="53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677F8D7-F101-A5F7-FEAE-D979F6FD28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22"/>
          <p:cNvSpPr/>
          <p:nvPr/>
        </p:nvSpPr>
        <p:spPr>
          <a:xfrm flipH="1">
            <a:off x="-9738277" y="-633951"/>
            <a:ext cx="24715160" cy="5775842"/>
          </a:xfrm>
          <a:custGeom>
            <a:avLst/>
            <a:gdLst/>
            <a:ahLst/>
            <a:cxnLst/>
            <a:rect l="l" t="t" r="r" b="b"/>
            <a:pathLst>
              <a:path w="7041356" h="1645539" extrusionOk="0">
                <a:moveTo>
                  <a:pt x="0" y="1645348"/>
                </a:moveTo>
                <a:lnTo>
                  <a:pt x="0" y="649986"/>
                </a:lnTo>
                <a:lnTo>
                  <a:pt x="45244" y="649986"/>
                </a:lnTo>
                <a:lnTo>
                  <a:pt x="45244" y="542830"/>
                </a:lnTo>
                <a:lnTo>
                  <a:pt x="192881" y="542830"/>
                </a:lnTo>
                <a:lnTo>
                  <a:pt x="192881" y="649986"/>
                </a:lnTo>
                <a:lnTo>
                  <a:pt x="252412" y="649986"/>
                </a:lnTo>
                <a:lnTo>
                  <a:pt x="252412" y="540448"/>
                </a:lnTo>
                <a:lnTo>
                  <a:pt x="338138" y="540448"/>
                </a:lnTo>
                <a:lnTo>
                  <a:pt x="338138" y="464248"/>
                </a:lnTo>
                <a:lnTo>
                  <a:pt x="483394" y="464248"/>
                </a:lnTo>
                <a:lnTo>
                  <a:pt x="483394" y="540448"/>
                </a:lnTo>
                <a:lnTo>
                  <a:pt x="507206" y="540448"/>
                </a:lnTo>
                <a:lnTo>
                  <a:pt x="507206" y="649986"/>
                </a:lnTo>
                <a:lnTo>
                  <a:pt x="552450" y="649986"/>
                </a:lnTo>
                <a:lnTo>
                  <a:pt x="552450" y="845248"/>
                </a:lnTo>
                <a:lnTo>
                  <a:pt x="611981" y="845248"/>
                </a:lnTo>
                <a:lnTo>
                  <a:pt x="611981" y="921448"/>
                </a:lnTo>
                <a:lnTo>
                  <a:pt x="647700" y="921448"/>
                </a:lnTo>
                <a:lnTo>
                  <a:pt x="647700" y="1350073"/>
                </a:lnTo>
                <a:lnTo>
                  <a:pt x="690563" y="1350073"/>
                </a:lnTo>
                <a:lnTo>
                  <a:pt x="690563" y="1090517"/>
                </a:lnTo>
                <a:lnTo>
                  <a:pt x="711994" y="1090517"/>
                </a:lnTo>
                <a:lnTo>
                  <a:pt x="711994" y="1016698"/>
                </a:lnTo>
                <a:lnTo>
                  <a:pt x="809625" y="1016698"/>
                </a:lnTo>
                <a:lnTo>
                  <a:pt x="809625" y="1078611"/>
                </a:lnTo>
                <a:lnTo>
                  <a:pt x="833438" y="1078611"/>
                </a:lnTo>
                <a:lnTo>
                  <a:pt x="833438" y="1023842"/>
                </a:lnTo>
                <a:lnTo>
                  <a:pt x="873919" y="1023842"/>
                </a:lnTo>
                <a:lnTo>
                  <a:pt x="873919" y="985742"/>
                </a:lnTo>
                <a:lnTo>
                  <a:pt x="964406" y="985742"/>
                </a:lnTo>
                <a:lnTo>
                  <a:pt x="964406" y="1088136"/>
                </a:lnTo>
                <a:lnTo>
                  <a:pt x="1009650" y="1088136"/>
                </a:lnTo>
                <a:lnTo>
                  <a:pt x="1009650" y="864298"/>
                </a:lnTo>
                <a:lnTo>
                  <a:pt x="1169194" y="864298"/>
                </a:lnTo>
                <a:lnTo>
                  <a:pt x="1169194" y="1054798"/>
                </a:lnTo>
                <a:lnTo>
                  <a:pt x="1195388" y="1054798"/>
                </a:lnTo>
                <a:lnTo>
                  <a:pt x="1195388" y="378523"/>
                </a:lnTo>
                <a:lnTo>
                  <a:pt x="1233488" y="378523"/>
                </a:lnTo>
                <a:lnTo>
                  <a:pt x="1233488" y="185642"/>
                </a:lnTo>
                <a:lnTo>
                  <a:pt x="1314450" y="185642"/>
                </a:lnTo>
                <a:lnTo>
                  <a:pt x="1314450" y="378523"/>
                </a:lnTo>
                <a:lnTo>
                  <a:pt x="1345406" y="378523"/>
                </a:lnTo>
                <a:lnTo>
                  <a:pt x="1345406" y="1347692"/>
                </a:lnTo>
                <a:lnTo>
                  <a:pt x="1376363" y="1347692"/>
                </a:lnTo>
                <a:lnTo>
                  <a:pt x="1376363" y="671417"/>
                </a:lnTo>
                <a:lnTo>
                  <a:pt x="1404938" y="671417"/>
                </a:lnTo>
                <a:lnTo>
                  <a:pt x="1404938" y="578548"/>
                </a:lnTo>
                <a:lnTo>
                  <a:pt x="1519238" y="578548"/>
                </a:lnTo>
                <a:lnTo>
                  <a:pt x="1519238" y="669036"/>
                </a:lnTo>
                <a:lnTo>
                  <a:pt x="1562100" y="669036"/>
                </a:lnTo>
                <a:lnTo>
                  <a:pt x="1562100" y="523780"/>
                </a:lnTo>
                <a:lnTo>
                  <a:pt x="1583531" y="502348"/>
                </a:lnTo>
                <a:lnTo>
                  <a:pt x="1610963" y="529780"/>
                </a:lnTo>
                <a:lnTo>
                  <a:pt x="1610963" y="669036"/>
                </a:lnTo>
                <a:lnTo>
                  <a:pt x="1640681" y="669036"/>
                </a:lnTo>
                <a:lnTo>
                  <a:pt x="1640681" y="869061"/>
                </a:lnTo>
                <a:lnTo>
                  <a:pt x="1690688" y="869061"/>
                </a:lnTo>
                <a:lnTo>
                  <a:pt x="1690688" y="952405"/>
                </a:lnTo>
                <a:lnTo>
                  <a:pt x="1728788" y="952405"/>
                </a:lnTo>
                <a:lnTo>
                  <a:pt x="1728788" y="873823"/>
                </a:lnTo>
                <a:lnTo>
                  <a:pt x="1790700" y="873823"/>
                </a:lnTo>
                <a:lnTo>
                  <a:pt x="1790700" y="816673"/>
                </a:lnTo>
                <a:lnTo>
                  <a:pt x="1938338" y="816673"/>
                </a:lnTo>
                <a:lnTo>
                  <a:pt x="1938338" y="1381030"/>
                </a:lnTo>
                <a:lnTo>
                  <a:pt x="2021681" y="1381030"/>
                </a:lnTo>
                <a:lnTo>
                  <a:pt x="2021681" y="1335786"/>
                </a:lnTo>
                <a:lnTo>
                  <a:pt x="2095500" y="1335786"/>
                </a:lnTo>
                <a:lnTo>
                  <a:pt x="2095500" y="1278636"/>
                </a:lnTo>
                <a:lnTo>
                  <a:pt x="2221706" y="1278636"/>
                </a:lnTo>
                <a:lnTo>
                  <a:pt x="2221706" y="1350073"/>
                </a:lnTo>
                <a:lnTo>
                  <a:pt x="2283619" y="1350073"/>
                </a:lnTo>
                <a:lnTo>
                  <a:pt x="2283619" y="1540573"/>
                </a:lnTo>
                <a:lnTo>
                  <a:pt x="2362200" y="1540573"/>
                </a:lnTo>
                <a:lnTo>
                  <a:pt x="2362200" y="1352455"/>
                </a:lnTo>
                <a:lnTo>
                  <a:pt x="2474119" y="1352455"/>
                </a:lnTo>
                <a:lnTo>
                  <a:pt x="2474119" y="1290542"/>
                </a:lnTo>
                <a:lnTo>
                  <a:pt x="2538413" y="1290542"/>
                </a:lnTo>
                <a:lnTo>
                  <a:pt x="2538413" y="1150048"/>
                </a:lnTo>
                <a:lnTo>
                  <a:pt x="2712244" y="1150048"/>
                </a:lnTo>
                <a:lnTo>
                  <a:pt x="2712244" y="797623"/>
                </a:lnTo>
                <a:lnTo>
                  <a:pt x="2752725" y="797623"/>
                </a:lnTo>
                <a:lnTo>
                  <a:pt x="2752725" y="759523"/>
                </a:lnTo>
                <a:lnTo>
                  <a:pt x="2826544" y="759523"/>
                </a:lnTo>
                <a:lnTo>
                  <a:pt x="2826544" y="699992"/>
                </a:lnTo>
                <a:lnTo>
                  <a:pt x="2881313" y="699992"/>
                </a:lnTo>
                <a:lnTo>
                  <a:pt x="2881313" y="654748"/>
                </a:lnTo>
                <a:lnTo>
                  <a:pt x="2921794" y="630936"/>
                </a:lnTo>
                <a:lnTo>
                  <a:pt x="2947988" y="654748"/>
                </a:lnTo>
                <a:lnTo>
                  <a:pt x="2947988" y="604742"/>
                </a:lnTo>
                <a:lnTo>
                  <a:pt x="2976563" y="576167"/>
                </a:lnTo>
                <a:lnTo>
                  <a:pt x="3012281" y="607123"/>
                </a:lnTo>
                <a:lnTo>
                  <a:pt x="3012281" y="1207198"/>
                </a:lnTo>
                <a:lnTo>
                  <a:pt x="3057525" y="1207198"/>
                </a:lnTo>
                <a:lnTo>
                  <a:pt x="3057525" y="1004792"/>
                </a:lnTo>
                <a:lnTo>
                  <a:pt x="3219450" y="1004792"/>
                </a:lnTo>
                <a:lnTo>
                  <a:pt x="3219450" y="1085755"/>
                </a:lnTo>
                <a:lnTo>
                  <a:pt x="3255169" y="1085755"/>
                </a:lnTo>
                <a:lnTo>
                  <a:pt x="3255169" y="1028605"/>
                </a:lnTo>
                <a:lnTo>
                  <a:pt x="3350419" y="1028605"/>
                </a:lnTo>
                <a:lnTo>
                  <a:pt x="3350419" y="914305"/>
                </a:lnTo>
                <a:lnTo>
                  <a:pt x="3552825" y="914305"/>
                </a:lnTo>
                <a:lnTo>
                  <a:pt x="3552825" y="814292"/>
                </a:lnTo>
                <a:lnTo>
                  <a:pt x="3767138" y="814292"/>
                </a:lnTo>
                <a:lnTo>
                  <a:pt x="3767138" y="916686"/>
                </a:lnTo>
                <a:lnTo>
                  <a:pt x="3819525" y="916686"/>
                </a:lnTo>
                <a:lnTo>
                  <a:pt x="3819525" y="811911"/>
                </a:lnTo>
                <a:lnTo>
                  <a:pt x="3855244" y="785717"/>
                </a:lnTo>
                <a:lnTo>
                  <a:pt x="3888581" y="811911"/>
                </a:lnTo>
                <a:lnTo>
                  <a:pt x="3888581" y="852392"/>
                </a:lnTo>
                <a:lnTo>
                  <a:pt x="4005263" y="852392"/>
                </a:lnTo>
                <a:lnTo>
                  <a:pt x="4005263" y="919067"/>
                </a:lnTo>
                <a:lnTo>
                  <a:pt x="4029075" y="919067"/>
                </a:lnTo>
                <a:lnTo>
                  <a:pt x="4029075" y="1345311"/>
                </a:lnTo>
                <a:lnTo>
                  <a:pt x="4079081" y="1345311"/>
                </a:lnTo>
                <a:lnTo>
                  <a:pt x="4079081" y="528542"/>
                </a:lnTo>
                <a:lnTo>
                  <a:pt x="4124325" y="528542"/>
                </a:lnTo>
                <a:lnTo>
                  <a:pt x="4124325" y="469011"/>
                </a:lnTo>
                <a:lnTo>
                  <a:pt x="4105275" y="469011"/>
                </a:lnTo>
                <a:lnTo>
                  <a:pt x="4105275" y="368998"/>
                </a:lnTo>
                <a:lnTo>
                  <a:pt x="4148138" y="340423"/>
                </a:lnTo>
                <a:lnTo>
                  <a:pt x="4188619" y="368998"/>
                </a:lnTo>
                <a:lnTo>
                  <a:pt x="4188619" y="469011"/>
                </a:lnTo>
                <a:lnTo>
                  <a:pt x="4169569" y="469011"/>
                </a:lnTo>
                <a:lnTo>
                  <a:pt x="4169569" y="526161"/>
                </a:lnTo>
                <a:lnTo>
                  <a:pt x="4229100" y="526161"/>
                </a:lnTo>
                <a:lnTo>
                  <a:pt x="4229100" y="426148"/>
                </a:lnTo>
                <a:lnTo>
                  <a:pt x="4362450" y="426148"/>
                </a:lnTo>
                <a:lnTo>
                  <a:pt x="4362450" y="526161"/>
                </a:lnTo>
                <a:lnTo>
                  <a:pt x="4395788" y="526161"/>
                </a:lnTo>
                <a:lnTo>
                  <a:pt x="4395788" y="559498"/>
                </a:lnTo>
                <a:lnTo>
                  <a:pt x="4379119" y="559498"/>
                </a:lnTo>
                <a:lnTo>
                  <a:pt x="4379119" y="1426273"/>
                </a:lnTo>
                <a:lnTo>
                  <a:pt x="4410075" y="1426273"/>
                </a:lnTo>
                <a:lnTo>
                  <a:pt x="4410075" y="1088136"/>
                </a:lnTo>
                <a:lnTo>
                  <a:pt x="4607719" y="1088136"/>
                </a:lnTo>
                <a:lnTo>
                  <a:pt x="4607719" y="1023842"/>
                </a:lnTo>
                <a:lnTo>
                  <a:pt x="4695825" y="1023842"/>
                </a:lnTo>
                <a:lnTo>
                  <a:pt x="4695825" y="1085755"/>
                </a:lnTo>
                <a:lnTo>
                  <a:pt x="4717257" y="1085755"/>
                </a:lnTo>
                <a:lnTo>
                  <a:pt x="4717257" y="1116711"/>
                </a:lnTo>
                <a:lnTo>
                  <a:pt x="4702969" y="1116711"/>
                </a:lnTo>
                <a:lnTo>
                  <a:pt x="4702969" y="1557242"/>
                </a:lnTo>
                <a:lnTo>
                  <a:pt x="4748213" y="1557242"/>
                </a:lnTo>
                <a:lnTo>
                  <a:pt x="4748213" y="1083373"/>
                </a:lnTo>
                <a:lnTo>
                  <a:pt x="4938713" y="1083373"/>
                </a:lnTo>
                <a:lnTo>
                  <a:pt x="4938713" y="1028605"/>
                </a:lnTo>
                <a:lnTo>
                  <a:pt x="5029200" y="1028605"/>
                </a:lnTo>
                <a:lnTo>
                  <a:pt x="5029200" y="1085755"/>
                </a:lnTo>
                <a:lnTo>
                  <a:pt x="5103019" y="1085755"/>
                </a:lnTo>
                <a:lnTo>
                  <a:pt x="5103019" y="599980"/>
                </a:lnTo>
                <a:lnTo>
                  <a:pt x="5131594" y="599980"/>
                </a:lnTo>
                <a:lnTo>
                  <a:pt x="5131594" y="511873"/>
                </a:lnTo>
                <a:lnTo>
                  <a:pt x="5169694" y="511873"/>
                </a:lnTo>
                <a:lnTo>
                  <a:pt x="5169694" y="445198"/>
                </a:lnTo>
                <a:lnTo>
                  <a:pt x="5198269" y="416623"/>
                </a:lnTo>
                <a:lnTo>
                  <a:pt x="5227987" y="446341"/>
                </a:lnTo>
                <a:lnTo>
                  <a:pt x="5227987" y="497586"/>
                </a:lnTo>
                <a:lnTo>
                  <a:pt x="5274469" y="497586"/>
                </a:lnTo>
                <a:lnTo>
                  <a:pt x="5274469" y="599980"/>
                </a:lnTo>
                <a:lnTo>
                  <a:pt x="5379244" y="599980"/>
                </a:lnTo>
                <a:lnTo>
                  <a:pt x="5379244" y="1390555"/>
                </a:lnTo>
                <a:lnTo>
                  <a:pt x="5572125" y="1390555"/>
                </a:lnTo>
                <a:lnTo>
                  <a:pt x="5572125" y="268986"/>
                </a:lnTo>
                <a:lnTo>
                  <a:pt x="5605463" y="268986"/>
                </a:lnTo>
                <a:lnTo>
                  <a:pt x="5605463" y="234505"/>
                </a:lnTo>
                <a:lnTo>
                  <a:pt x="5674519" y="234505"/>
                </a:lnTo>
                <a:lnTo>
                  <a:pt x="5674519" y="104775"/>
                </a:lnTo>
                <a:lnTo>
                  <a:pt x="5712619" y="104775"/>
                </a:lnTo>
                <a:lnTo>
                  <a:pt x="5712619" y="28575"/>
                </a:lnTo>
                <a:lnTo>
                  <a:pt x="5741194" y="0"/>
                </a:lnTo>
                <a:lnTo>
                  <a:pt x="5775675" y="34480"/>
                </a:lnTo>
                <a:lnTo>
                  <a:pt x="5775675" y="104775"/>
                </a:lnTo>
                <a:lnTo>
                  <a:pt x="5810155" y="104775"/>
                </a:lnTo>
                <a:lnTo>
                  <a:pt x="5810155" y="234505"/>
                </a:lnTo>
                <a:lnTo>
                  <a:pt x="5848255" y="234505"/>
                </a:lnTo>
                <a:lnTo>
                  <a:pt x="5848255" y="695325"/>
                </a:lnTo>
                <a:lnTo>
                  <a:pt x="5945886" y="695325"/>
                </a:lnTo>
                <a:lnTo>
                  <a:pt x="5945886" y="526256"/>
                </a:lnTo>
                <a:lnTo>
                  <a:pt x="5972080" y="526256"/>
                </a:lnTo>
                <a:lnTo>
                  <a:pt x="5972080" y="416719"/>
                </a:lnTo>
                <a:lnTo>
                  <a:pt x="6086380" y="416719"/>
                </a:lnTo>
                <a:lnTo>
                  <a:pt x="6086380" y="521494"/>
                </a:lnTo>
                <a:lnTo>
                  <a:pt x="6122099" y="521494"/>
                </a:lnTo>
                <a:lnTo>
                  <a:pt x="6122099" y="352425"/>
                </a:lnTo>
                <a:lnTo>
                  <a:pt x="6148292" y="326231"/>
                </a:lnTo>
                <a:lnTo>
                  <a:pt x="6175725" y="353663"/>
                </a:lnTo>
                <a:lnTo>
                  <a:pt x="6175725" y="514445"/>
                </a:lnTo>
                <a:lnTo>
                  <a:pt x="6212682" y="514445"/>
                </a:lnTo>
                <a:lnTo>
                  <a:pt x="6212682" y="850202"/>
                </a:lnTo>
                <a:lnTo>
                  <a:pt x="6257925" y="850202"/>
                </a:lnTo>
                <a:lnTo>
                  <a:pt x="6257925" y="921639"/>
                </a:lnTo>
                <a:lnTo>
                  <a:pt x="6398419" y="921639"/>
                </a:lnTo>
                <a:lnTo>
                  <a:pt x="6398419" y="678752"/>
                </a:lnTo>
                <a:lnTo>
                  <a:pt x="6548438" y="678752"/>
                </a:lnTo>
                <a:lnTo>
                  <a:pt x="6548438" y="559689"/>
                </a:lnTo>
                <a:lnTo>
                  <a:pt x="6736557" y="559689"/>
                </a:lnTo>
                <a:lnTo>
                  <a:pt x="6736557" y="650177"/>
                </a:lnTo>
                <a:lnTo>
                  <a:pt x="6786563" y="650177"/>
                </a:lnTo>
                <a:lnTo>
                  <a:pt x="6786563" y="1178814"/>
                </a:lnTo>
                <a:lnTo>
                  <a:pt x="6819900" y="1178814"/>
                </a:lnTo>
                <a:lnTo>
                  <a:pt x="6819900" y="507302"/>
                </a:lnTo>
                <a:lnTo>
                  <a:pt x="6927057" y="507302"/>
                </a:lnTo>
                <a:lnTo>
                  <a:pt x="6927057" y="397764"/>
                </a:lnTo>
                <a:lnTo>
                  <a:pt x="7041357" y="397764"/>
                </a:lnTo>
                <a:lnTo>
                  <a:pt x="7041357" y="1645539"/>
                </a:lnTo>
                <a:cubicBezTo>
                  <a:pt x="7041357" y="1645539"/>
                  <a:pt x="0" y="1642967"/>
                  <a:pt x="0" y="164534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9" name="Google Shape;1129;p22"/>
          <p:cNvGrpSpPr/>
          <p:nvPr/>
        </p:nvGrpSpPr>
        <p:grpSpPr>
          <a:xfrm>
            <a:off x="-499625" y="-12325"/>
            <a:ext cx="10186675" cy="5674625"/>
            <a:chOff x="-499625" y="-12325"/>
            <a:chExt cx="10186675" cy="5674625"/>
          </a:xfrm>
        </p:grpSpPr>
        <p:sp>
          <p:nvSpPr>
            <p:cNvPr id="1130" name="Google Shape;1130;p22"/>
            <p:cNvSpPr/>
            <p:nvPr/>
          </p:nvSpPr>
          <p:spPr>
            <a:xfrm>
              <a:off x="8199650" y="-12325"/>
              <a:ext cx="1487400" cy="14874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131" name="Google Shape;1131;p22"/>
            <p:cNvSpPr/>
            <p:nvPr/>
          </p:nvSpPr>
          <p:spPr>
            <a:xfrm>
              <a:off x="260600" y="4753300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132" name="Google Shape;1132;p22"/>
            <p:cNvSpPr/>
            <p:nvPr/>
          </p:nvSpPr>
          <p:spPr>
            <a:xfrm>
              <a:off x="-499625" y="445025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B52B3E2-C963-D134-D4DD-9804CCD28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23"/>
          <p:cNvSpPr/>
          <p:nvPr/>
        </p:nvSpPr>
        <p:spPr>
          <a:xfrm>
            <a:off x="-8669298" y="-1370476"/>
            <a:ext cx="29885640" cy="6760209"/>
          </a:xfrm>
          <a:custGeom>
            <a:avLst/>
            <a:gdLst/>
            <a:ahLst/>
            <a:cxnLst/>
            <a:rect l="l" t="t" r="r" b="b"/>
            <a:pathLst>
              <a:path w="7048500" h="1594389" extrusionOk="0">
                <a:moveTo>
                  <a:pt x="7048500" y="1594390"/>
                </a:moveTo>
                <a:lnTo>
                  <a:pt x="7048500" y="1143095"/>
                </a:lnTo>
                <a:lnTo>
                  <a:pt x="7030593" y="1143095"/>
                </a:lnTo>
                <a:lnTo>
                  <a:pt x="7030593" y="853726"/>
                </a:lnTo>
                <a:lnTo>
                  <a:pt x="6998399" y="853726"/>
                </a:lnTo>
                <a:lnTo>
                  <a:pt x="6998399" y="779907"/>
                </a:lnTo>
                <a:lnTo>
                  <a:pt x="6917436" y="779907"/>
                </a:lnTo>
                <a:lnTo>
                  <a:pt x="6917436" y="594170"/>
                </a:lnTo>
                <a:lnTo>
                  <a:pt x="6863906" y="594170"/>
                </a:lnTo>
                <a:lnTo>
                  <a:pt x="6863906" y="472726"/>
                </a:lnTo>
                <a:lnTo>
                  <a:pt x="6892481" y="472726"/>
                </a:lnTo>
                <a:lnTo>
                  <a:pt x="6892481" y="445294"/>
                </a:lnTo>
                <a:lnTo>
                  <a:pt x="6699599" y="445294"/>
                </a:lnTo>
                <a:lnTo>
                  <a:pt x="6699599" y="263176"/>
                </a:lnTo>
                <a:lnTo>
                  <a:pt x="6642449" y="263176"/>
                </a:lnTo>
                <a:lnTo>
                  <a:pt x="6642449" y="190595"/>
                </a:lnTo>
                <a:lnTo>
                  <a:pt x="6661499" y="190595"/>
                </a:lnTo>
                <a:lnTo>
                  <a:pt x="6661499" y="71533"/>
                </a:lnTo>
                <a:lnTo>
                  <a:pt x="6622256" y="42958"/>
                </a:lnTo>
                <a:lnTo>
                  <a:pt x="6573489" y="72676"/>
                </a:lnTo>
                <a:lnTo>
                  <a:pt x="6573489" y="191738"/>
                </a:lnTo>
                <a:lnTo>
                  <a:pt x="6594920" y="191738"/>
                </a:lnTo>
                <a:lnTo>
                  <a:pt x="6594920" y="263176"/>
                </a:lnTo>
                <a:lnTo>
                  <a:pt x="6544914" y="263176"/>
                </a:lnTo>
                <a:lnTo>
                  <a:pt x="6544914" y="136970"/>
                </a:lnTo>
                <a:lnTo>
                  <a:pt x="6406801" y="136970"/>
                </a:lnTo>
                <a:lnTo>
                  <a:pt x="6406801" y="263176"/>
                </a:lnTo>
                <a:lnTo>
                  <a:pt x="6372321" y="263176"/>
                </a:lnTo>
                <a:lnTo>
                  <a:pt x="6372321" y="969169"/>
                </a:lnTo>
                <a:lnTo>
                  <a:pt x="6177058" y="969169"/>
                </a:lnTo>
                <a:lnTo>
                  <a:pt x="6177058" y="1221581"/>
                </a:lnTo>
                <a:lnTo>
                  <a:pt x="6125814" y="1221581"/>
                </a:lnTo>
                <a:lnTo>
                  <a:pt x="6125814" y="1283494"/>
                </a:lnTo>
                <a:lnTo>
                  <a:pt x="6026944" y="1283494"/>
                </a:lnTo>
                <a:lnTo>
                  <a:pt x="6026944" y="1016794"/>
                </a:lnTo>
                <a:lnTo>
                  <a:pt x="6001989" y="1016794"/>
                </a:lnTo>
                <a:lnTo>
                  <a:pt x="6001989" y="960787"/>
                </a:lnTo>
                <a:lnTo>
                  <a:pt x="5917406" y="960787"/>
                </a:lnTo>
                <a:lnTo>
                  <a:pt x="5917406" y="1015555"/>
                </a:lnTo>
                <a:lnTo>
                  <a:pt x="5881688" y="1015555"/>
                </a:lnTo>
                <a:lnTo>
                  <a:pt x="5881688" y="986980"/>
                </a:lnTo>
                <a:lnTo>
                  <a:pt x="5865019" y="986980"/>
                </a:lnTo>
                <a:lnTo>
                  <a:pt x="5865019" y="952500"/>
                </a:lnTo>
                <a:lnTo>
                  <a:pt x="5828062" y="931069"/>
                </a:lnTo>
                <a:lnTo>
                  <a:pt x="5794724" y="947738"/>
                </a:lnTo>
                <a:lnTo>
                  <a:pt x="5766149" y="931069"/>
                </a:lnTo>
                <a:lnTo>
                  <a:pt x="5735193" y="944213"/>
                </a:lnTo>
                <a:lnTo>
                  <a:pt x="5735193" y="1018032"/>
                </a:lnTo>
                <a:lnTo>
                  <a:pt x="5719763" y="1018032"/>
                </a:lnTo>
                <a:lnTo>
                  <a:pt x="5719763" y="1287113"/>
                </a:lnTo>
                <a:lnTo>
                  <a:pt x="5699570" y="1287113"/>
                </a:lnTo>
                <a:lnTo>
                  <a:pt x="5699570" y="1147858"/>
                </a:lnTo>
                <a:lnTo>
                  <a:pt x="5673376" y="1147858"/>
                </a:lnTo>
                <a:lnTo>
                  <a:pt x="5673376" y="852583"/>
                </a:lnTo>
                <a:lnTo>
                  <a:pt x="5642420" y="852583"/>
                </a:lnTo>
                <a:lnTo>
                  <a:pt x="5642420" y="788289"/>
                </a:lnTo>
                <a:lnTo>
                  <a:pt x="5528120" y="788289"/>
                </a:lnTo>
                <a:lnTo>
                  <a:pt x="5528120" y="853821"/>
                </a:lnTo>
                <a:lnTo>
                  <a:pt x="5411439" y="853821"/>
                </a:lnTo>
                <a:lnTo>
                  <a:pt x="5411439" y="1311021"/>
                </a:lnTo>
                <a:lnTo>
                  <a:pt x="5357908" y="1311021"/>
                </a:lnTo>
                <a:lnTo>
                  <a:pt x="5357908" y="1144334"/>
                </a:lnTo>
                <a:lnTo>
                  <a:pt x="5336477" y="1144334"/>
                </a:lnTo>
                <a:lnTo>
                  <a:pt x="5336477" y="852678"/>
                </a:lnTo>
                <a:lnTo>
                  <a:pt x="5298377" y="852678"/>
                </a:lnTo>
                <a:lnTo>
                  <a:pt x="5298377" y="789623"/>
                </a:lnTo>
                <a:lnTo>
                  <a:pt x="5263896" y="789623"/>
                </a:lnTo>
                <a:lnTo>
                  <a:pt x="5263896" y="745617"/>
                </a:lnTo>
                <a:lnTo>
                  <a:pt x="5234178" y="730187"/>
                </a:lnTo>
                <a:lnTo>
                  <a:pt x="5197221" y="746855"/>
                </a:lnTo>
                <a:lnTo>
                  <a:pt x="5197221" y="780193"/>
                </a:lnTo>
                <a:lnTo>
                  <a:pt x="5157978" y="780193"/>
                </a:lnTo>
                <a:lnTo>
                  <a:pt x="5157978" y="852773"/>
                </a:lnTo>
                <a:lnTo>
                  <a:pt x="5088922" y="852773"/>
                </a:lnTo>
                <a:lnTo>
                  <a:pt x="5088922" y="869442"/>
                </a:lnTo>
                <a:lnTo>
                  <a:pt x="5060347" y="869442"/>
                </a:lnTo>
                <a:lnTo>
                  <a:pt x="5060347" y="1017080"/>
                </a:lnTo>
                <a:lnTo>
                  <a:pt x="5035392" y="1017080"/>
                </a:lnTo>
                <a:lnTo>
                  <a:pt x="5035392" y="252698"/>
                </a:lnTo>
                <a:lnTo>
                  <a:pt x="4994910" y="252698"/>
                </a:lnTo>
                <a:lnTo>
                  <a:pt x="4994910" y="220504"/>
                </a:lnTo>
                <a:lnTo>
                  <a:pt x="4902042" y="220504"/>
                </a:lnTo>
                <a:lnTo>
                  <a:pt x="4902042" y="137160"/>
                </a:lnTo>
                <a:lnTo>
                  <a:pt x="4849654" y="137160"/>
                </a:lnTo>
                <a:lnTo>
                  <a:pt x="4849654" y="85916"/>
                </a:lnTo>
                <a:lnTo>
                  <a:pt x="4806791" y="63246"/>
                </a:lnTo>
                <a:lnTo>
                  <a:pt x="4763929" y="84677"/>
                </a:lnTo>
                <a:lnTo>
                  <a:pt x="4763929" y="115633"/>
                </a:lnTo>
                <a:lnTo>
                  <a:pt x="4722209" y="115633"/>
                </a:lnTo>
                <a:lnTo>
                  <a:pt x="4722209" y="227552"/>
                </a:lnTo>
                <a:lnTo>
                  <a:pt x="4675728" y="227552"/>
                </a:lnTo>
                <a:lnTo>
                  <a:pt x="4675728" y="699040"/>
                </a:lnTo>
                <a:lnTo>
                  <a:pt x="4584097" y="699040"/>
                </a:lnTo>
                <a:lnTo>
                  <a:pt x="4584097" y="775240"/>
                </a:lnTo>
                <a:lnTo>
                  <a:pt x="4511516" y="775240"/>
                </a:lnTo>
                <a:lnTo>
                  <a:pt x="4511516" y="683609"/>
                </a:lnTo>
                <a:lnTo>
                  <a:pt x="4342448" y="784765"/>
                </a:lnTo>
                <a:lnTo>
                  <a:pt x="4301966" y="784765"/>
                </a:lnTo>
                <a:lnTo>
                  <a:pt x="4301966" y="1051465"/>
                </a:lnTo>
                <a:lnTo>
                  <a:pt x="4215098" y="1051465"/>
                </a:lnTo>
                <a:lnTo>
                  <a:pt x="4215098" y="1078897"/>
                </a:lnTo>
                <a:lnTo>
                  <a:pt x="4167473" y="1078897"/>
                </a:lnTo>
                <a:lnTo>
                  <a:pt x="4167473" y="1137190"/>
                </a:lnTo>
                <a:lnTo>
                  <a:pt x="4135279" y="1137190"/>
                </a:lnTo>
                <a:lnTo>
                  <a:pt x="4135279" y="1082421"/>
                </a:lnTo>
                <a:lnTo>
                  <a:pt x="4030504" y="1082421"/>
                </a:lnTo>
                <a:lnTo>
                  <a:pt x="4030504" y="1283589"/>
                </a:lnTo>
                <a:lnTo>
                  <a:pt x="4005548" y="1283589"/>
                </a:lnTo>
                <a:lnTo>
                  <a:pt x="4005548" y="1019270"/>
                </a:lnTo>
                <a:lnTo>
                  <a:pt x="3987641" y="1019270"/>
                </a:lnTo>
                <a:lnTo>
                  <a:pt x="3987641" y="853726"/>
                </a:lnTo>
                <a:lnTo>
                  <a:pt x="3967448" y="853726"/>
                </a:lnTo>
                <a:lnTo>
                  <a:pt x="3967448" y="734663"/>
                </a:lnTo>
                <a:lnTo>
                  <a:pt x="3934111" y="690658"/>
                </a:lnTo>
                <a:lnTo>
                  <a:pt x="3934111" y="610838"/>
                </a:lnTo>
                <a:lnTo>
                  <a:pt x="3903155" y="595408"/>
                </a:lnTo>
                <a:lnTo>
                  <a:pt x="3868674" y="614458"/>
                </a:lnTo>
                <a:lnTo>
                  <a:pt x="3868674" y="690658"/>
                </a:lnTo>
                <a:lnTo>
                  <a:pt x="3844862" y="735902"/>
                </a:lnTo>
                <a:lnTo>
                  <a:pt x="3844862" y="657320"/>
                </a:lnTo>
                <a:lnTo>
                  <a:pt x="3724656" y="657320"/>
                </a:lnTo>
                <a:lnTo>
                  <a:pt x="3724656" y="734663"/>
                </a:lnTo>
                <a:lnTo>
                  <a:pt x="3707987" y="734663"/>
                </a:lnTo>
                <a:lnTo>
                  <a:pt x="3707987" y="1016794"/>
                </a:lnTo>
                <a:lnTo>
                  <a:pt x="3688937" y="1016794"/>
                </a:lnTo>
                <a:lnTo>
                  <a:pt x="3688937" y="1141762"/>
                </a:lnTo>
                <a:lnTo>
                  <a:pt x="3663982" y="1141762"/>
                </a:lnTo>
                <a:lnTo>
                  <a:pt x="3663982" y="1016794"/>
                </a:lnTo>
                <a:lnTo>
                  <a:pt x="3650837" y="1016794"/>
                </a:lnTo>
                <a:lnTo>
                  <a:pt x="3650837" y="852488"/>
                </a:lnTo>
                <a:lnTo>
                  <a:pt x="3618643" y="852488"/>
                </a:lnTo>
                <a:lnTo>
                  <a:pt x="3618643" y="791718"/>
                </a:lnTo>
                <a:lnTo>
                  <a:pt x="3500819" y="791718"/>
                </a:lnTo>
                <a:lnTo>
                  <a:pt x="3500819" y="852488"/>
                </a:lnTo>
                <a:lnTo>
                  <a:pt x="3384137" y="851345"/>
                </a:lnTo>
                <a:lnTo>
                  <a:pt x="3384137" y="933450"/>
                </a:lnTo>
                <a:lnTo>
                  <a:pt x="3363945" y="946595"/>
                </a:lnTo>
                <a:lnTo>
                  <a:pt x="3363945" y="1016889"/>
                </a:lnTo>
                <a:lnTo>
                  <a:pt x="3304413" y="1016889"/>
                </a:lnTo>
                <a:lnTo>
                  <a:pt x="3304413" y="433483"/>
                </a:lnTo>
                <a:lnTo>
                  <a:pt x="3275838" y="433483"/>
                </a:lnTo>
                <a:lnTo>
                  <a:pt x="3275838" y="332327"/>
                </a:lnTo>
                <a:lnTo>
                  <a:pt x="3162681" y="332327"/>
                </a:lnTo>
                <a:lnTo>
                  <a:pt x="3162681" y="432340"/>
                </a:lnTo>
                <a:lnTo>
                  <a:pt x="3044762" y="432340"/>
                </a:lnTo>
                <a:lnTo>
                  <a:pt x="3044762" y="1027652"/>
                </a:lnTo>
                <a:lnTo>
                  <a:pt x="3005519" y="1027652"/>
                </a:lnTo>
                <a:lnTo>
                  <a:pt x="3005519" y="612172"/>
                </a:lnTo>
                <a:lnTo>
                  <a:pt x="3016187" y="612172"/>
                </a:lnTo>
                <a:lnTo>
                  <a:pt x="3016187" y="584740"/>
                </a:lnTo>
                <a:lnTo>
                  <a:pt x="2973324" y="584740"/>
                </a:lnTo>
                <a:lnTo>
                  <a:pt x="2973324" y="495395"/>
                </a:lnTo>
                <a:lnTo>
                  <a:pt x="2926842" y="495395"/>
                </a:lnTo>
                <a:lnTo>
                  <a:pt x="2926842" y="440627"/>
                </a:lnTo>
                <a:lnTo>
                  <a:pt x="2879217" y="419195"/>
                </a:lnTo>
                <a:lnTo>
                  <a:pt x="2836355" y="439388"/>
                </a:lnTo>
                <a:lnTo>
                  <a:pt x="2836355" y="495395"/>
                </a:lnTo>
                <a:lnTo>
                  <a:pt x="2776823" y="495395"/>
                </a:lnTo>
                <a:lnTo>
                  <a:pt x="2776823" y="588264"/>
                </a:lnTo>
                <a:lnTo>
                  <a:pt x="2685193" y="588264"/>
                </a:lnTo>
                <a:lnTo>
                  <a:pt x="2685193" y="613220"/>
                </a:lnTo>
                <a:lnTo>
                  <a:pt x="2642330" y="613220"/>
                </a:lnTo>
                <a:lnTo>
                  <a:pt x="2642330" y="1076325"/>
                </a:lnTo>
                <a:lnTo>
                  <a:pt x="2616137" y="1076325"/>
                </a:lnTo>
                <a:lnTo>
                  <a:pt x="2616137" y="851345"/>
                </a:lnTo>
                <a:lnTo>
                  <a:pt x="2569655" y="851345"/>
                </a:lnTo>
                <a:lnTo>
                  <a:pt x="2569655" y="810863"/>
                </a:lnTo>
                <a:lnTo>
                  <a:pt x="2587562" y="810863"/>
                </a:lnTo>
                <a:lnTo>
                  <a:pt x="2587562" y="745331"/>
                </a:lnTo>
                <a:lnTo>
                  <a:pt x="2555367" y="727424"/>
                </a:lnTo>
                <a:lnTo>
                  <a:pt x="2519648" y="745331"/>
                </a:lnTo>
                <a:lnTo>
                  <a:pt x="2519648" y="810863"/>
                </a:lnTo>
                <a:lnTo>
                  <a:pt x="2537555" y="810863"/>
                </a:lnTo>
                <a:lnTo>
                  <a:pt x="2537555" y="852583"/>
                </a:lnTo>
                <a:lnTo>
                  <a:pt x="2494693" y="852583"/>
                </a:lnTo>
                <a:lnTo>
                  <a:pt x="2494693" y="775240"/>
                </a:lnTo>
                <a:lnTo>
                  <a:pt x="2448211" y="775240"/>
                </a:lnTo>
                <a:lnTo>
                  <a:pt x="2448211" y="447770"/>
                </a:lnTo>
                <a:lnTo>
                  <a:pt x="2324386" y="447770"/>
                </a:lnTo>
                <a:lnTo>
                  <a:pt x="2324386" y="342995"/>
                </a:lnTo>
                <a:lnTo>
                  <a:pt x="2206466" y="342995"/>
                </a:lnTo>
                <a:lnTo>
                  <a:pt x="2206466" y="447770"/>
                </a:lnTo>
                <a:lnTo>
                  <a:pt x="2186273" y="447770"/>
                </a:lnTo>
                <a:lnTo>
                  <a:pt x="2186273" y="534638"/>
                </a:lnTo>
                <a:lnTo>
                  <a:pt x="2106454" y="534638"/>
                </a:lnTo>
                <a:lnTo>
                  <a:pt x="2106454" y="628745"/>
                </a:lnTo>
                <a:lnTo>
                  <a:pt x="2086261" y="628745"/>
                </a:lnTo>
                <a:lnTo>
                  <a:pt x="2086261" y="164402"/>
                </a:lnTo>
                <a:lnTo>
                  <a:pt x="2008918" y="164402"/>
                </a:lnTo>
                <a:lnTo>
                  <a:pt x="2008918" y="46482"/>
                </a:lnTo>
                <a:lnTo>
                  <a:pt x="1961293" y="0"/>
                </a:lnTo>
                <a:lnTo>
                  <a:pt x="1916049" y="46482"/>
                </a:lnTo>
                <a:lnTo>
                  <a:pt x="1916049" y="165545"/>
                </a:lnTo>
                <a:lnTo>
                  <a:pt x="1843468" y="165545"/>
                </a:lnTo>
                <a:lnTo>
                  <a:pt x="1843468" y="196501"/>
                </a:lnTo>
                <a:lnTo>
                  <a:pt x="1808988" y="196501"/>
                </a:lnTo>
                <a:lnTo>
                  <a:pt x="1808988" y="1283494"/>
                </a:lnTo>
                <a:lnTo>
                  <a:pt x="1637538" y="1283494"/>
                </a:lnTo>
                <a:lnTo>
                  <a:pt x="1637538" y="1019175"/>
                </a:lnTo>
                <a:lnTo>
                  <a:pt x="1612583" y="1019175"/>
                </a:lnTo>
                <a:lnTo>
                  <a:pt x="1612583" y="551307"/>
                </a:lnTo>
                <a:lnTo>
                  <a:pt x="1579245" y="551307"/>
                </a:lnTo>
                <a:lnTo>
                  <a:pt x="1579245" y="527495"/>
                </a:lnTo>
                <a:lnTo>
                  <a:pt x="1510189" y="527495"/>
                </a:lnTo>
                <a:lnTo>
                  <a:pt x="1510189" y="428625"/>
                </a:lnTo>
                <a:lnTo>
                  <a:pt x="1469708" y="428625"/>
                </a:lnTo>
                <a:lnTo>
                  <a:pt x="1469708" y="374428"/>
                </a:lnTo>
                <a:lnTo>
                  <a:pt x="1438751" y="351758"/>
                </a:lnTo>
                <a:lnTo>
                  <a:pt x="1406557" y="374428"/>
                </a:lnTo>
                <a:lnTo>
                  <a:pt x="1406557" y="441674"/>
                </a:lnTo>
                <a:lnTo>
                  <a:pt x="1370838" y="441674"/>
                </a:lnTo>
                <a:lnTo>
                  <a:pt x="1370838" y="529780"/>
                </a:lnTo>
                <a:lnTo>
                  <a:pt x="1322070" y="529780"/>
                </a:lnTo>
                <a:lnTo>
                  <a:pt x="1322070" y="1327499"/>
                </a:lnTo>
                <a:lnTo>
                  <a:pt x="1292352" y="1327499"/>
                </a:lnTo>
                <a:lnTo>
                  <a:pt x="1292352" y="1036987"/>
                </a:lnTo>
                <a:lnTo>
                  <a:pt x="1299496" y="1036987"/>
                </a:lnTo>
                <a:lnTo>
                  <a:pt x="1299496" y="1016794"/>
                </a:lnTo>
                <a:lnTo>
                  <a:pt x="1270921" y="1016794"/>
                </a:lnTo>
                <a:lnTo>
                  <a:pt x="1270921" y="962025"/>
                </a:lnTo>
                <a:lnTo>
                  <a:pt x="1181576" y="962025"/>
                </a:lnTo>
                <a:lnTo>
                  <a:pt x="1181576" y="1016794"/>
                </a:lnTo>
                <a:lnTo>
                  <a:pt x="1131570" y="1016794"/>
                </a:lnTo>
                <a:lnTo>
                  <a:pt x="1131570" y="959072"/>
                </a:lnTo>
                <a:cubicBezTo>
                  <a:pt x="1131570" y="959072"/>
                  <a:pt x="1127379" y="931069"/>
                  <a:pt x="1096423" y="931069"/>
                </a:cubicBezTo>
                <a:cubicBezTo>
                  <a:pt x="1065467" y="931069"/>
                  <a:pt x="1061942" y="949547"/>
                  <a:pt x="1061942" y="949547"/>
                </a:cubicBezTo>
                <a:cubicBezTo>
                  <a:pt x="1061942" y="949547"/>
                  <a:pt x="1056037" y="932307"/>
                  <a:pt x="1024414" y="932307"/>
                </a:cubicBezTo>
                <a:cubicBezTo>
                  <a:pt x="996982" y="932307"/>
                  <a:pt x="994696" y="959072"/>
                  <a:pt x="994696" y="959072"/>
                </a:cubicBezTo>
                <a:lnTo>
                  <a:pt x="994696" y="1018032"/>
                </a:lnTo>
                <a:lnTo>
                  <a:pt x="974503" y="1018032"/>
                </a:lnTo>
                <a:lnTo>
                  <a:pt x="974503" y="1034701"/>
                </a:lnTo>
                <a:lnTo>
                  <a:pt x="985171" y="1034701"/>
                </a:lnTo>
                <a:lnTo>
                  <a:pt x="985171" y="1454944"/>
                </a:lnTo>
                <a:lnTo>
                  <a:pt x="949452" y="1454944"/>
                </a:lnTo>
                <a:lnTo>
                  <a:pt x="949452" y="1034701"/>
                </a:lnTo>
                <a:lnTo>
                  <a:pt x="960120" y="1034701"/>
                </a:lnTo>
                <a:lnTo>
                  <a:pt x="960120" y="1018032"/>
                </a:lnTo>
                <a:lnTo>
                  <a:pt x="932688" y="1018032"/>
                </a:lnTo>
                <a:lnTo>
                  <a:pt x="932688" y="959739"/>
                </a:lnTo>
                <a:lnTo>
                  <a:pt x="845820" y="959739"/>
                </a:lnTo>
                <a:lnTo>
                  <a:pt x="845820" y="1010984"/>
                </a:lnTo>
                <a:lnTo>
                  <a:pt x="792290" y="1010984"/>
                </a:lnTo>
                <a:lnTo>
                  <a:pt x="792290" y="951452"/>
                </a:lnTo>
                <a:cubicBezTo>
                  <a:pt x="792290" y="951452"/>
                  <a:pt x="786384" y="932402"/>
                  <a:pt x="758952" y="932402"/>
                </a:cubicBezTo>
                <a:cubicBezTo>
                  <a:pt x="734568" y="932402"/>
                  <a:pt x="725615" y="951452"/>
                  <a:pt x="725615" y="951452"/>
                </a:cubicBezTo>
                <a:cubicBezTo>
                  <a:pt x="725615" y="951452"/>
                  <a:pt x="720852" y="931831"/>
                  <a:pt x="692849" y="931831"/>
                </a:cubicBezTo>
                <a:cubicBezTo>
                  <a:pt x="671417" y="931831"/>
                  <a:pt x="661321" y="950309"/>
                  <a:pt x="661321" y="950309"/>
                </a:cubicBezTo>
                <a:lnTo>
                  <a:pt x="661321" y="1016984"/>
                </a:lnTo>
                <a:lnTo>
                  <a:pt x="647033" y="1016984"/>
                </a:lnTo>
                <a:lnTo>
                  <a:pt x="647033" y="1284827"/>
                </a:lnTo>
                <a:lnTo>
                  <a:pt x="622078" y="1284827"/>
                </a:lnTo>
                <a:lnTo>
                  <a:pt x="622078" y="483584"/>
                </a:lnTo>
                <a:lnTo>
                  <a:pt x="631603" y="483584"/>
                </a:lnTo>
                <a:lnTo>
                  <a:pt x="631603" y="458629"/>
                </a:lnTo>
                <a:lnTo>
                  <a:pt x="592360" y="458629"/>
                </a:lnTo>
                <a:lnTo>
                  <a:pt x="592360" y="365760"/>
                </a:lnTo>
                <a:lnTo>
                  <a:pt x="455390" y="365760"/>
                </a:lnTo>
                <a:lnTo>
                  <a:pt x="455390" y="457391"/>
                </a:lnTo>
                <a:lnTo>
                  <a:pt x="317278" y="457391"/>
                </a:lnTo>
                <a:lnTo>
                  <a:pt x="317278" y="1284923"/>
                </a:lnTo>
                <a:lnTo>
                  <a:pt x="257747" y="1284923"/>
                </a:lnTo>
                <a:lnTo>
                  <a:pt x="257747" y="870585"/>
                </a:lnTo>
                <a:lnTo>
                  <a:pt x="267272" y="870585"/>
                </a:lnTo>
                <a:lnTo>
                  <a:pt x="267272" y="851535"/>
                </a:lnTo>
                <a:lnTo>
                  <a:pt x="233934" y="851535"/>
                </a:lnTo>
                <a:lnTo>
                  <a:pt x="233934" y="782479"/>
                </a:lnTo>
                <a:lnTo>
                  <a:pt x="130302" y="782479"/>
                </a:lnTo>
                <a:lnTo>
                  <a:pt x="130302" y="851535"/>
                </a:lnTo>
                <a:lnTo>
                  <a:pt x="85058" y="851535"/>
                </a:lnTo>
                <a:lnTo>
                  <a:pt x="85058" y="812292"/>
                </a:lnTo>
                <a:lnTo>
                  <a:pt x="96965" y="812292"/>
                </a:lnTo>
                <a:lnTo>
                  <a:pt x="96965" y="745617"/>
                </a:lnTo>
                <a:lnTo>
                  <a:pt x="66008" y="726567"/>
                </a:lnTo>
                <a:lnTo>
                  <a:pt x="27908" y="747998"/>
                </a:lnTo>
                <a:lnTo>
                  <a:pt x="27908" y="813530"/>
                </a:lnTo>
                <a:lnTo>
                  <a:pt x="39815" y="813530"/>
                </a:lnTo>
                <a:lnTo>
                  <a:pt x="39815" y="852773"/>
                </a:lnTo>
                <a:lnTo>
                  <a:pt x="0" y="852773"/>
                </a:lnTo>
                <a:lnTo>
                  <a:pt x="0" y="1593342"/>
                </a:lnTo>
                <a:lnTo>
                  <a:pt x="7047262" y="1593342"/>
                </a:ln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35" name="Google Shape;1135;p23"/>
          <p:cNvGrpSpPr/>
          <p:nvPr/>
        </p:nvGrpSpPr>
        <p:grpSpPr>
          <a:xfrm>
            <a:off x="-93950" y="-952400"/>
            <a:ext cx="9426950" cy="6095900"/>
            <a:chOff x="-93950" y="-952400"/>
            <a:chExt cx="9426950" cy="6095900"/>
          </a:xfrm>
        </p:grpSpPr>
        <p:sp>
          <p:nvSpPr>
            <p:cNvPr id="1136" name="Google Shape;1136;p23"/>
            <p:cNvSpPr/>
            <p:nvPr/>
          </p:nvSpPr>
          <p:spPr>
            <a:xfrm>
              <a:off x="8424000" y="1840700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137" name="Google Shape;1137;p23"/>
            <p:cNvSpPr/>
            <p:nvPr/>
          </p:nvSpPr>
          <p:spPr>
            <a:xfrm>
              <a:off x="6487000" y="-952400"/>
              <a:ext cx="1487400" cy="14874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138" name="Google Shape;1138;p23"/>
            <p:cNvSpPr/>
            <p:nvPr/>
          </p:nvSpPr>
          <p:spPr>
            <a:xfrm>
              <a:off x="-93950" y="4234500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grpSp>
        <p:nvGrpSpPr>
          <p:cNvPr id="1139" name="Google Shape;1139;p23"/>
          <p:cNvGrpSpPr/>
          <p:nvPr/>
        </p:nvGrpSpPr>
        <p:grpSpPr>
          <a:xfrm flipH="1">
            <a:off x="8651962" y="2287025"/>
            <a:ext cx="1932173" cy="2871005"/>
            <a:chOff x="-2292229" y="-473861"/>
            <a:chExt cx="795035" cy="1181338"/>
          </a:xfrm>
        </p:grpSpPr>
        <p:sp>
          <p:nvSpPr>
            <p:cNvPr id="1140" name="Google Shape;1140;p23"/>
            <p:cNvSpPr/>
            <p:nvPr/>
          </p:nvSpPr>
          <p:spPr>
            <a:xfrm>
              <a:off x="-1971515" y="-469206"/>
              <a:ext cx="471488" cy="1173794"/>
            </a:xfrm>
            <a:custGeom>
              <a:avLst/>
              <a:gdLst/>
              <a:ahLst/>
              <a:cxnLst/>
              <a:rect l="l" t="t" r="r" b="b"/>
              <a:pathLst>
                <a:path w="857250" h="2134171" extrusionOk="0">
                  <a:moveTo>
                    <a:pt x="0" y="0"/>
                  </a:moveTo>
                  <a:lnTo>
                    <a:pt x="857250" y="0"/>
                  </a:lnTo>
                  <a:lnTo>
                    <a:pt x="857250" y="2134172"/>
                  </a:lnTo>
                  <a:lnTo>
                    <a:pt x="0" y="21341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23"/>
            <p:cNvSpPr/>
            <p:nvPr/>
          </p:nvSpPr>
          <p:spPr>
            <a:xfrm>
              <a:off x="-1974339" y="-472030"/>
              <a:ext cx="477145" cy="1179504"/>
            </a:xfrm>
            <a:custGeom>
              <a:avLst/>
              <a:gdLst/>
              <a:ahLst/>
              <a:cxnLst/>
              <a:rect l="l" t="t" r="r" b="b"/>
              <a:pathLst>
                <a:path w="867536" h="2144553" extrusionOk="0">
                  <a:moveTo>
                    <a:pt x="867537" y="2144554"/>
                  </a:moveTo>
                  <a:lnTo>
                    <a:pt x="0" y="2144554"/>
                  </a:lnTo>
                  <a:lnTo>
                    <a:pt x="0" y="0"/>
                  </a:lnTo>
                  <a:lnTo>
                    <a:pt x="867537" y="0"/>
                  </a:lnTo>
                  <a:lnTo>
                    <a:pt x="867537" y="2144554"/>
                  </a:lnTo>
                  <a:close/>
                  <a:moveTo>
                    <a:pt x="10287" y="2134267"/>
                  </a:moveTo>
                  <a:lnTo>
                    <a:pt x="857154" y="2134267"/>
                  </a:lnTo>
                  <a:lnTo>
                    <a:pt x="857154" y="10382"/>
                  </a:lnTo>
                  <a:lnTo>
                    <a:pt x="10287" y="10382"/>
                  </a:lnTo>
                  <a:lnTo>
                    <a:pt x="10287" y="21342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23"/>
            <p:cNvSpPr/>
            <p:nvPr/>
          </p:nvSpPr>
          <p:spPr>
            <a:xfrm>
              <a:off x="-2080878" y="-469206"/>
              <a:ext cx="109542" cy="1173846"/>
            </a:xfrm>
            <a:custGeom>
              <a:avLst/>
              <a:gdLst/>
              <a:ahLst/>
              <a:cxnLst/>
              <a:rect l="l" t="t" r="r" b="b"/>
              <a:pathLst>
                <a:path w="199167" h="2134266" extrusionOk="0">
                  <a:moveTo>
                    <a:pt x="199168" y="0"/>
                  </a:moveTo>
                  <a:lnTo>
                    <a:pt x="0" y="103442"/>
                  </a:lnTo>
                  <a:lnTo>
                    <a:pt x="0" y="2134267"/>
                  </a:lnTo>
                  <a:lnTo>
                    <a:pt x="199168" y="2134267"/>
                  </a:lnTo>
                  <a:lnTo>
                    <a:pt x="199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23"/>
            <p:cNvSpPr/>
            <p:nvPr/>
          </p:nvSpPr>
          <p:spPr>
            <a:xfrm>
              <a:off x="-2083702" y="-473861"/>
              <a:ext cx="115200" cy="1181338"/>
            </a:xfrm>
            <a:custGeom>
              <a:avLst/>
              <a:gdLst/>
              <a:ahLst/>
              <a:cxnLst/>
              <a:rect l="l" t="t" r="r" b="b"/>
              <a:pathLst>
                <a:path w="209454" h="2147887" extrusionOk="0">
                  <a:moveTo>
                    <a:pt x="209455" y="2147887"/>
                  </a:moveTo>
                  <a:lnTo>
                    <a:pt x="0" y="2147887"/>
                  </a:lnTo>
                  <a:lnTo>
                    <a:pt x="0" y="108775"/>
                  </a:lnTo>
                  <a:lnTo>
                    <a:pt x="209455" y="0"/>
                  </a:lnTo>
                  <a:lnTo>
                    <a:pt x="209455" y="2147887"/>
                  </a:lnTo>
                  <a:close/>
                  <a:moveTo>
                    <a:pt x="10382" y="2137601"/>
                  </a:moveTo>
                  <a:lnTo>
                    <a:pt x="199168" y="2137601"/>
                  </a:lnTo>
                  <a:lnTo>
                    <a:pt x="199168" y="17050"/>
                  </a:lnTo>
                  <a:lnTo>
                    <a:pt x="10382" y="115062"/>
                  </a:lnTo>
                  <a:lnTo>
                    <a:pt x="10382" y="21376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23"/>
            <p:cNvSpPr/>
            <p:nvPr/>
          </p:nvSpPr>
          <p:spPr>
            <a:xfrm>
              <a:off x="-1873292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23"/>
            <p:cNvSpPr/>
            <p:nvPr/>
          </p:nvSpPr>
          <p:spPr>
            <a:xfrm>
              <a:off x="-1876064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23"/>
            <p:cNvSpPr/>
            <p:nvPr/>
          </p:nvSpPr>
          <p:spPr>
            <a:xfrm>
              <a:off x="-1793637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23"/>
            <p:cNvSpPr/>
            <p:nvPr/>
          </p:nvSpPr>
          <p:spPr>
            <a:xfrm>
              <a:off x="-1796409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23"/>
            <p:cNvSpPr/>
            <p:nvPr/>
          </p:nvSpPr>
          <p:spPr>
            <a:xfrm>
              <a:off x="-1873292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23"/>
            <p:cNvSpPr/>
            <p:nvPr/>
          </p:nvSpPr>
          <p:spPr>
            <a:xfrm>
              <a:off x="-1876064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23"/>
            <p:cNvSpPr/>
            <p:nvPr/>
          </p:nvSpPr>
          <p:spPr>
            <a:xfrm>
              <a:off x="-1793637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23"/>
            <p:cNvSpPr/>
            <p:nvPr/>
          </p:nvSpPr>
          <p:spPr>
            <a:xfrm>
              <a:off x="-1796409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23"/>
            <p:cNvSpPr/>
            <p:nvPr/>
          </p:nvSpPr>
          <p:spPr>
            <a:xfrm>
              <a:off x="-1873292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23"/>
            <p:cNvSpPr/>
            <p:nvPr/>
          </p:nvSpPr>
          <p:spPr>
            <a:xfrm>
              <a:off x="-1876064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2" y="164783"/>
                  </a:lnTo>
                  <a:lnTo>
                    <a:pt x="90582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23"/>
            <p:cNvSpPr/>
            <p:nvPr/>
          </p:nvSpPr>
          <p:spPr>
            <a:xfrm>
              <a:off x="-1793637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23"/>
            <p:cNvSpPr/>
            <p:nvPr/>
          </p:nvSpPr>
          <p:spPr>
            <a:xfrm>
              <a:off x="-1796409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4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23"/>
            <p:cNvSpPr/>
            <p:nvPr/>
          </p:nvSpPr>
          <p:spPr>
            <a:xfrm>
              <a:off x="-1873292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23"/>
            <p:cNvSpPr/>
            <p:nvPr/>
          </p:nvSpPr>
          <p:spPr>
            <a:xfrm>
              <a:off x="-1876064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23"/>
            <p:cNvSpPr/>
            <p:nvPr/>
          </p:nvSpPr>
          <p:spPr>
            <a:xfrm>
              <a:off x="-1793637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23"/>
            <p:cNvSpPr/>
            <p:nvPr/>
          </p:nvSpPr>
          <p:spPr>
            <a:xfrm>
              <a:off x="-1796409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23"/>
            <p:cNvSpPr/>
            <p:nvPr/>
          </p:nvSpPr>
          <p:spPr>
            <a:xfrm>
              <a:off x="-1873292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23"/>
            <p:cNvSpPr/>
            <p:nvPr/>
          </p:nvSpPr>
          <p:spPr>
            <a:xfrm>
              <a:off x="-1876064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23"/>
            <p:cNvSpPr/>
            <p:nvPr/>
          </p:nvSpPr>
          <p:spPr>
            <a:xfrm>
              <a:off x="-1793637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23"/>
            <p:cNvSpPr/>
            <p:nvPr/>
          </p:nvSpPr>
          <p:spPr>
            <a:xfrm>
              <a:off x="-1796409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23"/>
            <p:cNvSpPr/>
            <p:nvPr/>
          </p:nvSpPr>
          <p:spPr>
            <a:xfrm>
              <a:off x="-1714766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23"/>
            <p:cNvSpPr/>
            <p:nvPr/>
          </p:nvSpPr>
          <p:spPr>
            <a:xfrm>
              <a:off x="-1717590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23"/>
            <p:cNvSpPr/>
            <p:nvPr/>
          </p:nvSpPr>
          <p:spPr>
            <a:xfrm>
              <a:off x="-1714766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23"/>
            <p:cNvSpPr/>
            <p:nvPr/>
          </p:nvSpPr>
          <p:spPr>
            <a:xfrm>
              <a:off x="-1717590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23"/>
            <p:cNvSpPr/>
            <p:nvPr/>
          </p:nvSpPr>
          <p:spPr>
            <a:xfrm>
              <a:off x="-1714766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23"/>
            <p:cNvSpPr/>
            <p:nvPr/>
          </p:nvSpPr>
          <p:spPr>
            <a:xfrm>
              <a:off x="-1717590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23"/>
            <p:cNvSpPr/>
            <p:nvPr/>
          </p:nvSpPr>
          <p:spPr>
            <a:xfrm>
              <a:off x="-1714766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23"/>
            <p:cNvSpPr/>
            <p:nvPr/>
          </p:nvSpPr>
          <p:spPr>
            <a:xfrm>
              <a:off x="-1717590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23"/>
            <p:cNvSpPr/>
            <p:nvPr/>
          </p:nvSpPr>
          <p:spPr>
            <a:xfrm>
              <a:off x="-1714766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23"/>
            <p:cNvSpPr/>
            <p:nvPr/>
          </p:nvSpPr>
          <p:spPr>
            <a:xfrm>
              <a:off x="-1717590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23"/>
            <p:cNvSpPr/>
            <p:nvPr/>
          </p:nvSpPr>
          <p:spPr>
            <a:xfrm>
              <a:off x="-1835739" y="475416"/>
              <a:ext cx="146056" cy="227676"/>
            </a:xfrm>
            <a:custGeom>
              <a:avLst/>
              <a:gdLst/>
              <a:ahLst/>
              <a:cxnLst/>
              <a:rect l="l" t="t" r="r" b="b"/>
              <a:pathLst>
                <a:path w="265557" h="413956" extrusionOk="0">
                  <a:moveTo>
                    <a:pt x="132779" y="0"/>
                  </a:moveTo>
                  <a:cubicBezTo>
                    <a:pt x="59436" y="0"/>
                    <a:pt x="0" y="59436"/>
                    <a:pt x="0" y="132779"/>
                  </a:cubicBezTo>
                  <a:lnTo>
                    <a:pt x="0" y="413957"/>
                  </a:lnTo>
                  <a:lnTo>
                    <a:pt x="265557" y="413957"/>
                  </a:lnTo>
                  <a:lnTo>
                    <a:pt x="265557" y="132779"/>
                  </a:lnTo>
                  <a:cubicBezTo>
                    <a:pt x="265557" y="59436"/>
                    <a:pt x="206121" y="0"/>
                    <a:pt x="132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23"/>
            <p:cNvSpPr/>
            <p:nvPr/>
          </p:nvSpPr>
          <p:spPr>
            <a:xfrm>
              <a:off x="-1838564" y="472592"/>
              <a:ext cx="151714" cy="233334"/>
            </a:xfrm>
            <a:custGeom>
              <a:avLst/>
              <a:gdLst/>
              <a:ahLst/>
              <a:cxnLst/>
              <a:rect l="l" t="t" r="r" b="b"/>
              <a:pathLst>
                <a:path w="275844" h="424243" extrusionOk="0">
                  <a:moveTo>
                    <a:pt x="270700" y="424243"/>
                  </a:moveTo>
                  <a:lnTo>
                    <a:pt x="5143" y="424243"/>
                  </a:lnTo>
                  <a:lnTo>
                    <a:pt x="0" y="419100"/>
                  </a:lnTo>
                  <a:lnTo>
                    <a:pt x="0" y="137922"/>
                  </a:lnTo>
                  <a:cubicBezTo>
                    <a:pt x="0" y="61913"/>
                    <a:pt x="61913" y="0"/>
                    <a:pt x="137922" y="0"/>
                  </a:cubicBezTo>
                  <a:cubicBezTo>
                    <a:pt x="213932" y="0"/>
                    <a:pt x="275844" y="61913"/>
                    <a:pt x="275844" y="137922"/>
                  </a:cubicBezTo>
                  <a:lnTo>
                    <a:pt x="275844" y="419100"/>
                  </a:lnTo>
                  <a:lnTo>
                    <a:pt x="270700" y="424243"/>
                  </a:lnTo>
                  <a:close/>
                  <a:moveTo>
                    <a:pt x="10287" y="413957"/>
                  </a:moveTo>
                  <a:lnTo>
                    <a:pt x="265462" y="413957"/>
                  </a:lnTo>
                  <a:lnTo>
                    <a:pt x="265462" y="137922"/>
                  </a:lnTo>
                  <a:cubicBezTo>
                    <a:pt x="265462" y="67533"/>
                    <a:pt x="208216" y="10287"/>
                    <a:pt x="137826" y="10287"/>
                  </a:cubicBezTo>
                  <a:cubicBezTo>
                    <a:pt x="67437" y="10287"/>
                    <a:pt x="10192" y="67533"/>
                    <a:pt x="10192" y="137922"/>
                  </a:cubicBezTo>
                  <a:lnTo>
                    <a:pt x="10192" y="4139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23"/>
            <p:cNvSpPr/>
            <p:nvPr/>
          </p:nvSpPr>
          <p:spPr>
            <a:xfrm>
              <a:off x="-1786837" y="475416"/>
              <a:ext cx="97073" cy="227676"/>
            </a:xfrm>
            <a:custGeom>
              <a:avLst/>
              <a:gdLst/>
              <a:ahLst/>
              <a:cxnLst/>
              <a:rect l="l" t="t" r="r" b="b"/>
              <a:pathLst>
                <a:path w="176497" h="413956" extrusionOk="0">
                  <a:moveTo>
                    <a:pt x="0" y="7430"/>
                  </a:moveTo>
                  <a:cubicBezTo>
                    <a:pt x="51911" y="25432"/>
                    <a:pt x="89059" y="74772"/>
                    <a:pt x="89059" y="132779"/>
                  </a:cubicBezTo>
                  <a:lnTo>
                    <a:pt x="89059" y="413957"/>
                  </a:lnTo>
                  <a:lnTo>
                    <a:pt x="176498" y="413957"/>
                  </a:lnTo>
                  <a:lnTo>
                    <a:pt x="176498" y="132779"/>
                  </a:lnTo>
                  <a:cubicBezTo>
                    <a:pt x="176498" y="59436"/>
                    <a:pt x="117062" y="0"/>
                    <a:pt x="43719" y="0"/>
                  </a:cubicBezTo>
                  <a:cubicBezTo>
                    <a:pt x="28384" y="0"/>
                    <a:pt x="13621" y="2572"/>
                    <a:pt x="0" y="7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23"/>
            <p:cNvSpPr/>
            <p:nvPr/>
          </p:nvSpPr>
          <p:spPr>
            <a:xfrm>
              <a:off x="-1795415" y="472539"/>
              <a:ext cx="108546" cy="233386"/>
            </a:xfrm>
            <a:custGeom>
              <a:avLst/>
              <a:gdLst/>
              <a:ahLst/>
              <a:cxnLst/>
              <a:rect l="l" t="t" r="r" b="b"/>
              <a:pathLst>
                <a:path w="197357" h="424338" extrusionOk="0">
                  <a:moveTo>
                    <a:pt x="197358" y="424339"/>
                  </a:moveTo>
                  <a:lnTo>
                    <a:pt x="99536" y="424339"/>
                  </a:lnTo>
                  <a:lnTo>
                    <a:pt x="99536" y="138017"/>
                  </a:lnTo>
                  <a:cubicBezTo>
                    <a:pt x="99536" y="83725"/>
                    <a:pt x="65151" y="35338"/>
                    <a:pt x="13907" y="17526"/>
                  </a:cubicBezTo>
                  <a:lnTo>
                    <a:pt x="0" y="12668"/>
                  </a:lnTo>
                  <a:lnTo>
                    <a:pt x="13907" y="7715"/>
                  </a:lnTo>
                  <a:cubicBezTo>
                    <a:pt x="28384" y="2572"/>
                    <a:pt x="43719" y="0"/>
                    <a:pt x="59341" y="0"/>
                  </a:cubicBezTo>
                  <a:cubicBezTo>
                    <a:pt x="135445" y="0"/>
                    <a:pt x="197263" y="61913"/>
                    <a:pt x="197263" y="137922"/>
                  </a:cubicBezTo>
                  <a:lnTo>
                    <a:pt x="197263" y="424244"/>
                  </a:lnTo>
                  <a:close/>
                  <a:moveTo>
                    <a:pt x="109918" y="414052"/>
                  </a:moveTo>
                  <a:lnTo>
                    <a:pt x="187071" y="414052"/>
                  </a:lnTo>
                  <a:lnTo>
                    <a:pt x="187071" y="138017"/>
                  </a:lnTo>
                  <a:cubicBezTo>
                    <a:pt x="187071" y="67628"/>
                    <a:pt x="129826" y="10383"/>
                    <a:pt x="59436" y="10383"/>
                  </a:cubicBezTo>
                  <a:cubicBezTo>
                    <a:pt x="49911" y="10383"/>
                    <a:pt x="40481" y="11430"/>
                    <a:pt x="31337" y="13525"/>
                  </a:cubicBezTo>
                  <a:cubicBezTo>
                    <a:pt x="78867" y="36100"/>
                    <a:pt x="109918" y="84391"/>
                    <a:pt x="109918" y="138017"/>
                  </a:cubicBezTo>
                  <a:lnTo>
                    <a:pt x="109918" y="4140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23"/>
            <p:cNvSpPr/>
            <p:nvPr/>
          </p:nvSpPr>
          <p:spPr>
            <a:xfrm>
              <a:off x="-2181402" y="281586"/>
              <a:ext cx="316525" cy="421824"/>
            </a:xfrm>
            <a:custGeom>
              <a:avLst/>
              <a:gdLst/>
              <a:ahLst/>
              <a:cxnLst/>
              <a:rect l="l" t="t" r="r" b="b"/>
              <a:pathLst>
                <a:path w="575500" h="766953" extrusionOk="0">
                  <a:moveTo>
                    <a:pt x="292132" y="0"/>
                  </a:moveTo>
                  <a:lnTo>
                    <a:pt x="0" y="193263"/>
                  </a:lnTo>
                  <a:lnTo>
                    <a:pt x="0" y="766953"/>
                  </a:lnTo>
                  <a:lnTo>
                    <a:pt x="575501" y="766953"/>
                  </a:lnTo>
                  <a:lnTo>
                    <a:pt x="575501" y="193263"/>
                  </a:lnTo>
                  <a:lnTo>
                    <a:pt x="2921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23"/>
            <p:cNvSpPr/>
            <p:nvPr/>
          </p:nvSpPr>
          <p:spPr>
            <a:xfrm>
              <a:off x="-2184278" y="278186"/>
              <a:ext cx="322235" cy="428058"/>
            </a:xfrm>
            <a:custGeom>
              <a:avLst/>
              <a:gdLst/>
              <a:ahLst/>
              <a:cxnLst/>
              <a:rect l="l" t="t" r="r" b="b"/>
              <a:pathLst>
                <a:path w="585882" h="778287" extrusionOk="0">
                  <a:moveTo>
                    <a:pt x="585883" y="778287"/>
                  </a:moveTo>
                  <a:lnTo>
                    <a:pt x="0" y="778287"/>
                  </a:lnTo>
                  <a:lnTo>
                    <a:pt x="0" y="196786"/>
                  </a:lnTo>
                  <a:lnTo>
                    <a:pt x="297371" y="0"/>
                  </a:lnTo>
                  <a:lnTo>
                    <a:pt x="585883" y="196786"/>
                  </a:lnTo>
                  <a:lnTo>
                    <a:pt x="585883" y="778287"/>
                  </a:lnTo>
                  <a:close/>
                  <a:moveTo>
                    <a:pt x="10382" y="768001"/>
                  </a:moveTo>
                  <a:lnTo>
                    <a:pt x="575596" y="768001"/>
                  </a:lnTo>
                  <a:lnTo>
                    <a:pt x="575596" y="202311"/>
                  </a:lnTo>
                  <a:lnTo>
                    <a:pt x="297371" y="12478"/>
                  </a:lnTo>
                  <a:lnTo>
                    <a:pt x="10382" y="202311"/>
                  </a:lnTo>
                  <a:lnTo>
                    <a:pt x="10382" y="7680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23"/>
            <p:cNvSpPr/>
            <p:nvPr/>
          </p:nvSpPr>
          <p:spPr>
            <a:xfrm>
              <a:off x="-2289405" y="281586"/>
              <a:ext cx="268853" cy="106294"/>
            </a:xfrm>
            <a:custGeom>
              <a:avLst/>
              <a:gdLst/>
              <a:ahLst/>
              <a:cxnLst/>
              <a:rect l="l" t="t" r="r" b="b"/>
              <a:pathLst>
                <a:path w="488823" h="193262" extrusionOk="0">
                  <a:moveTo>
                    <a:pt x="0" y="193263"/>
                  </a:moveTo>
                  <a:lnTo>
                    <a:pt x="288798" y="0"/>
                  </a:lnTo>
                  <a:lnTo>
                    <a:pt x="488823" y="0"/>
                  </a:lnTo>
                  <a:lnTo>
                    <a:pt x="196691" y="193263"/>
                  </a:lnTo>
                  <a:lnTo>
                    <a:pt x="0" y="1932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23"/>
            <p:cNvSpPr/>
            <p:nvPr/>
          </p:nvSpPr>
          <p:spPr>
            <a:xfrm>
              <a:off x="-2290974" y="278761"/>
              <a:ext cx="271995" cy="112004"/>
            </a:xfrm>
            <a:custGeom>
              <a:avLst/>
              <a:gdLst/>
              <a:ahLst/>
              <a:cxnLst/>
              <a:rect l="l" t="t" r="r" b="b"/>
              <a:pathLst>
                <a:path w="494537" h="203644" extrusionOk="0">
                  <a:moveTo>
                    <a:pt x="199549" y="203645"/>
                  </a:moveTo>
                  <a:lnTo>
                    <a:pt x="2857" y="203645"/>
                  </a:lnTo>
                  <a:lnTo>
                    <a:pt x="0" y="194215"/>
                  </a:lnTo>
                  <a:lnTo>
                    <a:pt x="288798" y="858"/>
                  </a:lnTo>
                  <a:lnTo>
                    <a:pt x="291655" y="0"/>
                  </a:lnTo>
                  <a:lnTo>
                    <a:pt x="491680" y="0"/>
                  </a:lnTo>
                  <a:lnTo>
                    <a:pt x="494538" y="9430"/>
                  </a:lnTo>
                  <a:lnTo>
                    <a:pt x="202406" y="202692"/>
                  </a:lnTo>
                  <a:lnTo>
                    <a:pt x="199549" y="203549"/>
                  </a:lnTo>
                  <a:close/>
                  <a:moveTo>
                    <a:pt x="19907" y="193357"/>
                  </a:moveTo>
                  <a:lnTo>
                    <a:pt x="198025" y="193357"/>
                  </a:lnTo>
                  <a:lnTo>
                    <a:pt x="474536" y="10383"/>
                  </a:lnTo>
                  <a:lnTo>
                    <a:pt x="293180" y="10383"/>
                  </a:lnTo>
                  <a:lnTo>
                    <a:pt x="19812" y="1933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23"/>
            <p:cNvSpPr/>
            <p:nvPr/>
          </p:nvSpPr>
          <p:spPr>
            <a:xfrm>
              <a:off x="-2289405" y="387706"/>
              <a:ext cx="108180" cy="315477"/>
            </a:xfrm>
            <a:custGeom>
              <a:avLst/>
              <a:gdLst/>
              <a:ahLst/>
              <a:cxnLst/>
              <a:rect l="l" t="t" r="r" b="b"/>
              <a:pathLst>
                <a:path w="196691" h="573595" extrusionOk="0">
                  <a:moveTo>
                    <a:pt x="0" y="0"/>
                  </a:moveTo>
                  <a:lnTo>
                    <a:pt x="196691" y="0"/>
                  </a:lnTo>
                  <a:lnTo>
                    <a:pt x="196691" y="573595"/>
                  </a:lnTo>
                  <a:lnTo>
                    <a:pt x="0" y="573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23"/>
            <p:cNvSpPr/>
            <p:nvPr/>
          </p:nvSpPr>
          <p:spPr>
            <a:xfrm>
              <a:off x="-2292229" y="384881"/>
              <a:ext cx="113838" cy="321135"/>
            </a:xfrm>
            <a:custGeom>
              <a:avLst/>
              <a:gdLst/>
              <a:ahLst/>
              <a:cxnLst/>
              <a:rect l="l" t="t" r="r" b="b"/>
              <a:pathLst>
                <a:path w="206978" h="583882" extrusionOk="0">
                  <a:moveTo>
                    <a:pt x="206978" y="583883"/>
                  </a:moveTo>
                  <a:lnTo>
                    <a:pt x="0" y="583883"/>
                  </a:lnTo>
                  <a:lnTo>
                    <a:pt x="0" y="0"/>
                  </a:lnTo>
                  <a:lnTo>
                    <a:pt x="206978" y="0"/>
                  </a:lnTo>
                  <a:lnTo>
                    <a:pt x="206978" y="583883"/>
                  </a:lnTo>
                  <a:close/>
                  <a:moveTo>
                    <a:pt x="10287" y="573596"/>
                  </a:moveTo>
                  <a:lnTo>
                    <a:pt x="196691" y="573596"/>
                  </a:lnTo>
                  <a:lnTo>
                    <a:pt x="196691" y="10287"/>
                  </a:lnTo>
                  <a:lnTo>
                    <a:pt x="10287" y="10287"/>
                  </a:lnTo>
                  <a:lnTo>
                    <a:pt x="10287" y="5735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23"/>
            <p:cNvSpPr/>
            <p:nvPr/>
          </p:nvSpPr>
          <p:spPr>
            <a:xfrm>
              <a:off x="-209928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23"/>
            <p:cNvSpPr/>
            <p:nvPr/>
          </p:nvSpPr>
          <p:spPr>
            <a:xfrm>
              <a:off x="-210211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2" y="18098"/>
                    <a:pt x="80582" y="40291"/>
                  </a:cubicBezTo>
                  <a:lnTo>
                    <a:pt x="80582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23"/>
            <p:cNvSpPr/>
            <p:nvPr/>
          </p:nvSpPr>
          <p:spPr>
            <a:xfrm>
              <a:off x="-2037572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23"/>
            <p:cNvSpPr/>
            <p:nvPr/>
          </p:nvSpPr>
          <p:spPr>
            <a:xfrm>
              <a:off x="-2040396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3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23"/>
            <p:cNvSpPr/>
            <p:nvPr/>
          </p:nvSpPr>
          <p:spPr>
            <a:xfrm>
              <a:off x="-197590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23"/>
            <p:cNvSpPr/>
            <p:nvPr/>
          </p:nvSpPr>
          <p:spPr>
            <a:xfrm>
              <a:off x="-197873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3" y="23908"/>
                    <a:pt x="10383" y="40386"/>
                  </a:cubicBezTo>
                  <a:lnTo>
                    <a:pt x="10383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23"/>
            <p:cNvSpPr/>
            <p:nvPr/>
          </p:nvSpPr>
          <p:spPr>
            <a:xfrm>
              <a:off x="-209928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23"/>
            <p:cNvSpPr/>
            <p:nvPr/>
          </p:nvSpPr>
          <p:spPr>
            <a:xfrm>
              <a:off x="-210211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2" y="18097"/>
                    <a:pt x="80582" y="40291"/>
                  </a:cubicBezTo>
                  <a:lnTo>
                    <a:pt x="80582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23"/>
            <p:cNvSpPr/>
            <p:nvPr/>
          </p:nvSpPr>
          <p:spPr>
            <a:xfrm>
              <a:off x="-2254677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23"/>
            <p:cNvSpPr/>
            <p:nvPr/>
          </p:nvSpPr>
          <p:spPr>
            <a:xfrm>
              <a:off x="-2257501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8"/>
                  </a:moveTo>
                  <a:lnTo>
                    <a:pt x="0" y="138018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23"/>
            <p:cNvSpPr/>
            <p:nvPr/>
          </p:nvSpPr>
          <p:spPr>
            <a:xfrm>
              <a:off x="-2254677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23"/>
            <p:cNvSpPr/>
            <p:nvPr/>
          </p:nvSpPr>
          <p:spPr>
            <a:xfrm>
              <a:off x="-2257501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7"/>
                  </a:moveTo>
                  <a:lnTo>
                    <a:pt x="0" y="138017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23"/>
            <p:cNvSpPr/>
            <p:nvPr/>
          </p:nvSpPr>
          <p:spPr>
            <a:xfrm>
              <a:off x="-2037572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23"/>
            <p:cNvSpPr/>
            <p:nvPr/>
          </p:nvSpPr>
          <p:spPr>
            <a:xfrm>
              <a:off x="-2040396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3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23"/>
            <p:cNvSpPr/>
            <p:nvPr/>
          </p:nvSpPr>
          <p:spPr>
            <a:xfrm>
              <a:off x="-197590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23"/>
            <p:cNvSpPr/>
            <p:nvPr/>
          </p:nvSpPr>
          <p:spPr>
            <a:xfrm>
              <a:off x="-197873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3" y="23907"/>
                    <a:pt x="10383" y="40386"/>
                  </a:cubicBezTo>
                  <a:lnTo>
                    <a:pt x="10383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23"/>
            <p:cNvSpPr/>
            <p:nvPr/>
          </p:nvSpPr>
          <p:spPr>
            <a:xfrm>
              <a:off x="-2005459" y="6770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2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23"/>
            <p:cNvSpPr/>
            <p:nvPr/>
          </p:nvSpPr>
          <p:spPr>
            <a:xfrm>
              <a:off x="-1800959" y="6770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7" y="477"/>
                    <a:pt x="42767" y="0"/>
                    <a:pt x="46672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23"/>
            <p:cNvSpPr/>
            <p:nvPr/>
          </p:nvSpPr>
          <p:spPr>
            <a:xfrm>
              <a:off x="-186053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4" y="93345"/>
                  </a:cubicBezTo>
                  <a:lnTo>
                    <a:pt x="2477" y="93345"/>
                  </a:lnTo>
                  <a:cubicBezTo>
                    <a:pt x="858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23"/>
            <p:cNvSpPr/>
            <p:nvPr/>
          </p:nvSpPr>
          <p:spPr>
            <a:xfrm>
              <a:off x="-203982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23"/>
            <p:cNvSpPr/>
            <p:nvPr/>
          </p:nvSpPr>
          <p:spPr>
            <a:xfrm>
              <a:off x="-2006767" y="594978"/>
              <a:ext cx="172145" cy="107918"/>
            </a:xfrm>
            <a:custGeom>
              <a:avLst/>
              <a:gdLst/>
              <a:ahLst/>
              <a:cxnLst/>
              <a:rect l="l" t="t" r="r" b="b"/>
              <a:pathLst>
                <a:path w="312991" h="196214" extrusionOk="0">
                  <a:moveTo>
                    <a:pt x="312992" y="156496"/>
                  </a:moveTo>
                  <a:cubicBezTo>
                    <a:pt x="312992" y="170212"/>
                    <a:pt x="311277" y="183451"/>
                    <a:pt x="307848" y="196215"/>
                  </a:cubicBezTo>
                  <a:lnTo>
                    <a:pt x="5144" y="196215"/>
                  </a:lnTo>
                  <a:cubicBezTo>
                    <a:pt x="1810" y="183546"/>
                    <a:pt x="0" y="170307"/>
                    <a:pt x="0" y="156496"/>
                  </a:cubicBezTo>
                  <a:cubicBezTo>
                    <a:pt x="0" y="151257"/>
                    <a:pt x="286" y="146018"/>
                    <a:pt x="762" y="140875"/>
                  </a:cubicBezTo>
                  <a:cubicBezTo>
                    <a:pt x="8668" y="61817"/>
                    <a:pt x="75247" y="0"/>
                    <a:pt x="156496" y="0"/>
                  </a:cubicBezTo>
                  <a:cubicBezTo>
                    <a:pt x="220028" y="0"/>
                    <a:pt x="274701" y="37909"/>
                    <a:pt x="299276" y="92392"/>
                  </a:cubicBezTo>
                  <a:cubicBezTo>
                    <a:pt x="308134" y="111919"/>
                    <a:pt x="312992" y="133731"/>
                    <a:pt x="312992" y="156496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61F30D1-792D-73AE-C1A1-CDA27B93E3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21"/>
          <p:cNvSpPr/>
          <p:nvPr/>
        </p:nvSpPr>
        <p:spPr>
          <a:xfrm>
            <a:off x="8" y="-626473"/>
            <a:ext cx="9143895" cy="5769971"/>
          </a:xfrm>
          <a:custGeom>
            <a:avLst/>
            <a:gdLst/>
            <a:ahLst/>
            <a:cxnLst/>
            <a:rect l="l" t="t" r="r" b="b"/>
            <a:pathLst>
              <a:path w="5558599" h="3507581" extrusionOk="0">
                <a:moveTo>
                  <a:pt x="0" y="3507581"/>
                </a:moveTo>
                <a:lnTo>
                  <a:pt x="0" y="1783747"/>
                </a:lnTo>
                <a:lnTo>
                  <a:pt x="184404" y="1599343"/>
                </a:lnTo>
                <a:lnTo>
                  <a:pt x="387191" y="1599343"/>
                </a:lnTo>
                <a:lnTo>
                  <a:pt x="387191" y="861917"/>
                </a:lnTo>
                <a:lnTo>
                  <a:pt x="507016" y="742093"/>
                </a:lnTo>
                <a:lnTo>
                  <a:pt x="507016" y="327279"/>
                </a:lnTo>
                <a:lnTo>
                  <a:pt x="1115473" y="327279"/>
                </a:lnTo>
                <a:lnTo>
                  <a:pt x="1115473" y="679704"/>
                </a:lnTo>
                <a:lnTo>
                  <a:pt x="1276731" y="840962"/>
                </a:lnTo>
                <a:lnTo>
                  <a:pt x="1276731" y="2189321"/>
                </a:lnTo>
                <a:lnTo>
                  <a:pt x="1465707" y="2189321"/>
                </a:lnTo>
                <a:lnTo>
                  <a:pt x="1465707" y="787622"/>
                </a:lnTo>
                <a:lnTo>
                  <a:pt x="2115598" y="592074"/>
                </a:lnTo>
                <a:lnTo>
                  <a:pt x="2115598" y="2226183"/>
                </a:lnTo>
                <a:lnTo>
                  <a:pt x="2339150" y="2002631"/>
                </a:lnTo>
                <a:lnTo>
                  <a:pt x="2339150" y="843058"/>
                </a:lnTo>
                <a:lnTo>
                  <a:pt x="3060478" y="843058"/>
                </a:lnTo>
                <a:lnTo>
                  <a:pt x="3060478" y="2788539"/>
                </a:lnTo>
                <a:lnTo>
                  <a:pt x="3290983" y="2788539"/>
                </a:lnTo>
                <a:lnTo>
                  <a:pt x="3290983" y="566928"/>
                </a:lnTo>
                <a:lnTo>
                  <a:pt x="3438430" y="419386"/>
                </a:lnTo>
                <a:lnTo>
                  <a:pt x="3438430" y="0"/>
                </a:lnTo>
                <a:lnTo>
                  <a:pt x="4341781" y="0"/>
                </a:lnTo>
                <a:lnTo>
                  <a:pt x="4341781" y="880301"/>
                </a:lnTo>
                <a:lnTo>
                  <a:pt x="4466273" y="1004792"/>
                </a:lnTo>
                <a:lnTo>
                  <a:pt x="4466273" y="2060258"/>
                </a:lnTo>
                <a:lnTo>
                  <a:pt x="4719733" y="2060258"/>
                </a:lnTo>
                <a:lnTo>
                  <a:pt x="4719733" y="1359694"/>
                </a:lnTo>
                <a:lnTo>
                  <a:pt x="5374291" y="2014157"/>
                </a:lnTo>
                <a:lnTo>
                  <a:pt x="5374291" y="2290763"/>
                </a:lnTo>
                <a:lnTo>
                  <a:pt x="5558600" y="2290763"/>
                </a:lnTo>
                <a:lnTo>
                  <a:pt x="5558600" y="3507581"/>
                </a:lnTo>
                <a:lnTo>
                  <a:pt x="0" y="350758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8" name="Google Shape;958;p21"/>
          <p:cNvGrpSpPr/>
          <p:nvPr/>
        </p:nvGrpSpPr>
        <p:grpSpPr>
          <a:xfrm>
            <a:off x="-408175" y="-548000"/>
            <a:ext cx="9904675" cy="3586900"/>
            <a:chOff x="-408175" y="-548000"/>
            <a:chExt cx="9904675" cy="3586900"/>
          </a:xfrm>
        </p:grpSpPr>
        <p:sp>
          <p:nvSpPr>
            <p:cNvPr id="959" name="Google Shape;959;p21"/>
            <p:cNvSpPr/>
            <p:nvPr/>
          </p:nvSpPr>
          <p:spPr>
            <a:xfrm>
              <a:off x="8009100" y="1551500"/>
              <a:ext cx="1487400" cy="14874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960" name="Google Shape;960;p21"/>
            <p:cNvSpPr/>
            <p:nvPr/>
          </p:nvSpPr>
          <p:spPr>
            <a:xfrm>
              <a:off x="-408175" y="1831050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961" name="Google Shape;961;p21"/>
            <p:cNvSpPr/>
            <p:nvPr/>
          </p:nvSpPr>
          <p:spPr>
            <a:xfrm>
              <a:off x="7100100" y="-548000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grpSp>
        <p:nvGrpSpPr>
          <p:cNvPr id="962" name="Google Shape;962;p21"/>
          <p:cNvGrpSpPr/>
          <p:nvPr/>
        </p:nvGrpSpPr>
        <p:grpSpPr>
          <a:xfrm>
            <a:off x="-1010063" y="2376868"/>
            <a:ext cx="2478266" cy="2808006"/>
            <a:chOff x="6032340" y="2652313"/>
            <a:chExt cx="805076" cy="912223"/>
          </a:xfrm>
        </p:grpSpPr>
        <p:sp>
          <p:nvSpPr>
            <p:cNvPr id="963" name="Google Shape;963;p21"/>
            <p:cNvSpPr/>
            <p:nvPr/>
          </p:nvSpPr>
          <p:spPr>
            <a:xfrm>
              <a:off x="6382029" y="2655190"/>
              <a:ext cx="279173" cy="906513"/>
            </a:xfrm>
            <a:custGeom>
              <a:avLst/>
              <a:gdLst/>
              <a:ahLst/>
              <a:cxnLst/>
              <a:rect l="l" t="t" r="r" b="b"/>
              <a:pathLst>
                <a:path w="507587" h="1648206" extrusionOk="0">
                  <a:moveTo>
                    <a:pt x="507587" y="0"/>
                  </a:moveTo>
                  <a:lnTo>
                    <a:pt x="0" y="9430"/>
                  </a:lnTo>
                  <a:lnTo>
                    <a:pt x="0" y="1648206"/>
                  </a:lnTo>
                  <a:lnTo>
                    <a:pt x="507587" y="1648206"/>
                  </a:lnTo>
                  <a:lnTo>
                    <a:pt x="5075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21"/>
            <p:cNvSpPr/>
            <p:nvPr/>
          </p:nvSpPr>
          <p:spPr>
            <a:xfrm>
              <a:off x="6379205" y="2652313"/>
              <a:ext cx="284883" cy="912223"/>
            </a:xfrm>
            <a:custGeom>
              <a:avLst/>
              <a:gdLst/>
              <a:ahLst/>
              <a:cxnLst/>
              <a:rect l="l" t="t" r="r" b="b"/>
              <a:pathLst>
                <a:path w="517969" h="1658588" extrusionOk="0">
                  <a:moveTo>
                    <a:pt x="517970" y="1658588"/>
                  </a:moveTo>
                  <a:lnTo>
                    <a:pt x="0" y="1658588"/>
                  </a:lnTo>
                  <a:lnTo>
                    <a:pt x="0" y="9620"/>
                  </a:lnTo>
                  <a:lnTo>
                    <a:pt x="517970" y="0"/>
                  </a:lnTo>
                  <a:lnTo>
                    <a:pt x="517970" y="1658588"/>
                  </a:lnTo>
                  <a:close/>
                  <a:moveTo>
                    <a:pt x="10287" y="1648301"/>
                  </a:moveTo>
                  <a:lnTo>
                    <a:pt x="507588" y="1648301"/>
                  </a:lnTo>
                  <a:lnTo>
                    <a:pt x="507588" y="10573"/>
                  </a:lnTo>
                  <a:lnTo>
                    <a:pt x="10287" y="19812"/>
                  </a:lnTo>
                  <a:lnTo>
                    <a:pt x="10287" y="16483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21"/>
            <p:cNvSpPr/>
            <p:nvPr/>
          </p:nvSpPr>
          <p:spPr>
            <a:xfrm>
              <a:off x="6423400" y="2717900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21"/>
            <p:cNvSpPr/>
            <p:nvPr/>
          </p:nvSpPr>
          <p:spPr>
            <a:xfrm>
              <a:off x="6420576" y="271507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21"/>
            <p:cNvSpPr/>
            <p:nvPr/>
          </p:nvSpPr>
          <p:spPr>
            <a:xfrm>
              <a:off x="6423400" y="278097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0"/>
                  </a:lnTo>
                  <a:lnTo>
                    <a:pt x="0" y="38290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420576" y="277815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6423400" y="2844052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0"/>
                  </a:lnTo>
                  <a:lnTo>
                    <a:pt x="0" y="38290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6420576" y="2841227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6423400" y="290712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6420576" y="290430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423400" y="2970204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420576" y="2967379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423400" y="3033279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420576" y="303045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6423400" y="309635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6420576" y="309353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6423400" y="3159431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6420576" y="3156607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6423400" y="322250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6420576" y="321968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423400" y="3285583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6420576" y="3282759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423400" y="3348659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6420576" y="334583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423400" y="341173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6420576" y="340891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423400" y="3474811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6420576" y="3471986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6423400" y="353788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6420576" y="353506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6609850" y="2658750"/>
              <a:ext cx="48656" cy="902340"/>
            </a:xfrm>
            <a:custGeom>
              <a:avLst/>
              <a:gdLst/>
              <a:ahLst/>
              <a:cxnLst/>
              <a:rect l="l" t="t" r="r" b="b"/>
              <a:pathLst>
                <a:path w="92678" h="1648110" extrusionOk="0">
                  <a:moveTo>
                    <a:pt x="0" y="0"/>
                  </a:moveTo>
                  <a:lnTo>
                    <a:pt x="92678" y="0"/>
                  </a:lnTo>
                  <a:lnTo>
                    <a:pt x="92678" y="1648111"/>
                  </a:lnTo>
                  <a:lnTo>
                    <a:pt x="0" y="16481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21"/>
            <p:cNvSpPr/>
            <p:nvPr/>
          </p:nvSpPr>
          <p:spPr>
            <a:xfrm>
              <a:off x="6555357" y="2849543"/>
              <a:ext cx="279225" cy="711841"/>
            </a:xfrm>
            <a:custGeom>
              <a:avLst/>
              <a:gdLst/>
              <a:ahLst/>
              <a:cxnLst/>
              <a:rect l="l" t="t" r="r" b="b"/>
              <a:pathLst>
                <a:path w="507682" h="1294257" extrusionOk="0">
                  <a:moveTo>
                    <a:pt x="507682" y="74581"/>
                  </a:moveTo>
                  <a:lnTo>
                    <a:pt x="507682" y="1294257"/>
                  </a:lnTo>
                  <a:lnTo>
                    <a:pt x="0" y="1294257"/>
                  </a:lnTo>
                  <a:lnTo>
                    <a:pt x="0" y="7811"/>
                  </a:lnTo>
                  <a:lnTo>
                    <a:pt x="415004" y="0"/>
                  </a:lnTo>
                  <a:lnTo>
                    <a:pt x="417004" y="0"/>
                  </a:lnTo>
                  <a:lnTo>
                    <a:pt x="507682" y="745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21"/>
            <p:cNvSpPr/>
            <p:nvPr/>
          </p:nvSpPr>
          <p:spPr>
            <a:xfrm>
              <a:off x="6552481" y="2846666"/>
              <a:ext cx="284935" cy="717551"/>
            </a:xfrm>
            <a:custGeom>
              <a:avLst/>
              <a:gdLst/>
              <a:ahLst/>
              <a:cxnLst/>
              <a:rect l="l" t="t" r="r" b="b"/>
              <a:pathLst>
                <a:path w="518064" h="1304638" extrusionOk="0">
                  <a:moveTo>
                    <a:pt x="518065" y="1304639"/>
                  </a:moveTo>
                  <a:lnTo>
                    <a:pt x="0" y="1304639"/>
                  </a:lnTo>
                  <a:lnTo>
                    <a:pt x="0" y="8001"/>
                  </a:lnTo>
                  <a:lnTo>
                    <a:pt x="423958" y="0"/>
                  </a:lnTo>
                  <a:lnTo>
                    <a:pt x="517970" y="77343"/>
                  </a:lnTo>
                  <a:lnTo>
                    <a:pt x="517970" y="1304639"/>
                  </a:lnTo>
                  <a:close/>
                  <a:moveTo>
                    <a:pt x="10383" y="1294352"/>
                  </a:moveTo>
                  <a:lnTo>
                    <a:pt x="507778" y="1294352"/>
                  </a:lnTo>
                  <a:lnTo>
                    <a:pt x="507778" y="82296"/>
                  </a:lnTo>
                  <a:lnTo>
                    <a:pt x="420338" y="10478"/>
                  </a:lnTo>
                  <a:lnTo>
                    <a:pt x="10383" y="18097"/>
                  </a:lnTo>
                  <a:lnTo>
                    <a:pt x="10383" y="12943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6612785" y="2935109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6609961" y="2932337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6674501" y="2935109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6671676" y="2932337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6612785" y="3037254"/>
              <a:ext cx="38662" cy="70199"/>
            </a:xfrm>
            <a:custGeom>
              <a:avLst/>
              <a:gdLst/>
              <a:ahLst/>
              <a:cxnLst/>
              <a:rect l="l" t="t" r="r" b="b"/>
              <a:pathLst>
                <a:path w="70294" h="127634" extrusionOk="0">
                  <a:moveTo>
                    <a:pt x="70199" y="127635"/>
                  </a:moveTo>
                  <a:lnTo>
                    <a:pt x="0" y="127635"/>
                  </a:lnTo>
                  <a:lnTo>
                    <a:pt x="0" y="35052"/>
                  </a:lnTo>
                  <a:cubicBezTo>
                    <a:pt x="0" y="15621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052"/>
                  </a:cubicBezTo>
                  <a:lnTo>
                    <a:pt x="70295" y="1276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21"/>
            <p:cNvSpPr/>
            <p:nvPr/>
          </p:nvSpPr>
          <p:spPr>
            <a:xfrm>
              <a:off x="6609961" y="3034430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2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3"/>
                    <a:pt x="40291" y="10383"/>
                  </a:cubicBezTo>
                  <a:cubicBezTo>
                    <a:pt x="23813" y="10383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21"/>
            <p:cNvSpPr/>
            <p:nvPr/>
          </p:nvSpPr>
          <p:spPr>
            <a:xfrm>
              <a:off x="6674501" y="3037254"/>
              <a:ext cx="38662" cy="70199"/>
            </a:xfrm>
            <a:custGeom>
              <a:avLst/>
              <a:gdLst/>
              <a:ahLst/>
              <a:cxnLst/>
              <a:rect l="l" t="t" r="r" b="b"/>
              <a:pathLst>
                <a:path w="70294" h="127634" extrusionOk="0">
                  <a:moveTo>
                    <a:pt x="70199" y="127635"/>
                  </a:moveTo>
                  <a:lnTo>
                    <a:pt x="0" y="127635"/>
                  </a:lnTo>
                  <a:lnTo>
                    <a:pt x="0" y="35052"/>
                  </a:lnTo>
                  <a:cubicBezTo>
                    <a:pt x="0" y="15621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052"/>
                  </a:cubicBezTo>
                  <a:lnTo>
                    <a:pt x="70295" y="1276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21"/>
            <p:cNvSpPr/>
            <p:nvPr/>
          </p:nvSpPr>
          <p:spPr>
            <a:xfrm>
              <a:off x="6671676" y="3034430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2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3"/>
                    <a:pt x="40291" y="10383"/>
                  </a:cubicBezTo>
                  <a:cubicBezTo>
                    <a:pt x="23813" y="10383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21"/>
            <p:cNvSpPr/>
            <p:nvPr/>
          </p:nvSpPr>
          <p:spPr>
            <a:xfrm>
              <a:off x="6612785" y="3139295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21"/>
            <p:cNvSpPr/>
            <p:nvPr/>
          </p:nvSpPr>
          <p:spPr>
            <a:xfrm>
              <a:off x="6609961" y="3136470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6674501" y="3139295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21"/>
            <p:cNvSpPr/>
            <p:nvPr/>
          </p:nvSpPr>
          <p:spPr>
            <a:xfrm>
              <a:off x="6671676" y="3136470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21"/>
            <p:cNvSpPr/>
            <p:nvPr/>
          </p:nvSpPr>
          <p:spPr>
            <a:xfrm>
              <a:off x="6612785" y="3241388"/>
              <a:ext cx="38662" cy="70252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21"/>
            <p:cNvSpPr/>
            <p:nvPr/>
          </p:nvSpPr>
          <p:spPr>
            <a:xfrm>
              <a:off x="6609961" y="3238564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8"/>
                    <a:pt x="56769" y="10477"/>
                    <a:pt x="40291" y="10477"/>
                  </a:cubicBezTo>
                  <a:cubicBezTo>
                    <a:pt x="23813" y="10477"/>
                    <a:pt x="10382" y="23908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21"/>
            <p:cNvSpPr/>
            <p:nvPr/>
          </p:nvSpPr>
          <p:spPr>
            <a:xfrm>
              <a:off x="6674501" y="3241388"/>
              <a:ext cx="38662" cy="70252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21"/>
            <p:cNvSpPr/>
            <p:nvPr/>
          </p:nvSpPr>
          <p:spPr>
            <a:xfrm>
              <a:off x="6671676" y="3238564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8"/>
                    <a:pt x="56769" y="10477"/>
                    <a:pt x="40291" y="10477"/>
                  </a:cubicBezTo>
                  <a:cubicBezTo>
                    <a:pt x="23813" y="10477"/>
                    <a:pt x="10382" y="23908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21"/>
            <p:cNvSpPr/>
            <p:nvPr/>
          </p:nvSpPr>
          <p:spPr>
            <a:xfrm>
              <a:off x="6612785" y="3343481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21"/>
            <p:cNvSpPr/>
            <p:nvPr/>
          </p:nvSpPr>
          <p:spPr>
            <a:xfrm>
              <a:off x="6609961" y="3340709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8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8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21"/>
            <p:cNvSpPr/>
            <p:nvPr/>
          </p:nvSpPr>
          <p:spPr>
            <a:xfrm>
              <a:off x="6674501" y="3343481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21"/>
            <p:cNvSpPr/>
            <p:nvPr/>
          </p:nvSpPr>
          <p:spPr>
            <a:xfrm>
              <a:off x="6671676" y="3340709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8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8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21"/>
            <p:cNvSpPr/>
            <p:nvPr/>
          </p:nvSpPr>
          <p:spPr>
            <a:xfrm>
              <a:off x="6364665" y="2891175"/>
              <a:ext cx="101422" cy="670140"/>
            </a:xfrm>
            <a:custGeom>
              <a:avLst/>
              <a:gdLst/>
              <a:ahLst/>
              <a:cxnLst/>
              <a:rect l="l" t="t" r="r" b="b"/>
              <a:pathLst>
                <a:path w="184403" h="1218437" extrusionOk="0">
                  <a:moveTo>
                    <a:pt x="0" y="0"/>
                  </a:moveTo>
                  <a:lnTo>
                    <a:pt x="184404" y="95726"/>
                  </a:lnTo>
                  <a:lnTo>
                    <a:pt x="184404" y="1218438"/>
                  </a:lnTo>
                  <a:lnTo>
                    <a:pt x="0" y="1218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21"/>
            <p:cNvSpPr/>
            <p:nvPr/>
          </p:nvSpPr>
          <p:spPr>
            <a:xfrm>
              <a:off x="6361841" y="2886521"/>
              <a:ext cx="107080" cy="677632"/>
            </a:xfrm>
            <a:custGeom>
              <a:avLst/>
              <a:gdLst/>
              <a:ahLst/>
              <a:cxnLst/>
              <a:rect l="l" t="t" r="r" b="b"/>
              <a:pathLst>
                <a:path w="194691" h="1232058" extrusionOk="0">
                  <a:moveTo>
                    <a:pt x="194691" y="1232059"/>
                  </a:moveTo>
                  <a:lnTo>
                    <a:pt x="0" y="1232059"/>
                  </a:lnTo>
                  <a:lnTo>
                    <a:pt x="0" y="0"/>
                  </a:lnTo>
                  <a:lnTo>
                    <a:pt x="194691" y="101060"/>
                  </a:lnTo>
                  <a:lnTo>
                    <a:pt x="194691" y="1232059"/>
                  </a:lnTo>
                  <a:close/>
                  <a:moveTo>
                    <a:pt x="10287" y="1221772"/>
                  </a:moveTo>
                  <a:lnTo>
                    <a:pt x="184404" y="1221772"/>
                  </a:lnTo>
                  <a:lnTo>
                    <a:pt x="184404" y="107347"/>
                  </a:lnTo>
                  <a:lnTo>
                    <a:pt x="10287" y="16954"/>
                  </a:lnTo>
                  <a:lnTo>
                    <a:pt x="10287" y="122177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21"/>
            <p:cNvSpPr/>
            <p:nvPr/>
          </p:nvSpPr>
          <p:spPr>
            <a:xfrm>
              <a:off x="6035164" y="2891175"/>
              <a:ext cx="330041" cy="670140"/>
            </a:xfrm>
            <a:custGeom>
              <a:avLst/>
              <a:gdLst/>
              <a:ahLst/>
              <a:cxnLst/>
              <a:rect l="l" t="t" r="r" b="b"/>
              <a:pathLst>
                <a:path w="600075" h="1218437" extrusionOk="0">
                  <a:moveTo>
                    <a:pt x="0" y="0"/>
                  </a:moveTo>
                  <a:lnTo>
                    <a:pt x="600075" y="0"/>
                  </a:lnTo>
                  <a:lnTo>
                    <a:pt x="600075" y="1218438"/>
                  </a:lnTo>
                  <a:lnTo>
                    <a:pt x="0" y="121843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21"/>
            <p:cNvSpPr/>
            <p:nvPr/>
          </p:nvSpPr>
          <p:spPr>
            <a:xfrm>
              <a:off x="6032340" y="2888351"/>
              <a:ext cx="335699" cy="675798"/>
            </a:xfrm>
            <a:custGeom>
              <a:avLst/>
              <a:gdLst/>
              <a:ahLst/>
              <a:cxnLst/>
              <a:rect l="l" t="t" r="r" b="b"/>
              <a:pathLst>
                <a:path w="610361" h="1228724" extrusionOk="0">
                  <a:moveTo>
                    <a:pt x="610362" y="1228725"/>
                  </a:moveTo>
                  <a:lnTo>
                    <a:pt x="0" y="1228725"/>
                  </a:lnTo>
                  <a:lnTo>
                    <a:pt x="0" y="0"/>
                  </a:lnTo>
                  <a:lnTo>
                    <a:pt x="610362" y="0"/>
                  </a:lnTo>
                  <a:lnTo>
                    <a:pt x="610362" y="1228725"/>
                  </a:lnTo>
                  <a:close/>
                  <a:moveTo>
                    <a:pt x="10287" y="1218438"/>
                  </a:moveTo>
                  <a:lnTo>
                    <a:pt x="600075" y="1218438"/>
                  </a:lnTo>
                  <a:lnTo>
                    <a:pt x="600075" y="10287"/>
                  </a:lnTo>
                  <a:lnTo>
                    <a:pt x="10287" y="10287"/>
                  </a:lnTo>
                  <a:lnTo>
                    <a:pt x="10287" y="12184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21"/>
            <p:cNvSpPr/>
            <p:nvPr/>
          </p:nvSpPr>
          <p:spPr>
            <a:xfrm>
              <a:off x="6165448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21"/>
            <p:cNvSpPr/>
            <p:nvPr/>
          </p:nvSpPr>
          <p:spPr>
            <a:xfrm>
              <a:off x="6162623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21"/>
            <p:cNvSpPr/>
            <p:nvPr/>
          </p:nvSpPr>
          <p:spPr>
            <a:xfrm>
              <a:off x="6227111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21"/>
            <p:cNvSpPr/>
            <p:nvPr/>
          </p:nvSpPr>
          <p:spPr>
            <a:xfrm>
              <a:off x="6224287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21"/>
            <p:cNvSpPr/>
            <p:nvPr/>
          </p:nvSpPr>
          <p:spPr>
            <a:xfrm>
              <a:off x="6288827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21"/>
            <p:cNvSpPr/>
            <p:nvPr/>
          </p:nvSpPr>
          <p:spPr>
            <a:xfrm>
              <a:off x="6286003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21"/>
            <p:cNvSpPr/>
            <p:nvPr/>
          </p:nvSpPr>
          <p:spPr>
            <a:xfrm>
              <a:off x="6165448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21"/>
            <p:cNvSpPr/>
            <p:nvPr/>
          </p:nvSpPr>
          <p:spPr>
            <a:xfrm>
              <a:off x="6162623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21"/>
            <p:cNvSpPr/>
            <p:nvPr/>
          </p:nvSpPr>
          <p:spPr>
            <a:xfrm>
              <a:off x="6227111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21"/>
            <p:cNvSpPr/>
            <p:nvPr/>
          </p:nvSpPr>
          <p:spPr>
            <a:xfrm>
              <a:off x="6224287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21"/>
            <p:cNvSpPr/>
            <p:nvPr/>
          </p:nvSpPr>
          <p:spPr>
            <a:xfrm>
              <a:off x="6288827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21"/>
            <p:cNvSpPr/>
            <p:nvPr/>
          </p:nvSpPr>
          <p:spPr>
            <a:xfrm>
              <a:off x="6286003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21"/>
            <p:cNvSpPr/>
            <p:nvPr/>
          </p:nvSpPr>
          <p:spPr>
            <a:xfrm>
              <a:off x="6165448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21"/>
            <p:cNvSpPr/>
            <p:nvPr/>
          </p:nvSpPr>
          <p:spPr>
            <a:xfrm>
              <a:off x="6162623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21"/>
            <p:cNvSpPr/>
            <p:nvPr/>
          </p:nvSpPr>
          <p:spPr>
            <a:xfrm>
              <a:off x="6227111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21"/>
            <p:cNvSpPr/>
            <p:nvPr/>
          </p:nvSpPr>
          <p:spPr>
            <a:xfrm>
              <a:off x="6224287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21"/>
            <p:cNvSpPr/>
            <p:nvPr/>
          </p:nvSpPr>
          <p:spPr>
            <a:xfrm>
              <a:off x="6288827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21"/>
            <p:cNvSpPr/>
            <p:nvPr/>
          </p:nvSpPr>
          <p:spPr>
            <a:xfrm>
              <a:off x="6286003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21"/>
            <p:cNvSpPr/>
            <p:nvPr/>
          </p:nvSpPr>
          <p:spPr>
            <a:xfrm>
              <a:off x="6165448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21"/>
            <p:cNvSpPr/>
            <p:nvPr/>
          </p:nvSpPr>
          <p:spPr>
            <a:xfrm>
              <a:off x="6162623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21"/>
            <p:cNvSpPr/>
            <p:nvPr/>
          </p:nvSpPr>
          <p:spPr>
            <a:xfrm>
              <a:off x="6227111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21"/>
            <p:cNvSpPr/>
            <p:nvPr/>
          </p:nvSpPr>
          <p:spPr>
            <a:xfrm>
              <a:off x="6224287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21"/>
            <p:cNvSpPr/>
            <p:nvPr/>
          </p:nvSpPr>
          <p:spPr>
            <a:xfrm>
              <a:off x="6288827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21"/>
            <p:cNvSpPr/>
            <p:nvPr/>
          </p:nvSpPr>
          <p:spPr>
            <a:xfrm>
              <a:off x="6286003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21"/>
            <p:cNvSpPr/>
            <p:nvPr/>
          </p:nvSpPr>
          <p:spPr>
            <a:xfrm>
              <a:off x="6165448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21"/>
            <p:cNvSpPr/>
            <p:nvPr/>
          </p:nvSpPr>
          <p:spPr>
            <a:xfrm>
              <a:off x="6162623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21"/>
            <p:cNvSpPr/>
            <p:nvPr/>
          </p:nvSpPr>
          <p:spPr>
            <a:xfrm>
              <a:off x="6227111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21"/>
            <p:cNvSpPr/>
            <p:nvPr/>
          </p:nvSpPr>
          <p:spPr>
            <a:xfrm>
              <a:off x="6224287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21"/>
            <p:cNvSpPr/>
            <p:nvPr/>
          </p:nvSpPr>
          <p:spPr>
            <a:xfrm>
              <a:off x="6288827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21"/>
            <p:cNvSpPr/>
            <p:nvPr/>
          </p:nvSpPr>
          <p:spPr>
            <a:xfrm>
              <a:off x="6286003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21"/>
            <p:cNvSpPr/>
            <p:nvPr/>
          </p:nvSpPr>
          <p:spPr>
            <a:xfrm>
              <a:off x="6434802" y="3416808"/>
              <a:ext cx="5658" cy="143646"/>
            </a:xfrm>
            <a:custGeom>
              <a:avLst/>
              <a:gdLst/>
              <a:ahLst/>
              <a:cxnLst/>
              <a:rect l="l" t="t" r="r" b="b"/>
              <a:pathLst>
                <a:path w="10287" h="261175" extrusionOk="0">
                  <a:moveTo>
                    <a:pt x="0" y="0"/>
                  </a:moveTo>
                  <a:lnTo>
                    <a:pt x="10287" y="0"/>
                  </a:lnTo>
                  <a:lnTo>
                    <a:pt x="10287" y="261176"/>
                  </a:lnTo>
                  <a:lnTo>
                    <a:pt x="0" y="2611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21"/>
            <p:cNvSpPr/>
            <p:nvPr/>
          </p:nvSpPr>
          <p:spPr>
            <a:xfrm>
              <a:off x="6380343" y="3244212"/>
              <a:ext cx="114794" cy="284478"/>
            </a:xfrm>
            <a:custGeom>
              <a:avLst/>
              <a:gdLst/>
              <a:ahLst/>
              <a:cxnLst/>
              <a:rect l="l" t="t" r="r" b="b"/>
              <a:pathLst>
                <a:path w="208716" h="517232" extrusionOk="0">
                  <a:moveTo>
                    <a:pt x="110609" y="3049"/>
                  </a:moveTo>
                  <a:cubicBezTo>
                    <a:pt x="119086" y="13717"/>
                    <a:pt x="125944" y="24385"/>
                    <a:pt x="132422" y="35053"/>
                  </a:cubicBezTo>
                  <a:cubicBezTo>
                    <a:pt x="138899" y="45721"/>
                    <a:pt x="144613" y="56389"/>
                    <a:pt x="149852" y="67057"/>
                  </a:cubicBezTo>
                  <a:cubicBezTo>
                    <a:pt x="155091" y="77725"/>
                    <a:pt x="159853" y="88393"/>
                    <a:pt x="164330" y="99061"/>
                  </a:cubicBezTo>
                  <a:cubicBezTo>
                    <a:pt x="168617" y="109729"/>
                    <a:pt x="172712" y="120397"/>
                    <a:pt x="176332" y="131065"/>
                  </a:cubicBezTo>
                  <a:cubicBezTo>
                    <a:pt x="196810" y="191168"/>
                    <a:pt x="208716" y="257557"/>
                    <a:pt x="208716" y="321184"/>
                  </a:cubicBezTo>
                  <a:cubicBezTo>
                    <a:pt x="208716" y="367190"/>
                    <a:pt x="198620" y="412624"/>
                    <a:pt x="172903" y="451296"/>
                  </a:cubicBezTo>
                  <a:cubicBezTo>
                    <a:pt x="165759" y="461964"/>
                    <a:pt x="157472" y="472631"/>
                    <a:pt x="147471" y="483299"/>
                  </a:cubicBezTo>
                  <a:cubicBezTo>
                    <a:pt x="142423" y="488633"/>
                    <a:pt x="136993" y="493967"/>
                    <a:pt x="130993" y="499301"/>
                  </a:cubicBezTo>
                  <a:lnTo>
                    <a:pt x="126421" y="503302"/>
                  </a:lnTo>
                  <a:lnTo>
                    <a:pt x="121468" y="507303"/>
                  </a:lnTo>
                  <a:cubicBezTo>
                    <a:pt x="118229" y="509969"/>
                    <a:pt x="114515" y="512637"/>
                    <a:pt x="110609" y="515303"/>
                  </a:cubicBezTo>
                  <a:cubicBezTo>
                    <a:pt x="106704" y="517971"/>
                    <a:pt x="101751" y="517780"/>
                    <a:pt x="98036" y="515303"/>
                  </a:cubicBezTo>
                  <a:cubicBezTo>
                    <a:pt x="94131" y="512637"/>
                    <a:pt x="90511" y="509969"/>
                    <a:pt x="87178" y="507303"/>
                  </a:cubicBezTo>
                  <a:lnTo>
                    <a:pt x="82225" y="503302"/>
                  </a:lnTo>
                  <a:lnTo>
                    <a:pt x="77653" y="499301"/>
                  </a:lnTo>
                  <a:cubicBezTo>
                    <a:pt x="71652" y="493967"/>
                    <a:pt x="66223" y="488633"/>
                    <a:pt x="61174" y="483299"/>
                  </a:cubicBezTo>
                  <a:cubicBezTo>
                    <a:pt x="51173" y="472631"/>
                    <a:pt x="42886" y="461964"/>
                    <a:pt x="35743" y="451296"/>
                  </a:cubicBezTo>
                  <a:cubicBezTo>
                    <a:pt x="9073" y="411100"/>
                    <a:pt x="-548" y="362808"/>
                    <a:pt x="24" y="315088"/>
                  </a:cubicBezTo>
                  <a:cubicBezTo>
                    <a:pt x="786" y="253461"/>
                    <a:pt x="12882" y="189453"/>
                    <a:pt x="32314" y="131065"/>
                  </a:cubicBezTo>
                  <a:cubicBezTo>
                    <a:pt x="35838" y="120397"/>
                    <a:pt x="40029" y="109729"/>
                    <a:pt x="44315" y="99061"/>
                  </a:cubicBezTo>
                  <a:cubicBezTo>
                    <a:pt x="48792" y="88393"/>
                    <a:pt x="53554" y="77725"/>
                    <a:pt x="58793" y="67057"/>
                  </a:cubicBezTo>
                  <a:cubicBezTo>
                    <a:pt x="64032" y="56389"/>
                    <a:pt x="69747" y="45721"/>
                    <a:pt x="76224" y="35053"/>
                  </a:cubicBezTo>
                  <a:cubicBezTo>
                    <a:pt x="82701" y="24385"/>
                    <a:pt x="89559" y="13717"/>
                    <a:pt x="98036" y="3049"/>
                  </a:cubicBezTo>
                  <a:cubicBezTo>
                    <a:pt x="100799" y="-380"/>
                    <a:pt x="105846" y="-1047"/>
                    <a:pt x="109275" y="1715"/>
                  </a:cubicBezTo>
                  <a:cubicBezTo>
                    <a:pt x="109752" y="2096"/>
                    <a:pt x="110228" y="2572"/>
                    <a:pt x="110609" y="30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21"/>
            <p:cNvSpPr/>
            <p:nvPr/>
          </p:nvSpPr>
          <p:spPr>
            <a:xfrm>
              <a:off x="6537470" y="35345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3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21"/>
            <p:cNvSpPr/>
            <p:nvPr/>
          </p:nvSpPr>
          <p:spPr>
            <a:xfrm>
              <a:off x="6770318" y="35345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8" y="477"/>
                    <a:pt x="42767" y="0"/>
                    <a:pt x="46673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21"/>
            <p:cNvSpPr/>
            <p:nvPr/>
          </p:nvSpPr>
          <p:spPr>
            <a:xfrm>
              <a:off x="6563151" y="35089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89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7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21"/>
            <p:cNvSpPr/>
            <p:nvPr/>
          </p:nvSpPr>
          <p:spPr>
            <a:xfrm>
              <a:off x="6617649" y="3474549"/>
              <a:ext cx="136888" cy="85758"/>
            </a:xfrm>
            <a:custGeom>
              <a:avLst/>
              <a:gdLst/>
              <a:ahLst/>
              <a:cxnLst/>
              <a:rect l="l" t="t" r="r" b="b"/>
              <a:pathLst>
                <a:path w="248888" h="155924" extrusionOk="0">
                  <a:moveTo>
                    <a:pt x="248888" y="124396"/>
                  </a:moveTo>
                  <a:cubicBezTo>
                    <a:pt x="248888" y="135350"/>
                    <a:pt x="247459" y="145828"/>
                    <a:pt x="244793" y="155924"/>
                  </a:cubicBezTo>
                  <a:lnTo>
                    <a:pt x="4096" y="155924"/>
                  </a:lnTo>
                  <a:cubicBezTo>
                    <a:pt x="1429" y="145828"/>
                    <a:pt x="0" y="135255"/>
                    <a:pt x="0" y="124396"/>
                  </a:cubicBezTo>
                  <a:cubicBezTo>
                    <a:pt x="0" y="120205"/>
                    <a:pt x="191" y="116110"/>
                    <a:pt x="571" y="112014"/>
                  </a:cubicBezTo>
                  <a:cubicBezTo>
                    <a:pt x="6858" y="49149"/>
                    <a:pt x="59817" y="0"/>
                    <a:pt x="124396" y="0"/>
                  </a:cubicBezTo>
                  <a:cubicBezTo>
                    <a:pt x="174879" y="0"/>
                    <a:pt x="218408" y="30194"/>
                    <a:pt x="237840" y="73438"/>
                  </a:cubicBezTo>
                  <a:cubicBezTo>
                    <a:pt x="244888" y="88964"/>
                    <a:pt x="248793" y="106299"/>
                    <a:pt x="248793" y="1243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21"/>
            <p:cNvSpPr/>
            <p:nvPr/>
          </p:nvSpPr>
          <p:spPr>
            <a:xfrm>
              <a:off x="6708497" y="3492332"/>
              <a:ext cx="98331" cy="67999"/>
            </a:xfrm>
            <a:custGeom>
              <a:avLst/>
              <a:gdLst/>
              <a:ahLst/>
              <a:cxnLst/>
              <a:rect l="l" t="t" r="r" b="b"/>
              <a:pathLst>
                <a:path w="178784" h="123634" extrusionOk="0">
                  <a:moveTo>
                    <a:pt x="178784" y="89345"/>
                  </a:moveTo>
                  <a:cubicBezTo>
                    <a:pt x="178784" y="101536"/>
                    <a:pt x="176308" y="113062"/>
                    <a:pt x="171926" y="123634"/>
                  </a:cubicBezTo>
                  <a:lnTo>
                    <a:pt x="6858" y="123634"/>
                  </a:lnTo>
                  <a:cubicBezTo>
                    <a:pt x="2477" y="113062"/>
                    <a:pt x="0" y="101536"/>
                    <a:pt x="0" y="89345"/>
                  </a:cubicBezTo>
                  <a:cubicBezTo>
                    <a:pt x="0" y="40005"/>
                    <a:pt x="40005" y="0"/>
                    <a:pt x="89345" y="0"/>
                  </a:cubicBezTo>
                  <a:cubicBezTo>
                    <a:pt x="138684" y="0"/>
                    <a:pt x="178689" y="40005"/>
                    <a:pt x="178689" y="893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21"/>
            <p:cNvSpPr/>
            <p:nvPr/>
          </p:nvSpPr>
          <p:spPr>
            <a:xfrm>
              <a:off x="6783225" y="2850700"/>
              <a:ext cx="48888" cy="706304"/>
            </a:xfrm>
            <a:custGeom>
              <a:avLst/>
              <a:gdLst/>
              <a:ahLst/>
              <a:cxnLst/>
              <a:rect l="l" t="t" r="r" b="b"/>
              <a:pathLst>
                <a:path w="92678" h="1295971" extrusionOk="0">
                  <a:moveTo>
                    <a:pt x="92679" y="76295"/>
                  </a:moveTo>
                  <a:lnTo>
                    <a:pt x="92679" y="1295972"/>
                  </a:lnTo>
                  <a:lnTo>
                    <a:pt x="0" y="1295972"/>
                  </a:lnTo>
                  <a:lnTo>
                    <a:pt x="0" y="0"/>
                  </a:lnTo>
                  <a:lnTo>
                    <a:pt x="2000" y="1714"/>
                  </a:lnTo>
                  <a:lnTo>
                    <a:pt x="92679" y="762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8" name="Google Shape;1058;p21"/>
          <p:cNvGrpSpPr/>
          <p:nvPr/>
        </p:nvGrpSpPr>
        <p:grpSpPr>
          <a:xfrm>
            <a:off x="7910205" y="2287025"/>
            <a:ext cx="1932173" cy="2871005"/>
            <a:chOff x="-2292229" y="-473861"/>
            <a:chExt cx="795035" cy="1181338"/>
          </a:xfrm>
        </p:grpSpPr>
        <p:sp>
          <p:nvSpPr>
            <p:cNvPr id="1059" name="Google Shape;1059;p21"/>
            <p:cNvSpPr/>
            <p:nvPr/>
          </p:nvSpPr>
          <p:spPr>
            <a:xfrm>
              <a:off x="-1971515" y="-469206"/>
              <a:ext cx="471488" cy="1173794"/>
            </a:xfrm>
            <a:custGeom>
              <a:avLst/>
              <a:gdLst/>
              <a:ahLst/>
              <a:cxnLst/>
              <a:rect l="l" t="t" r="r" b="b"/>
              <a:pathLst>
                <a:path w="857250" h="2134171" extrusionOk="0">
                  <a:moveTo>
                    <a:pt x="0" y="0"/>
                  </a:moveTo>
                  <a:lnTo>
                    <a:pt x="857250" y="0"/>
                  </a:lnTo>
                  <a:lnTo>
                    <a:pt x="857250" y="2134172"/>
                  </a:lnTo>
                  <a:lnTo>
                    <a:pt x="0" y="21341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21"/>
            <p:cNvSpPr/>
            <p:nvPr/>
          </p:nvSpPr>
          <p:spPr>
            <a:xfrm>
              <a:off x="-1974339" y="-472030"/>
              <a:ext cx="477145" cy="1179504"/>
            </a:xfrm>
            <a:custGeom>
              <a:avLst/>
              <a:gdLst/>
              <a:ahLst/>
              <a:cxnLst/>
              <a:rect l="l" t="t" r="r" b="b"/>
              <a:pathLst>
                <a:path w="867536" h="2144553" extrusionOk="0">
                  <a:moveTo>
                    <a:pt x="867537" y="2144554"/>
                  </a:moveTo>
                  <a:lnTo>
                    <a:pt x="0" y="2144554"/>
                  </a:lnTo>
                  <a:lnTo>
                    <a:pt x="0" y="0"/>
                  </a:lnTo>
                  <a:lnTo>
                    <a:pt x="867537" y="0"/>
                  </a:lnTo>
                  <a:lnTo>
                    <a:pt x="867537" y="2144554"/>
                  </a:lnTo>
                  <a:close/>
                  <a:moveTo>
                    <a:pt x="10287" y="2134267"/>
                  </a:moveTo>
                  <a:lnTo>
                    <a:pt x="857154" y="2134267"/>
                  </a:lnTo>
                  <a:lnTo>
                    <a:pt x="857154" y="10382"/>
                  </a:lnTo>
                  <a:lnTo>
                    <a:pt x="10287" y="10382"/>
                  </a:lnTo>
                  <a:lnTo>
                    <a:pt x="10287" y="21342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21"/>
            <p:cNvSpPr/>
            <p:nvPr/>
          </p:nvSpPr>
          <p:spPr>
            <a:xfrm>
              <a:off x="-2080878" y="-469206"/>
              <a:ext cx="109542" cy="1173846"/>
            </a:xfrm>
            <a:custGeom>
              <a:avLst/>
              <a:gdLst/>
              <a:ahLst/>
              <a:cxnLst/>
              <a:rect l="l" t="t" r="r" b="b"/>
              <a:pathLst>
                <a:path w="199167" h="2134266" extrusionOk="0">
                  <a:moveTo>
                    <a:pt x="199168" y="0"/>
                  </a:moveTo>
                  <a:lnTo>
                    <a:pt x="0" y="103442"/>
                  </a:lnTo>
                  <a:lnTo>
                    <a:pt x="0" y="2134267"/>
                  </a:lnTo>
                  <a:lnTo>
                    <a:pt x="199168" y="2134267"/>
                  </a:lnTo>
                  <a:lnTo>
                    <a:pt x="199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21"/>
            <p:cNvSpPr/>
            <p:nvPr/>
          </p:nvSpPr>
          <p:spPr>
            <a:xfrm>
              <a:off x="-2083702" y="-473861"/>
              <a:ext cx="115200" cy="1181338"/>
            </a:xfrm>
            <a:custGeom>
              <a:avLst/>
              <a:gdLst/>
              <a:ahLst/>
              <a:cxnLst/>
              <a:rect l="l" t="t" r="r" b="b"/>
              <a:pathLst>
                <a:path w="209454" h="2147887" extrusionOk="0">
                  <a:moveTo>
                    <a:pt x="209455" y="2147887"/>
                  </a:moveTo>
                  <a:lnTo>
                    <a:pt x="0" y="2147887"/>
                  </a:lnTo>
                  <a:lnTo>
                    <a:pt x="0" y="108775"/>
                  </a:lnTo>
                  <a:lnTo>
                    <a:pt x="209455" y="0"/>
                  </a:lnTo>
                  <a:lnTo>
                    <a:pt x="209455" y="2147887"/>
                  </a:lnTo>
                  <a:close/>
                  <a:moveTo>
                    <a:pt x="10382" y="2137601"/>
                  </a:moveTo>
                  <a:lnTo>
                    <a:pt x="199168" y="2137601"/>
                  </a:lnTo>
                  <a:lnTo>
                    <a:pt x="199168" y="17050"/>
                  </a:lnTo>
                  <a:lnTo>
                    <a:pt x="10382" y="115062"/>
                  </a:lnTo>
                  <a:lnTo>
                    <a:pt x="10382" y="21376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21"/>
            <p:cNvSpPr/>
            <p:nvPr/>
          </p:nvSpPr>
          <p:spPr>
            <a:xfrm>
              <a:off x="-1873292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21"/>
            <p:cNvSpPr/>
            <p:nvPr/>
          </p:nvSpPr>
          <p:spPr>
            <a:xfrm>
              <a:off x="-1876064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21"/>
            <p:cNvSpPr/>
            <p:nvPr/>
          </p:nvSpPr>
          <p:spPr>
            <a:xfrm>
              <a:off x="-1793637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21"/>
            <p:cNvSpPr/>
            <p:nvPr/>
          </p:nvSpPr>
          <p:spPr>
            <a:xfrm>
              <a:off x="-1796409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21"/>
            <p:cNvSpPr/>
            <p:nvPr/>
          </p:nvSpPr>
          <p:spPr>
            <a:xfrm>
              <a:off x="-1873292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21"/>
            <p:cNvSpPr/>
            <p:nvPr/>
          </p:nvSpPr>
          <p:spPr>
            <a:xfrm>
              <a:off x="-1876064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21"/>
            <p:cNvSpPr/>
            <p:nvPr/>
          </p:nvSpPr>
          <p:spPr>
            <a:xfrm>
              <a:off x="-1793637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21"/>
            <p:cNvSpPr/>
            <p:nvPr/>
          </p:nvSpPr>
          <p:spPr>
            <a:xfrm>
              <a:off x="-1796409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21"/>
            <p:cNvSpPr/>
            <p:nvPr/>
          </p:nvSpPr>
          <p:spPr>
            <a:xfrm>
              <a:off x="-1873292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21"/>
            <p:cNvSpPr/>
            <p:nvPr/>
          </p:nvSpPr>
          <p:spPr>
            <a:xfrm>
              <a:off x="-1876064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2" y="164783"/>
                  </a:lnTo>
                  <a:lnTo>
                    <a:pt x="90582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21"/>
            <p:cNvSpPr/>
            <p:nvPr/>
          </p:nvSpPr>
          <p:spPr>
            <a:xfrm>
              <a:off x="-1793637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21"/>
            <p:cNvSpPr/>
            <p:nvPr/>
          </p:nvSpPr>
          <p:spPr>
            <a:xfrm>
              <a:off x="-1796409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4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21"/>
            <p:cNvSpPr/>
            <p:nvPr/>
          </p:nvSpPr>
          <p:spPr>
            <a:xfrm>
              <a:off x="-1873292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21"/>
            <p:cNvSpPr/>
            <p:nvPr/>
          </p:nvSpPr>
          <p:spPr>
            <a:xfrm>
              <a:off x="-1876064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21"/>
            <p:cNvSpPr/>
            <p:nvPr/>
          </p:nvSpPr>
          <p:spPr>
            <a:xfrm>
              <a:off x="-1793637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21"/>
            <p:cNvSpPr/>
            <p:nvPr/>
          </p:nvSpPr>
          <p:spPr>
            <a:xfrm>
              <a:off x="-1796409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21"/>
            <p:cNvSpPr/>
            <p:nvPr/>
          </p:nvSpPr>
          <p:spPr>
            <a:xfrm>
              <a:off x="-1873292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21"/>
            <p:cNvSpPr/>
            <p:nvPr/>
          </p:nvSpPr>
          <p:spPr>
            <a:xfrm>
              <a:off x="-1876064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21"/>
            <p:cNvSpPr/>
            <p:nvPr/>
          </p:nvSpPr>
          <p:spPr>
            <a:xfrm>
              <a:off x="-1793637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21"/>
            <p:cNvSpPr/>
            <p:nvPr/>
          </p:nvSpPr>
          <p:spPr>
            <a:xfrm>
              <a:off x="-1796409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21"/>
            <p:cNvSpPr/>
            <p:nvPr/>
          </p:nvSpPr>
          <p:spPr>
            <a:xfrm>
              <a:off x="-1714766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21"/>
            <p:cNvSpPr/>
            <p:nvPr/>
          </p:nvSpPr>
          <p:spPr>
            <a:xfrm>
              <a:off x="-1717590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21"/>
            <p:cNvSpPr/>
            <p:nvPr/>
          </p:nvSpPr>
          <p:spPr>
            <a:xfrm>
              <a:off x="-1714766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21"/>
            <p:cNvSpPr/>
            <p:nvPr/>
          </p:nvSpPr>
          <p:spPr>
            <a:xfrm>
              <a:off x="-1717590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21"/>
            <p:cNvSpPr/>
            <p:nvPr/>
          </p:nvSpPr>
          <p:spPr>
            <a:xfrm>
              <a:off x="-1714766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21"/>
            <p:cNvSpPr/>
            <p:nvPr/>
          </p:nvSpPr>
          <p:spPr>
            <a:xfrm>
              <a:off x="-1717590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21"/>
            <p:cNvSpPr/>
            <p:nvPr/>
          </p:nvSpPr>
          <p:spPr>
            <a:xfrm>
              <a:off x="-1714766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21"/>
            <p:cNvSpPr/>
            <p:nvPr/>
          </p:nvSpPr>
          <p:spPr>
            <a:xfrm>
              <a:off x="-1717590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21"/>
            <p:cNvSpPr/>
            <p:nvPr/>
          </p:nvSpPr>
          <p:spPr>
            <a:xfrm>
              <a:off x="-1714766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21"/>
            <p:cNvSpPr/>
            <p:nvPr/>
          </p:nvSpPr>
          <p:spPr>
            <a:xfrm>
              <a:off x="-1717590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21"/>
            <p:cNvSpPr/>
            <p:nvPr/>
          </p:nvSpPr>
          <p:spPr>
            <a:xfrm>
              <a:off x="-1835739" y="475416"/>
              <a:ext cx="146056" cy="227676"/>
            </a:xfrm>
            <a:custGeom>
              <a:avLst/>
              <a:gdLst/>
              <a:ahLst/>
              <a:cxnLst/>
              <a:rect l="l" t="t" r="r" b="b"/>
              <a:pathLst>
                <a:path w="265557" h="413956" extrusionOk="0">
                  <a:moveTo>
                    <a:pt x="132779" y="0"/>
                  </a:moveTo>
                  <a:cubicBezTo>
                    <a:pt x="59436" y="0"/>
                    <a:pt x="0" y="59436"/>
                    <a:pt x="0" y="132779"/>
                  </a:cubicBezTo>
                  <a:lnTo>
                    <a:pt x="0" y="413957"/>
                  </a:lnTo>
                  <a:lnTo>
                    <a:pt x="265557" y="413957"/>
                  </a:lnTo>
                  <a:lnTo>
                    <a:pt x="265557" y="132779"/>
                  </a:lnTo>
                  <a:cubicBezTo>
                    <a:pt x="265557" y="59436"/>
                    <a:pt x="206121" y="0"/>
                    <a:pt x="132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21"/>
            <p:cNvSpPr/>
            <p:nvPr/>
          </p:nvSpPr>
          <p:spPr>
            <a:xfrm>
              <a:off x="-1838564" y="472592"/>
              <a:ext cx="151714" cy="233334"/>
            </a:xfrm>
            <a:custGeom>
              <a:avLst/>
              <a:gdLst/>
              <a:ahLst/>
              <a:cxnLst/>
              <a:rect l="l" t="t" r="r" b="b"/>
              <a:pathLst>
                <a:path w="275844" h="424243" extrusionOk="0">
                  <a:moveTo>
                    <a:pt x="270700" y="424243"/>
                  </a:moveTo>
                  <a:lnTo>
                    <a:pt x="5143" y="424243"/>
                  </a:lnTo>
                  <a:lnTo>
                    <a:pt x="0" y="419100"/>
                  </a:lnTo>
                  <a:lnTo>
                    <a:pt x="0" y="137922"/>
                  </a:lnTo>
                  <a:cubicBezTo>
                    <a:pt x="0" y="61913"/>
                    <a:pt x="61913" y="0"/>
                    <a:pt x="137922" y="0"/>
                  </a:cubicBezTo>
                  <a:cubicBezTo>
                    <a:pt x="213932" y="0"/>
                    <a:pt x="275844" y="61913"/>
                    <a:pt x="275844" y="137922"/>
                  </a:cubicBezTo>
                  <a:lnTo>
                    <a:pt x="275844" y="419100"/>
                  </a:lnTo>
                  <a:lnTo>
                    <a:pt x="270700" y="424243"/>
                  </a:lnTo>
                  <a:close/>
                  <a:moveTo>
                    <a:pt x="10287" y="413957"/>
                  </a:moveTo>
                  <a:lnTo>
                    <a:pt x="265462" y="413957"/>
                  </a:lnTo>
                  <a:lnTo>
                    <a:pt x="265462" y="137922"/>
                  </a:lnTo>
                  <a:cubicBezTo>
                    <a:pt x="265462" y="67533"/>
                    <a:pt x="208216" y="10287"/>
                    <a:pt x="137826" y="10287"/>
                  </a:cubicBezTo>
                  <a:cubicBezTo>
                    <a:pt x="67437" y="10287"/>
                    <a:pt x="10192" y="67533"/>
                    <a:pt x="10192" y="137922"/>
                  </a:cubicBezTo>
                  <a:lnTo>
                    <a:pt x="10192" y="4139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21"/>
            <p:cNvSpPr/>
            <p:nvPr/>
          </p:nvSpPr>
          <p:spPr>
            <a:xfrm>
              <a:off x="-1786837" y="475416"/>
              <a:ext cx="97073" cy="227676"/>
            </a:xfrm>
            <a:custGeom>
              <a:avLst/>
              <a:gdLst/>
              <a:ahLst/>
              <a:cxnLst/>
              <a:rect l="l" t="t" r="r" b="b"/>
              <a:pathLst>
                <a:path w="176497" h="413956" extrusionOk="0">
                  <a:moveTo>
                    <a:pt x="0" y="7430"/>
                  </a:moveTo>
                  <a:cubicBezTo>
                    <a:pt x="51911" y="25432"/>
                    <a:pt x="89059" y="74772"/>
                    <a:pt x="89059" y="132779"/>
                  </a:cubicBezTo>
                  <a:lnTo>
                    <a:pt x="89059" y="413957"/>
                  </a:lnTo>
                  <a:lnTo>
                    <a:pt x="176498" y="413957"/>
                  </a:lnTo>
                  <a:lnTo>
                    <a:pt x="176498" y="132779"/>
                  </a:lnTo>
                  <a:cubicBezTo>
                    <a:pt x="176498" y="59436"/>
                    <a:pt x="117062" y="0"/>
                    <a:pt x="43719" y="0"/>
                  </a:cubicBezTo>
                  <a:cubicBezTo>
                    <a:pt x="28384" y="0"/>
                    <a:pt x="13621" y="2572"/>
                    <a:pt x="0" y="7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21"/>
            <p:cNvSpPr/>
            <p:nvPr/>
          </p:nvSpPr>
          <p:spPr>
            <a:xfrm>
              <a:off x="-1795415" y="472539"/>
              <a:ext cx="108546" cy="233386"/>
            </a:xfrm>
            <a:custGeom>
              <a:avLst/>
              <a:gdLst/>
              <a:ahLst/>
              <a:cxnLst/>
              <a:rect l="l" t="t" r="r" b="b"/>
              <a:pathLst>
                <a:path w="197357" h="424338" extrusionOk="0">
                  <a:moveTo>
                    <a:pt x="197358" y="424339"/>
                  </a:moveTo>
                  <a:lnTo>
                    <a:pt x="99536" y="424339"/>
                  </a:lnTo>
                  <a:lnTo>
                    <a:pt x="99536" y="138017"/>
                  </a:lnTo>
                  <a:cubicBezTo>
                    <a:pt x="99536" y="83725"/>
                    <a:pt x="65151" y="35338"/>
                    <a:pt x="13907" y="17526"/>
                  </a:cubicBezTo>
                  <a:lnTo>
                    <a:pt x="0" y="12668"/>
                  </a:lnTo>
                  <a:lnTo>
                    <a:pt x="13907" y="7715"/>
                  </a:lnTo>
                  <a:cubicBezTo>
                    <a:pt x="28384" y="2572"/>
                    <a:pt x="43719" y="0"/>
                    <a:pt x="59341" y="0"/>
                  </a:cubicBezTo>
                  <a:cubicBezTo>
                    <a:pt x="135445" y="0"/>
                    <a:pt x="197263" y="61913"/>
                    <a:pt x="197263" y="137922"/>
                  </a:cubicBezTo>
                  <a:lnTo>
                    <a:pt x="197263" y="424244"/>
                  </a:lnTo>
                  <a:close/>
                  <a:moveTo>
                    <a:pt x="109918" y="414052"/>
                  </a:moveTo>
                  <a:lnTo>
                    <a:pt x="187071" y="414052"/>
                  </a:lnTo>
                  <a:lnTo>
                    <a:pt x="187071" y="138017"/>
                  </a:lnTo>
                  <a:cubicBezTo>
                    <a:pt x="187071" y="67628"/>
                    <a:pt x="129826" y="10383"/>
                    <a:pt x="59436" y="10383"/>
                  </a:cubicBezTo>
                  <a:cubicBezTo>
                    <a:pt x="49911" y="10383"/>
                    <a:pt x="40481" y="11430"/>
                    <a:pt x="31337" y="13525"/>
                  </a:cubicBezTo>
                  <a:cubicBezTo>
                    <a:pt x="78867" y="36100"/>
                    <a:pt x="109918" y="84391"/>
                    <a:pt x="109918" y="138017"/>
                  </a:cubicBezTo>
                  <a:lnTo>
                    <a:pt x="109918" y="4140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21"/>
            <p:cNvSpPr/>
            <p:nvPr/>
          </p:nvSpPr>
          <p:spPr>
            <a:xfrm>
              <a:off x="-2181402" y="281586"/>
              <a:ext cx="316525" cy="421824"/>
            </a:xfrm>
            <a:custGeom>
              <a:avLst/>
              <a:gdLst/>
              <a:ahLst/>
              <a:cxnLst/>
              <a:rect l="l" t="t" r="r" b="b"/>
              <a:pathLst>
                <a:path w="575500" h="766953" extrusionOk="0">
                  <a:moveTo>
                    <a:pt x="292132" y="0"/>
                  </a:moveTo>
                  <a:lnTo>
                    <a:pt x="0" y="193263"/>
                  </a:lnTo>
                  <a:lnTo>
                    <a:pt x="0" y="766953"/>
                  </a:lnTo>
                  <a:lnTo>
                    <a:pt x="575501" y="766953"/>
                  </a:lnTo>
                  <a:lnTo>
                    <a:pt x="575501" y="193263"/>
                  </a:lnTo>
                  <a:lnTo>
                    <a:pt x="2921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1"/>
            <p:cNvSpPr/>
            <p:nvPr/>
          </p:nvSpPr>
          <p:spPr>
            <a:xfrm>
              <a:off x="-2184278" y="278186"/>
              <a:ext cx="322235" cy="428058"/>
            </a:xfrm>
            <a:custGeom>
              <a:avLst/>
              <a:gdLst/>
              <a:ahLst/>
              <a:cxnLst/>
              <a:rect l="l" t="t" r="r" b="b"/>
              <a:pathLst>
                <a:path w="585882" h="778287" extrusionOk="0">
                  <a:moveTo>
                    <a:pt x="585883" y="778287"/>
                  </a:moveTo>
                  <a:lnTo>
                    <a:pt x="0" y="778287"/>
                  </a:lnTo>
                  <a:lnTo>
                    <a:pt x="0" y="196786"/>
                  </a:lnTo>
                  <a:lnTo>
                    <a:pt x="297371" y="0"/>
                  </a:lnTo>
                  <a:lnTo>
                    <a:pt x="585883" y="196786"/>
                  </a:lnTo>
                  <a:lnTo>
                    <a:pt x="585883" y="778287"/>
                  </a:lnTo>
                  <a:close/>
                  <a:moveTo>
                    <a:pt x="10382" y="768001"/>
                  </a:moveTo>
                  <a:lnTo>
                    <a:pt x="575596" y="768001"/>
                  </a:lnTo>
                  <a:lnTo>
                    <a:pt x="575596" y="202311"/>
                  </a:lnTo>
                  <a:lnTo>
                    <a:pt x="297371" y="12478"/>
                  </a:lnTo>
                  <a:lnTo>
                    <a:pt x="10382" y="202311"/>
                  </a:lnTo>
                  <a:lnTo>
                    <a:pt x="10382" y="7680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21"/>
            <p:cNvSpPr/>
            <p:nvPr/>
          </p:nvSpPr>
          <p:spPr>
            <a:xfrm>
              <a:off x="-2289405" y="281586"/>
              <a:ext cx="268853" cy="106294"/>
            </a:xfrm>
            <a:custGeom>
              <a:avLst/>
              <a:gdLst/>
              <a:ahLst/>
              <a:cxnLst/>
              <a:rect l="l" t="t" r="r" b="b"/>
              <a:pathLst>
                <a:path w="488823" h="193262" extrusionOk="0">
                  <a:moveTo>
                    <a:pt x="0" y="193263"/>
                  </a:moveTo>
                  <a:lnTo>
                    <a:pt x="288798" y="0"/>
                  </a:lnTo>
                  <a:lnTo>
                    <a:pt x="488823" y="0"/>
                  </a:lnTo>
                  <a:lnTo>
                    <a:pt x="196691" y="193263"/>
                  </a:lnTo>
                  <a:lnTo>
                    <a:pt x="0" y="1932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21"/>
            <p:cNvSpPr/>
            <p:nvPr/>
          </p:nvSpPr>
          <p:spPr>
            <a:xfrm>
              <a:off x="-2290974" y="278761"/>
              <a:ext cx="271995" cy="112004"/>
            </a:xfrm>
            <a:custGeom>
              <a:avLst/>
              <a:gdLst/>
              <a:ahLst/>
              <a:cxnLst/>
              <a:rect l="l" t="t" r="r" b="b"/>
              <a:pathLst>
                <a:path w="494537" h="203644" extrusionOk="0">
                  <a:moveTo>
                    <a:pt x="199549" y="203645"/>
                  </a:moveTo>
                  <a:lnTo>
                    <a:pt x="2857" y="203645"/>
                  </a:lnTo>
                  <a:lnTo>
                    <a:pt x="0" y="194215"/>
                  </a:lnTo>
                  <a:lnTo>
                    <a:pt x="288798" y="858"/>
                  </a:lnTo>
                  <a:lnTo>
                    <a:pt x="291655" y="0"/>
                  </a:lnTo>
                  <a:lnTo>
                    <a:pt x="491680" y="0"/>
                  </a:lnTo>
                  <a:lnTo>
                    <a:pt x="494538" y="9430"/>
                  </a:lnTo>
                  <a:lnTo>
                    <a:pt x="202406" y="202692"/>
                  </a:lnTo>
                  <a:lnTo>
                    <a:pt x="199549" y="203549"/>
                  </a:lnTo>
                  <a:close/>
                  <a:moveTo>
                    <a:pt x="19907" y="193357"/>
                  </a:moveTo>
                  <a:lnTo>
                    <a:pt x="198025" y="193357"/>
                  </a:lnTo>
                  <a:lnTo>
                    <a:pt x="474536" y="10383"/>
                  </a:lnTo>
                  <a:lnTo>
                    <a:pt x="293180" y="10383"/>
                  </a:lnTo>
                  <a:lnTo>
                    <a:pt x="19812" y="1933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21"/>
            <p:cNvSpPr/>
            <p:nvPr/>
          </p:nvSpPr>
          <p:spPr>
            <a:xfrm>
              <a:off x="-2289405" y="387706"/>
              <a:ext cx="108180" cy="315477"/>
            </a:xfrm>
            <a:custGeom>
              <a:avLst/>
              <a:gdLst/>
              <a:ahLst/>
              <a:cxnLst/>
              <a:rect l="l" t="t" r="r" b="b"/>
              <a:pathLst>
                <a:path w="196691" h="573595" extrusionOk="0">
                  <a:moveTo>
                    <a:pt x="0" y="0"/>
                  </a:moveTo>
                  <a:lnTo>
                    <a:pt x="196691" y="0"/>
                  </a:lnTo>
                  <a:lnTo>
                    <a:pt x="196691" y="573595"/>
                  </a:lnTo>
                  <a:lnTo>
                    <a:pt x="0" y="573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21"/>
            <p:cNvSpPr/>
            <p:nvPr/>
          </p:nvSpPr>
          <p:spPr>
            <a:xfrm>
              <a:off x="-2292229" y="384881"/>
              <a:ext cx="113838" cy="321135"/>
            </a:xfrm>
            <a:custGeom>
              <a:avLst/>
              <a:gdLst/>
              <a:ahLst/>
              <a:cxnLst/>
              <a:rect l="l" t="t" r="r" b="b"/>
              <a:pathLst>
                <a:path w="206978" h="583882" extrusionOk="0">
                  <a:moveTo>
                    <a:pt x="206978" y="583883"/>
                  </a:moveTo>
                  <a:lnTo>
                    <a:pt x="0" y="583883"/>
                  </a:lnTo>
                  <a:lnTo>
                    <a:pt x="0" y="0"/>
                  </a:lnTo>
                  <a:lnTo>
                    <a:pt x="206978" y="0"/>
                  </a:lnTo>
                  <a:lnTo>
                    <a:pt x="206978" y="583883"/>
                  </a:lnTo>
                  <a:close/>
                  <a:moveTo>
                    <a:pt x="10287" y="573596"/>
                  </a:moveTo>
                  <a:lnTo>
                    <a:pt x="196691" y="573596"/>
                  </a:lnTo>
                  <a:lnTo>
                    <a:pt x="196691" y="10287"/>
                  </a:lnTo>
                  <a:lnTo>
                    <a:pt x="10287" y="10287"/>
                  </a:lnTo>
                  <a:lnTo>
                    <a:pt x="10287" y="5735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21"/>
            <p:cNvSpPr/>
            <p:nvPr/>
          </p:nvSpPr>
          <p:spPr>
            <a:xfrm>
              <a:off x="-209928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21"/>
            <p:cNvSpPr/>
            <p:nvPr/>
          </p:nvSpPr>
          <p:spPr>
            <a:xfrm>
              <a:off x="-210211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2" y="18098"/>
                    <a:pt x="80582" y="40291"/>
                  </a:cubicBezTo>
                  <a:lnTo>
                    <a:pt x="80582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21"/>
            <p:cNvSpPr/>
            <p:nvPr/>
          </p:nvSpPr>
          <p:spPr>
            <a:xfrm>
              <a:off x="-2037572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21"/>
            <p:cNvSpPr/>
            <p:nvPr/>
          </p:nvSpPr>
          <p:spPr>
            <a:xfrm>
              <a:off x="-2040396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3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21"/>
            <p:cNvSpPr/>
            <p:nvPr/>
          </p:nvSpPr>
          <p:spPr>
            <a:xfrm>
              <a:off x="-197590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21"/>
            <p:cNvSpPr/>
            <p:nvPr/>
          </p:nvSpPr>
          <p:spPr>
            <a:xfrm>
              <a:off x="-197873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3" y="23908"/>
                    <a:pt x="10383" y="40386"/>
                  </a:cubicBezTo>
                  <a:lnTo>
                    <a:pt x="10383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21"/>
            <p:cNvSpPr/>
            <p:nvPr/>
          </p:nvSpPr>
          <p:spPr>
            <a:xfrm>
              <a:off x="-209928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21"/>
            <p:cNvSpPr/>
            <p:nvPr/>
          </p:nvSpPr>
          <p:spPr>
            <a:xfrm>
              <a:off x="-210211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2" y="18097"/>
                    <a:pt x="80582" y="40291"/>
                  </a:cubicBezTo>
                  <a:lnTo>
                    <a:pt x="80582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21"/>
            <p:cNvSpPr/>
            <p:nvPr/>
          </p:nvSpPr>
          <p:spPr>
            <a:xfrm>
              <a:off x="-2254677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21"/>
            <p:cNvSpPr/>
            <p:nvPr/>
          </p:nvSpPr>
          <p:spPr>
            <a:xfrm>
              <a:off x="-2257501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8"/>
                  </a:moveTo>
                  <a:lnTo>
                    <a:pt x="0" y="138018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21"/>
            <p:cNvSpPr/>
            <p:nvPr/>
          </p:nvSpPr>
          <p:spPr>
            <a:xfrm>
              <a:off x="-2254677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21"/>
            <p:cNvSpPr/>
            <p:nvPr/>
          </p:nvSpPr>
          <p:spPr>
            <a:xfrm>
              <a:off x="-2257501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7"/>
                  </a:moveTo>
                  <a:lnTo>
                    <a:pt x="0" y="138017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21"/>
            <p:cNvSpPr/>
            <p:nvPr/>
          </p:nvSpPr>
          <p:spPr>
            <a:xfrm>
              <a:off x="-2037572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21"/>
            <p:cNvSpPr/>
            <p:nvPr/>
          </p:nvSpPr>
          <p:spPr>
            <a:xfrm>
              <a:off x="-2040396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3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21"/>
            <p:cNvSpPr/>
            <p:nvPr/>
          </p:nvSpPr>
          <p:spPr>
            <a:xfrm>
              <a:off x="-197590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21"/>
            <p:cNvSpPr/>
            <p:nvPr/>
          </p:nvSpPr>
          <p:spPr>
            <a:xfrm>
              <a:off x="-197873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3" y="23907"/>
                    <a:pt x="10383" y="40386"/>
                  </a:cubicBezTo>
                  <a:lnTo>
                    <a:pt x="10383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21"/>
            <p:cNvSpPr/>
            <p:nvPr/>
          </p:nvSpPr>
          <p:spPr>
            <a:xfrm>
              <a:off x="-2005459" y="6770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2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21"/>
            <p:cNvSpPr/>
            <p:nvPr/>
          </p:nvSpPr>
          <p:spPr>
            <a:xfrm>
              <a:off x="-1800959" y="6770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7" y="477"/>
                    <a:pt x="42767" y="0"/>
                    <a:pt x="46672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21"/>
            <p:cNvSpPr/>
            <p:nvPr/>
          </p:nvSpPr>
          <p:spPr>
            <a:xfrm>
              <a:off x="-186053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4" y="93345"/>
                  </a:cubicBezTo>
                  <a:lnTo>
                    <a:pt x="2477" y="93345"/>
                  </a:lnTo>
                  <a:cubicBezTo>
                    <a:pt x="858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21"/>
            <p:cNvSpPr/>
            <p:nvPr/>
          </p:nvSpPr>
          <p:spPr>
            <a:xfrm>
              <a:off x="-203982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21"/>
            <p:cNvSpPr/>
            <p:nvPr/>
          </p:nvSpPr>
          <p:spPr>
            <a:xfrm>
              <a:off x="-2006767" y="594978"/>
              <a:ext cx="172145" cy="107918"/>
            </a:xfrm>
            <a:custGeom>
              <a:avLst/>
              <a:gdLst/>
              <a:ahLst/>
              <a:cxnLst/>
              <a:rect l="l" t="t" r="r" b="b"/>
              <a:pathLst>
                <a:path w="312991" h="196214" extrusionOk="0">
                  <a:moveTo>
                    <a:pt x="312992" y="156496"/>
                  </a:moveTo>
                  <a:cubicBezTo>
                    <a:pt x="312992" y="170212"/>
                    <a:pt x="311277" y="183451"/>
                    <a:pt x="307848" y="196215"/>
                  </a:cubicBezTo>
                  <a:lnTo>
                    <a:pt x="5144" y="196215"/>
                  </a:lnTo>
                  <a:cubicBezTo>
                    <a:pt x="1810" y="183546"/>
                    <a:pt x="0" y="170307"/>
                    <a:pt x="0" y="156496"/>
                  </a:cubicBezTo>
                  <a:cubicBezTo>
                    <a:pt x="0" y="151257"/>
                    <a:pt x="286" y="146018"/>
                    <a:pt x="762" y="140875"/>
                  </a:cubicBezTo>
                  <a:cubicBezTo>
                    <a:pt x="8668" y="61817"/>
                    <a:pt x="75247" y="0"/>
                    <a:pt x="156496" y="0"/>
                  </a:cubicBezTo>
                  <a:cubicBezTo>
                    <a:pt x="220028" y="0"/>
                    <a:pt x="274701" y="37909"/>
                    <a:pt x="299276" y="92392"/>
                  </a:cubicBezTo>
                  <a:cubicBezTo>
                    <a:pt x="308134" y="111919"/>
                    <a:pt x="312992" y="133731"/>
                    <a:pt x="312992" y="156496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4" name="Google Shape;1124;p21"/>
          <p:cNvSpPr txBox="1">
            <a:spLocks noGrp="1"/>
          </p:cNvSpPr>
          <p:nvPr>
            <p:ph type="ctrTitle"/>
          </p:nvPr>
        </p:nvSpPr>
        <p:spPr>
          <a:xfrm>
            <a:off x="2382250" y="535000"/>
            <a:ext cx="4379400" cy="10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25" name="Google Shape;1125;p21"/>
          <p:cNvSpPr txBox="1">
            <a:spLocks noGrp="1"/>
          </p:cNvSpPr>
          <p:nvPr>
            <p:ph type="subTitle" idx="1"/>
          </p:nvPr>
        </p:nvSpPr>
        <p:spPr>
          <a:xfrm>
            <a:off x="2382350" y="1700400"/>
            <a:ext cx="4379400" cy="117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26" name="Google Shape;1126;p21"/>
          <p:cNvSpPr txBox="1"/>
          <p:nvPr/>
        </p:nvSpPr>
        <p:spPr>
          <a:xfrm>
            <a:off x="2382325" y="3563450"/>
            <a:ext cx="4379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CREDITS: This presentation template was created by </a:t>
            </a:r>
            <a:r>
              <a:rPr lang="en" sz="1000" b="1" u="sng">
                <a:solidFill>
                  <a:schemeClr val="hlink"/>
                </a:solidFill>
                <a:latin typeface="Work Sans"/>
                <a:ea typeface="Work Sans"/>
                <a:cs typeface="Work Sans"/>
                <a:sym typeface="Work Sans"/>
                <a:hlinkClick r:id="rId2"/>
              </a:rPr>
              <a:t>Slidesgo</a:t>
            </a:r>
            <a:r>
              <a:rPr lang="en" sz="1000" u="sng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,</a:t>
            </a:r>
            <a:r>
              <a:rPr lang="en" sz="10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including icons by </a:t>
            </a:r>
            <a:r>
              <a:rPr lang="en" sz="1000" b="1" u="sng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 u="sng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,</a:t>
            </a:r>
            <a:r>
              <a:rPr lang="en" sz="10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and infographics &amp; images by </a:t>
            </a:r>
            <a:r>
              <a:rPr lang="en" sz="1000" b="1" u="sng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 u="sng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D099E74-0778-087D-CD6D-C544AA71D9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214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-9925798" y="-1370476"/>
            <a:ext cx="29885640" cy="6760209"/>
          </a:xfrm>
          <a:custGeom>
            <a:avLst/>
            <a:gdLst/>
            <a:ahLst/>
            <a:cxnLst/>
            <a:rect l="l" t="t" r="r" b="b"/>
            <a:pathLst>
              <a:path w="7048500" h="1594389" extrusionOk="0">
                <a:moveTo>
                  <a:pt x="7048500" y="1594390"/>
                </a:moveTo>
                <a:lnTo>
                  <a:pt x="7048500" y="1143095"/>
                </a:lnTo>
                <a:lnTo>
                  <a:pt x="7030593" y="1143095"/>
                </a:lnTo>
                <a:lnTo>
                  <a:pt x="7030593" y="853726"/>
                </a:lnTo>
                <a:lnTo>
                  <a:pt x="6998399" y="853726"/>
                </a:lnTo>
                <a:lnTo>
                  <a:pt x="6998399" y="779907"/>
                </a:lnTo>
                <a:lnTo>
                  <a:pt x="6917436" y="779907"/>
                </a:lnTo>
                <a:lnTo>
                  <a:pt x="6917436" y="594170"/>
                </a:lnTo>
                <a:lnTo>
                  <a:pt x="6863906" y="594170"/>
                </a:lnTo>
                <a:lnTo>
                  <a:pt x="6863906" y="472726"/>
                </a:lnTo>
                <a:lnTo>
                  <a:pt x="6892481" y="472726"/>
                </a:lnTo>
                <a:lnTo>
                  <a:pt x="6892481" y="445294"/>
                </a:lnTo>
                <a:lnTo>
                  <a:pt x="6699599" y="445294"/>
                </a:lnTo>
                <a:lnTo>
                  <a:pt x="6699599" y="263176"/>
                </a:lnTo>
                <a:lnTo>
                  <a:pt x="6642449" y="263176"/>
                </a:lnTo>
                <a:lnTo>
                  <a:pt x="6642449" y="190595"/>
                </a:lnTo>
                <a:lnTo>
                  <a:pt x="6661499" y="190595"/>
                </a:lnTo>
                <a:lnTo>
                  <a:pt x="6661499" y="71533"/>
                </a:lnTo>
                <a:lnTo>
                  <a:pt x="6622256" y="42958"/>
                </a:lnTo>
                <a:lnTo>
                  <a:pt x="6573489" y="72676"/>
                </a:lnTo>
                <a:lnTo>
                  <a:pt x="6573489" y="191738"/>
                </a:lnTo>
                <a:lnTo>
                  <a:pt x="6594920" y="191738"/>
                </a:lnTo>
                <a:lnTo>
                  <a:pt x="6594920" y="263176"/>
                </a:lnTo>
                <a:lnTo>
                  <a:pt x="6544914" y="263176"/>
                </a:lnTo>
                <a:lnTo>
                  <a:pt x="6544914" y="136970"/>
                </a:lnTo>
                <a:lnTo>
                  <a:pt x="6406801" y="136970"/>
                </a:lnTo>
                <a:lnTo>
                  <a:pt x="6406801" y="263176"/>
                </a:lnTo>
                <a:lnTo>
                  <a:pt x="6372321" y="263176"/>
                </a:lnTo>
                <a:lnTo>
                  <a:pt x="6372321" y="969169"/>
                </a:lnTo>
                <a:lnTo>
                  <a:pt x="6177058" y="969169"/>
                </a:lnTo>
                <a:lnTo>
                  <a:pt x="6177058" y="1221581"/>
                </a:lnTo>
                <a:lnTo>
                  <a:pt x="6125814" y="1221581"/>
                </a:lnTo>
                <a:lnTo>
                  <a:pt x="6125814" y="1283494"/>
                </a:lnTo>
                <a:lnTo>
                  <a:pt x="6026944" y="1283494"/>
                </a:lnTo>
                <a:lnTo>
                  <a:pt x="6026944" y="1016794"/>
                </a:lnTo>
                <a:lnTo>
                  <a:pt x="6001989" y="1016794"/>
                </a:lnTo>
                <a:lnTo>
                  <a:pt x="6001989" y="960787"/>
                </a:lnTo>
                <a:lnTo>
                  <a:pt x="5917406" y="960787"/>
                </a:lnTo>
                <a:lnTo>
                  <a:pt x="5917406" y="1015555"/>
                </a:lnTo>
                <a:lnTo>
                  <a:pt x="5881688" y="1015555"/>
                </a:lnTo>
                <a:lnTo>
                  <a:pt x="5881688" y="986980"/>
                </a:lnTo>
                <a:lnTo>
                  <a:pt x="5865019" y="986980"/>
                </a:lnTo>
                <a:lnTo>
                  <a:pt x="5865019" y="952500"/>
                </a:lnTo>
                <a:lnTo>
                  <a:pt x="5828062" y="931069"/>
                </a:lnTo>
                <a:lnTo>
                  <a:pt x="5794724" y="947738"/>
                </a:lnTo>
                <a:lnTo>
                  <a:pt x="5766149" y="931069"/>
                </a:lnTo>
                <a:lnTo>
                  <a:pt x="5735193" y="944213"/>
                </a:lnTo>
                <a:lnTo>
                  <a:pt x="5735193" y="1018032"/>
                </a:lnTo>
                <a:lnTo>
                  <a:pt x="5719763" y="1018032"/>
                </a:lnTo>
                <a:lnTo>
                  <a:pt x="5719763" y="1287113"/>
                </a:lnTo>
                <a:lnTo>
                  <a:pt x="5699570" y="1287113"/>
                </a:lnTo>
                <a:lnTo>
                  <a:pt x="5699570" y="1147858"/>
                </a:lnTo>
                <a:lnTo>
                  <a:pt x="5673376" y="1147858"/>
                </a:lnTo>
                <a:lnTo>
                  <a:pt x="5673376" y="852583"/>
                </a:lnTo>
                <a:lnTo>
                  <a:pt x="5642420" y="852583"/>
                </a:lnTo>
                <a:lnTo>
                  <a:pt x="5642420" y="788289"/>
                </a:lnTo>
                <a:lnTo>
                  <a:pt x="5528120" y="788289"/>
                </a:lnTo>
                <a:lnTo>
                  <a:pt x="5528120" y="853821"/>
                </a:lnTo>
                <a:lnTo>
                  <a:pt x="5411439" y="853821"/>
                </a:lnTo>
                <a:lnTo>
                  <a:pt x="5411439" y="1311021"/>
                </a:lnTo>
                <a:lnTo>
                  <a:pt x="5357908" y="1311021"/>
                </a:lnTo>
                <a:lnTo>
                  <a:pt x="5357908" y="1144334"/>
                </a:lnTo>
                <a:lnTo>
                  <a:pt x="5336477" y="1144334"/>
                </a:lnTo>
                <a:lnTo>
                  <a:pt x="5336477" y="852678"/>
                </a:lnTo>
                <a:lnTo>
                  <a:pt x="5298377" y="852678"/>
                </a:lnTo>
                <a:lnTo>
                  <a:pt x="5298377" y="789623"/>
                </a:lnTo>
                <a:lnTo>
                  <a:pt x="5263896" y="789623"/>
                </a:lnTo>
                <a:lnTo>
                  <a:pt x="5263896" y="745617"/>
                </a:lnTo>
                <a:lnTo>
                  <a:pt x="5234178" y="730187"/>
                </a:lnTo>
                <a:lnTo>
                  <a:pt x="5197221" y="746855"/>
                </a:lnTo>
                <a:lnTo>
                  <a:pt x="5197221" y="780193"/>
                </a:lnTo>
                <a:lnTo>
                  <a:pt x="5157978" y="780193"/>
                </a:lnTo>
                <a:lnTo>
                  <a:pt x="5157978" y="852773"/>
                </a:lnTo>
                <a:lnTo>
                  <a:pt x="5088922" y="852773"/>
                </a:lnTo>
                <a:lnTo>
                  <a:pt x="5088922" y="869442"/>
                </a:lnTo>
                <a:lnTo>
                  <a:pt x="5060347" y="869442"/>
                </a:lnTo>
                <a:lnTo>
                  <a:pt x="5060347" y="1017080"/>
                </a:lnTo>
                <a:lnTo>
                  <a:pt x="5035392" y="1017080"/>
                </a:lnTo>
                <a:lnTo>
                  <a:pt x="5035392" y="252698"/>
                </a:lnTo>
                <a:lnTo>
                  <a:pt x="4994910" y="252698"/>
                </a:lnTo>
                <a:lnTo>
                  <a:pt x="4994910" y="220504"/>
                </a:lnTo>
                <a:lnTo>
                  <a:pt x="4902042" y="220504"/>
                </a:lnTo>
                <a:lnTo>
                  <a:pt x="4902042" y="137160"/>
                </a:lnTo>
                <a:lnTo>
                  <a:pt x="4849654" y="137160"/>
                </a:lnTo>
                <a:lnTo>
                  <a:pt x="4849654" y="85916"/>
                </a:lnTo>
                <a:lnTo>
                  <a:pt x="4806791" y="63246"/>
                </a:lnTo>
                <a:lnTo>
                  <a:pt x="4763929" y="84677"/>
                </a:lnTo>
                <a:lnTo>
                  <a:pt x="4763929" y="115633"/>
                </a:lnTo>
                <a:lnTo>
                  <a:pt x="4722209" y="115633"/>
                </a:lnTo>
                <a:lnTo>
                  <a:pt x="4722209" y="227552"/>
                </a:lnTo>
                <a:lnTo>
                  <a:pt x="4675728" y="227552"/>
                </a:lnTo>
                <a:lnTo>
                  <a:pt x="4675728" y="699040"/>
                </a:lnTo>
                <a:lnTo>
                  <a:pt x="4584097" y="699040"/>
                </a:lnTo>
                <a:lnTo>
                  <a:pt x="4584097" y="775240"/>
                </a:lnTo>
                <a:lnTo>
                  <a:pt x="4511516" y="775240"/>
                </a:lnTo>
                <a:lnTo>
                  <a:pt x="4511516" y="683609"/>
                </a:lnTo>
                <a:lnTo>
                  <a:pt x="4342448" y="784765"/>
                </a:lnTo>
                <a:lnTo>
                  <a:pt x="4301966" y="784765"/>
                </a:lnTo>
                <a:lnTo>
                  <a:pt x="4301966" y="1051465"/>
                </a:lnTo>
                <a:lnTo>
                  <a:pt x="4215098" y="1051465"/>
                </a:lnTo>
                <a:lnTo>
                  <a:pt x="4215098" y="1078897"/>
                </a:lnTo>
                <a:lnTo>
                  <a:pt x="4167473" y="1078897"/>
                </a:lnTo>
                <a:lnTo>
                  <a:pt x="4167473" y="1137190"/>
                </a:lnTo>
                <a:lnTo>
                  <a:pt x="4135279" y="1137190"/>
                </a:lnTo>
                <a:lnTo>
                  <a:pt x="4135279" y="1082421"/>
                </a:lnTo>
                <a:lnTo>
                  <a:pt x="4030504" y="1082421"/>
                </a:lnTo>
                <a:lnTo>
                  <a:pt x="4030504" y="1283589"/>
                </a:lnTo>
                <a:lnTo>
                  <a:pt x="4005548" y="1283589"/>
                </a:lnTo>
                <a:lnTo>
                  <a:pt x="4005548" y="1019270"/>
                </a:lnTo>
                <a:lnTo>
                  <a:pt x="3987641" y="1019270"/>
                </a:lnTo>
                <a:lnTo>
                  <a:pt x="3987641" y="853726"/>
                </a:lnTo>
                <a:lnTo>
                  <a:pt x="3967448" y="853726"/>
                </a:lnTo>
                <a:lnTo>
                  <a:pt x="3967448" y="734663"/>
                </a:lnTo>
                <a:lnTo>
                  <a:pt x="3934111" y="690658"/>
                </a:lnTo>
                <a:lnTo>
                  <a:pt x="3934111" y="610838"/>
                </a:lnTo>
                <a:lnTo>
                  <a:pt x="3903155" y="595408"/>
                </a:lnTo>
                <a:lnTo>
                  <a:pt x="3868674" y="614458"/>
                </a:lnTo>
                <a:lnTo>
                  <a:pt x="3868674" y="690658"/>
                </a:lnTo>
                <a:lnTo>
                  <a:pt x="3844862" y="735902"/>
                </a:lnTo>
                <a:lnTo>
                  <a:pt x="3844862" y="657320"/>
                </a:lnTo>
                <a:lnTo>
                  <a:pt x="3724656" y="657320"/>
                </a:lnTo>
                <a:lnTo>
                  <a:pt x="3724656" y="734663"/>
                </a:lnTo>
                <a:lnTo>
                  <a:pt x="3707987" y="734663"/>
                </a:lnTo>
                <a:lnTo>
                  <a:pt x="3707987" y="1016794"/>
                </a:lnTo>
                <a:lnTo>
                  <a:pt x="3688937" y="1016794"/>
                </a:lnTo>
                <a:lnTo>
                  <a:pt x="3688937" y="1141762"/>
                </a:lnTo>
                <a:lnTo>
                  <a:pt x="3663982" y="1141762"/>
                </a:lnTo>
                <a:lnTo>
                  <a:pt x="3663982" y="1016794"/>
                </a:lnTo>
                <a:lnTo>
                  <a:pt x="3650837" y="1016794"/>
                </a:lnTo>
                <a:lnTo>
                  <a:pt x="3650837" y="852488"/>
                </a:lnTo>
                <a:lnTo>
                  <a:pt x="3618643" y="852488"/>
                </a:lnTo>
                <a:lnTo>
                  <a:pt x="3618643" y="791718"/>
                </a:lnTo>
                <a:lnTo>
                  <a:pt x="3500819" y="791718"/>
                </a:lnTo>
                <a:lnTo>
                  <a:pt x="3500819" y="852488"/>
                </a:lnTo>
                <a:lnTo>
                  <a:pt x="3384137" y="851345"/>
                </a:lnTo>
                <a:lnTo>
                  <a:pt x="3384137" y="933450"/>
                </a:lnTo>
                <a:lnTo>
                  <a:pt x="3363945" y="946595"/>
                </a:lnTo>
                <a:lnTo>
                  <a:pt x="3363945" y="1016889"/>
                </a:lnTo>
                <a:lnTo>
                  <a:pt x="3304413" y="1016889"/>
                </a:lnTo>
                <a:lnTo>
                  <a:pt x="3304413" y="433483"/>
                </a:lnTo>
                <a:lnTo>
                  <a:pt x="3275838" y="433483"/>
                </a:lnTo>
                <a:lnTo>
                  <a:pt x="3275838" y="332327"/>
                </a:lnTo>
                <a:lnTo>
                  <a:pt x="3162681" y="332327"/>
                </a:lnTo>
                <a:lnTo>
                  <a:pt x="3162681" y="432340"/>
                </a:lnTo>
                <a:lnTo>
                  <a:pt x="3044762" y="432340"/>
                </a:lnTo>
                <a:lnTo>
                  <a:pt x="3044762" y="1027652"/>
                </a:lnTo>
                <a:lnTo>
                  <a:pt x="3005519" y="1027652"/>
                </a:lnTo>
                <a:lnTo>
                  <a:pt x="3005519" y="612172"/>
                </a:lnTo>
                <a:lnTo>
                  <a:pt x="3016187" y="612172"/>
                </a:lnTo>
                <a:lnTo>
                  <a:pt x="3016187" y="584740"/>
                </a:lnTo>
                <a:lnTo>
                  <a:pt x="2973324" y="584740"/>
                </a:lnTo>
                <a:lnTo>
                  <a:pt x="2973324" y="495395"/>
                </a:lnTo>
                <a:lnTo>
                  <a:pt x="2926842" y="495395"/>
                </a:lnTo>
                <a:lnTo>
                  <a:pt x="2926842" y="440627"/>
                </a:lnTo>
                <a:lnTo>
                  <a:pt x="2879217" y="419195"/>
                </a:lnTo>
                <a:lnTo>
                  <a:pt x="2836355" y="439388"/>
                </a:lnTo>
                <a:lnTo>
                  <a:pt x="2836355" y="495395"/>
                </a:lnTo>
                <a:lnTo>
                  <a:pt x="2776823" y="495395"/>
                </a:lnTo>
                <a:lnTo>
                  <a:pt x="2776823" y="588264"/>
                </a:lnTo>
                <a:lnTo>
                  <a:pt x="2685193" y="588264"/>
                </a:lnTo>
                <a:lnTo>
                  <a:pt x="2685193" y="613220"/>
                </a:lnTo>
                <a:lnTo>
                  <a:pt x="2642330" y="613220"/>
                </a:lnTo>
                <a:lnTo>
                  <a:pt x="2642330" y="1076325"/>
                </a:lnTo>
                <a:lnTo>
                  <a:pt x="2616137" y="1076325"/>
                </a:lnTo>
                <a:lnTo>
                  <a:pt x="2616137" y="851345"/>
                </a:lnTo>
                <a:lnTo>
                  <a:pt x="2569655" y="851345"/>
                </a:lnTo>
                <a:lnTo>
                  <a:pt x="2569655" y="810863"/>
                </a:lnTo>
                <a:lnTo>
                  <a:pt x="2587562" y="810863"/>
                </a:lnTo>
                <a:lnTo>
                  <a:pt x="2587562" y="745331"/>
                </a:lnTo>
                <a:lnTo>
                  <a:pt x="2555367" y="727424"/>
                </a:lnTo>
                <a:lnTo>
                  <a:pt x="2519648" y="745331"/>
                </a:lnTo>
                <a:lnTo>
                  <a:pt x="2519648" y="810863"/>
                </a:lnTo>
                <a:lnTo>
                  <a:pt x="2537555" y="810863"/>
                </a:lnTo>
                <a:lnTo>
                  <a:pt x="2537555" y="852583"/>
                </a:lnTo>
                <a:lnTo>
                  <a:pt x="2494693" y="852583"/>
                </a:lnTo>
                <a:lnTo>
                  <a:pt x="2494693" y="775240"/>
                </a:lnTo>
                <a:lnTo>
                  <a:pt x="2448211" y="775240"/>
                </a:lnTo>
                <a:lnTo>
                  <a:pt x="2448211" y="447770"/>
                </a:lnTo>
                <a:lnTo>
                  <a:pt x="2324386" y="447770"/>
                </a:lnTo>
                <a:lnTo>
                  <a:pt x="2324386" y="342995"/>
                </a:lnTo>
                <a:lnTo>
                  <a:pt x="2206466" y="342995"/>
                </a:lnTo>
                <a:lnTo>
                  <a:pt x="2206466" y="447770"/>
                </a:lnTo>
                <a:lnTo>
                  <a:pt x="2186273" y="447770"/>
                </a:lnTo>
                <a:lnTo>
                  <a:pt x="2186273" y="534638"/>
                </a:lnTo>
                <a:lnTo>
                  <a:pt x="2106454" y="534638"/>
                </a:lnTo>
                <a:lnTo>
                  <a:pt x="2106454" y="628745"/>
                </a:lnTo>
                <a:lnTo>
                  <a:pt x="2086261" y="628745"/>
                </a:lnTo>
                <a:lnTo>
                  <a:pt x="2086261" y="164402"/>
                </a:lnTo>
                <a:lnTo>
                  <a:pt x="2008918" y="164402"/>
                </a:lnTo>
                <a:lnTo>
                  <a:pt x="2008918" y="46482"/>
                </a:lnTo>
                <a:lnTo>
                  <a:pt x="1961293" y="0"/>
                </a:lnTo>
                <a:lnTo>
                  <a:pt x="1916049" y="46482"/>
                </a:lnTo>
                <a:lnTo>
                  <a:pt x="1916049" y="165545"/>
                </a:lnTo>
                <a:lnTo>
                  <a:pt x="1843468" y="165545"/>
                </a:lnTo>
                <a:lnTo>
                  <a:pt x="1843468" y="196501"/>
                </a:lnTo>
                <a:lnTo>
                  <a:pt x="1808988" y="196501"/>
                </a:lnTo>
                <a:lnTo>
                  <a:pt x="1808988" y="1283494"/>
                </a:lnTo>
                <a:lnTo>
                  <a:pt x="1637538" y="1283494"/>
                </a:lnTo>
                <a:lnTo>
                  <a:pt x="1637538" y="1019175"/>
                </a:lnTo>
                <a:lnTo>
                  <a:pt x="1612583" y="1019175"/>
                </a:lnTo>
                <a:lnTo>
                  <a:pt x="1612583" y="551307"/>
                </a:lnTo>
                <a:lnTo>
                  <a:pt x="1579245" y="551307"/>
                </a:lnTo>
                <a:lnTo>
                  <a:pt x="1579245" y="527495"/>
                </a:lnTo>
                <a:lnTo>
                  <a:pt x="1510189" y="527495"/>
                </a:lnTo>
                <a:lnTo>
                  <a:pt x="1510189" y="428625"/>
                </a:lnTo>
                <a:lnTo>
                  <a:pt x="1469708" y="428625"/>
                </a:lnTo>
                <a:lnTo>
                  <a:pt x="1469708" y="374428"/>
                </a:lnTo>
                <a:lnTo>
                  <a:pt x="1438751" y="351758"/>
                </a:lnTo>
                <a:lnTo>
                  <a:pt x="1406557" y="374428"/>
                </a:lnTo>
                <a:lnTo>
                  <a:pt x="1406557" y="441674"/>
                </a:lnTo>
                <a:lnTo>
                  <a:pt x="1370838" y="441674"/>
                </a:lnTo>
                <a:lnTo>
                  <a:pt x="1370838" y="529780"/>
                </a:lnTo>
                <a:lnTo>
                  <a:pt x="1322070" y="529780"/>
                </a:lnTo>
                <a:lnTo>
                  <a:pt x="1322070" y="1327499"/>
                </a:lnTo>
                <a:lnTo>
                  <a:pt x="1292352" y="1327499"/>
                </a:lnTo>
                <a:lnTo>
                  <a:pt x="1292352" y="1036987"/>
                </a:lnTo>
                <a:lnTo>
                  <a:pt x="1299496" y="1036987"/>
                </a:lnTo>
                <a:lnTo>
                  <a:pt x="1299496" y="1016794"/>
                </a:lnTo>
                <a:lnTo>
                  <a:pt x="1270921" y="1016794"/>
                </a:lnTo>
                <a:lnTo>
                  <a:pt x="1270921" y="962025"/>
                </a:lnTo>
                <a:lnTo>
                  <a:pt x="1181576" y="962025"/>
                </a:lnTo>
                <a:lnTo>
                  <a:pt x="1181576" y="1016794"/>
                </a:lnTo>
                <a:lnTo>
                  <a:pt x="1131570" y="1016794"/>
                </a:lnTo>
                <a:lnTo>
                  <a:pt x="1131570" y="959072"/>
                </a:lnTo>
                <a:cubicBezTo>
                  <a:pt x="1131570" y="959072"/>
                  <a:pt x="1127379" y="931069"/>
                  <a:pt x="1096423" y="931069"/>
                </a:cubicBezTo>
                <a:cubicBezTo>
                  <a:pt x="1065467" y="931069"/>
                  <a:pt x="1061942" y="949547"/>
                  <a:pt x="1061942" y="949547"/>
                </a:cubicBezTo>
                <a:cubicBezTo>
                  <a:pt x="1061942" y="949547"/>
                  <a:pt x="1056037" y="932307"/>
                  <a:pt x="1024414" y="932307"/>
                </a:cubicBezTo>
                <a:cubicBezTo>
                  <a:pt x="996982" y="932307"/>
                  <a:pt x="994696" y="959072"/>
                  <a:pt x="994696" y="959072"/>
                </a:cubicBezTo>
                <a:lnTo>
                  <a:pt x="994696" y="1018032"/>
                </a:lnTo>
                <a:lnTo>
                  <a:pt x="974503" y="1018032"/>
                </a:lnTo>
                <a:lnTo>
                  <a:pt x="974503" y="1034701"/>
                </a:lnTo>
                <a:lnTo>
                  <a:pt x="985171" y="1034701"/>
                </a:lnTo>
                <a:lnTo>
                  <a:pt x="985171" y="1454944"/>
                </a:lnTo>
                <a:lnTo>
                  <a:pt x="949452" y="1454944"/>
                </a:lnTo>
                <a:lnTo>
                  <a:pt x="949452" y="1034701"/>
                </a:lnTo>
                <a:lnTo>
                  <a:pt x="960120" y="1034701"/>
                </a:lnTo>
                <a:lnTo>
                  <a:pt x="960120" y="1018032"/>
                </a:lnTo>
                <a:lnTo>
                  <a:pt x="932688" y="1018032"/>
                </a:lnTo>
                <a:lnTo>
                  <a:pt x="932688" y="959739"/>
                </a:lnTo>
                <a:lnTo>
                  <a:pt x="845820" y="959739"/>
                </a:lnTo>
                <a:lnTo>
                  <a:pt x="845820" y="1010984"/>
                </a:lnTo>
                <a:lnTo>
                  <a:pt x="792290" y="1010984"/>
                </a:lnTo>
                <a:lnTo>
                  <a:pt x="792290" y="951452"/>
                </a:lnTo>
                <a:cubicBezTo>
                  <a:pt x="792290" y="951452"/>
                  <a:pt x="786384" y="932402"/>
                  <a:pt x="758952" y="932402"/>
                </a:cubicBezTo>
                <a:cubicBezTo>
                  <a:pt x="734568" y="932402"/>
                  <a:pt x="725615" y="951452"/>
                  <a:pt x="725615" y="951452"/>
                </a:cubicBezTo>
                <a:cubicBezTo>
                  <a:pt x="725615" y="951452"/>
                  <a:pt x="720852" y="931831"/>
                  <a:pt x="692849" y="931831"/>
                </a:cubicBezTo>
                <a:cubicBezTo>
                  <a:pt x="671417" y="931831"/>
                  <a:pt x="661321" y="950309"/>
                  <a:pt x="661321" y="950309"/>
                </a:cubicBezTo>
                <a:lnTo>
                  <a:pt x="661321" y="1016984"/>
                </a:lnTo>
                <a:lnTo>
                  <a:pt x="647033" y="1016984"/>
                </a:lnTo>
                <a:lnTo>
                  <a:pt x="647033" y="1284827"/>
                </a:lnTo>
                <a:lnTo>
                  <a:pt x="622078" y="1284827"/>
                </a:lnTo>
                <a:lnTo>
                  <a:pt x="622078" y="483584"/>
                </a:lnTo>
                <a:lnTo>
                  <a:pt x="631603" y="483584"/>
                </a:lnTo>
                <a:lnTo>
                  <a:pt x="631603" y="458629"/>
                </a:lnTo>
                <a:lnTo>
                  <a:pt x="592360" y="458629"/>
                </a:lnTo>
                <a:lnTo>
                  <a:pt x="592360" y="365760"/>
                </a:lnTo>
                <a:lnTo>
                  <a:pt x="455390" y="365760"/>
                </a:lnTo>
                <a:lnTo>
                  <a:pt x="455390" y="457391"/>
                </a:lnTo>
                <a:lnTo>
                  <a:pt x="317278" y="457391"/>
                </a:lnTo>
                <a:lnTo>
                  <a:pt x="317278" y="1284923"/>
                </a:lnTo>
                <a:lnTo>
                  <a:pt x="257747" y="1284923"/>
                </a:lnTo>
                <a:lnTo>
                  <a:pt x="257747" y="870585"/>
                </a:lnTo>
                <a:lnTo>
                  <a:pt x="267272" y="870585"/>
                </a:lnTo>
                <a:lnTo>
                  <a:pt x="267272" y="851535"/>
                </a:lnTo>
                <a:lnTo>
                  <a:pt x="233934" y="851535"/>
                </a:lnTo>
                <a:lnTo>
                  <a:pt x="233934" y="782479"/>
                </a:lnTo>
                <a:lnTo>
                  <a:pt x="130302" y="782479"/>
                </a:lnTo>
                <a:lnTo>
                  <a:pt x="130302" y="851535"/>
                </a:lnTo>
                <a:lnTo>
                  <a:pt x="85058" y="851535"/>
                </a:lnTo>
                <a:lnTo>
                  <a:pt x="85058" y="812292"/>
                </a:lnTo>
                <a:lnTo>
                  <a:pt x="96965" y="812292"/>
                </a:lnTo>
                <a:lnTo>
                  <a:pt x="96965" y="745617"/>
                </a:lnTo>
                <a:lnTo>
                  <a:pt x="66008" y="726567"/>
                </a:lnTo>
                <a:lnTo>
                  <a:pt x="27908" y="747998"/>
                </a:lnTo>
                <a:lnTo>
                  <a:pt x="27908" y="813530"/>
                </a:lnTo>
                <a:lnTo>
                  <a:pt x="39815" y="813530"/>
                </a:lnTo>
                <a:lnTo>
                  <a:pt x="39815" y="852773"/>
                </a:lnTo>
                <a:lnTo>
                  <a:pt x="0" y="852773"/>
                </a:lnTo>
                <a:lnTo>
                  <a:pt x="0" y="1593342"/>
                </a:lnTo>
                <a:lnTo>
                  <a:pt x="7047262" y="1593342"/>
                </a:ln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391900" y="2714477"/>
            <a:ext cx="43602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4027050" y="1533820"/>
            <a:ext cx="1089900" cy="1027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grpSp>
        <p:nvGrpSpPr>
          <p:cNvPr id="20" name="Google Shape;20;p3"/>
          <p:cNvGrpSpPr/>
          <p:nvPr/>
        </p:nvGrpSpPr>
        <p:grpSpPr>
          <a:xfrm>
            <a:off x="7364112" y="2376868"/>
            <a:ext cx="2478266" cy="2808006"/>
            <a:chOff x="6032340" y="2652313"/>
            <a:chExt cx="805076" cy="912223"/>
          </a:xfrm>
        </p:grpSpPr>
        <p:sp>
          <p:nvSpPr>
            <p:cNvPr id="21" name="Google Shape;21;p3"/>
            <p:cNvSpPr/>
            <p:nvPr/>
          </p:nvSpPr>
          <p:spPr>
            <a:xfrm>
              <a:off x="6382029" y="2655190"/>
              <a:ext cx="279173" cy="906513"/>
            </a:xfrm>
            <a:custGeom>
              <a:avLst/>
              <a:gdLst/>
              <a:ahLst/>
              <a:cxnLst/>
              <a:rect l="l" t="t" r="r" b="b"/>
              <a:pathLst>
                <a:path w="507587" h="1648206" extrusionOk="0">
                  <a:moveTo>
                    <a:pt x="507587" y="0"/>
                  </a:moveTo>
                  <a:lnTo>
                    <a:pt x="0" y="9430"/>
                  </a:lnTo>
                  <a:lnTo>
                    <a:pt x="0" y="1648206"/>
                  </a:lnTo>
                  <a:lnTo>
                    <a:pt x="507587" y="1648206"/>
                  </a:lnTo>
                  <a:lnTo>
                    <a:pt x="5075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6379205" y="2652313"/>
              <a:ext cx="284883" cy="912223"/>
            </a:xfrm>
            <a:custGeom>
              <a:avLst/>
              <a:gdLst/>
              <a:ahLst/>
              <a:cxnLst/>
              <a:rect l="l" t="t" r="r" b="b"/>
              <a:pathLst>
                <a:path w="517969" h="1658588" extrusionOk="0">
                  <a:moveTo>
                    <a:pt x="517970" y="1658588"/>
                  </a:moveTo>
                  <a:lnTo>
                    <a:pt x="0" y="1658588"/>
                  </a:lnTo>
                  <a:lnTo>
                    <a:pt x="0" y="9620"/>
                  </a:lnTo>
                  <a:lnTo>
                    <a:pt x="517970" y="0"/>
                  </a:lnTo>
                  <a:lnTo>
                    <a:pt x="517970" y="1658588"/>
                  </a:lnTo>
                  <a:close/>
                  <a:moveTo>
                    <a:pt x="10287" y="1648301"/>
                  </a:moveTo>
                  <a:lnTo>
                    <a:pt x="507588" y="1648301"/>
                  </a:lnTo>
                  <a:lnTo>
                    <a:pt x="507588" y="10573"/>
                  </a:lnTo>
                  <a:lnTo>
                    <a:pt x="10287" y="19812"/>
                  </a:lnTo>
                  <a:lnTo>
                    <a:pt x="10287" y="16483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6423400" y="2717900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6420576" y="271507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6423400" y="278097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0"/>
                  </a:lnTo>
                  <a:lnTo>
                    <a:pt x="0" y="3829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6420576" y="277815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6423400" y="2844052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0"/>
                  </a:lnTo>
                  <a:lnTo>
                    <a:pt x="0" y="3829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6420576" y="2841227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6423400" y="290712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6420576" y="290430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6423400" y="2970204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6420576" y="2967379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6423400" y="3033279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6420576" y="303045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6423400" y="309635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6420576" y="309353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423400" y="3159431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6420576" y="3156607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6423400" y="322250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6420576" y="321968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6423400" y="3285583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420576" y="3282759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6423400" y="3348659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420576" y="334583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423400" y="341173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420576" y="340891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423400" y="3474811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6420576" y="3471986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6423400" y="353788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420576" y="353506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6609850" y="2658750"/>
              <a:ext cx="48656" cy="902340"/>
            </a:xfrm>
            <a:custGeom>
              <a:avLst/>
              <a:gdLst/>
              <a:ahLst/>
              <a:cxnLst/>
              <a:rect l="l" t="t" r="r" b="b"/>
              <a:pathLst>
                <a:path w="92678" h="1648110" extrusionOk="0">
                  <a:moveTo>
                    <a:pt x="0" y="0"/>
                  </a:moveTo>
                  <a:lnTo>
                    <a:pt x="92678" y="0"/>
                  </a:lnTo>
                  <a:lnTo>
                    <a:pt x="92678" y="1648111"/>
                  </a:lnTo>
                  <a:lnTo>
                    <a:pt x="0" y="16481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555357" y="2849543"/>
              <a:ext cx="279225" cy="711841"/>
            </a:xfrm>
            <a:custGeom>
              <a:avLst/>
              <a:gdLst/>
              <a:ahLst/>
              <a:cxnLst/>
              <a:rect l="l" t="t" r="r" b="b"/>
              <a:pathLst>
                <a:path w="507682" h="1294257" extrusionOk="0">
                  <a:moveTo>
                    <a:pt x="507682" y="74581"/>
                  </a:moveTo>
                  <a:lnTo>
                    <a:pt x="507682" y="1294257"/>
                  </a:lnTo>
                  <a:lnTo>
                    <a:pt x="0" y="1294257"/>
                  </a:lnTo>
                  <a:lnTo>
                    <a:pt x="0" y="7811"/>
                  </a:lnTo>
                  <a:lnTo>
                    <a:pt x="415004" y="0"/>
                  </a:lnTo>
                  <a:lnTo>
                    <a:pt x="417004" y="0"/>
                  </a:lnTo>
                  <a:lnTo>
                    <a:pt x="507682" y="745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6552481" y="2846666"/>
              <a:ext cx="284935" cy="717551"/>
            </a:xfrm>
            <a:custGeom>
              <a:avLst/>
              <a:gdLst/>
              <a:ahLst/>
              <a:cxnLst/>
              <a:rect l="l" t="t" r="r" b="b"/>
              <a:pathLst>
                <a:path w="518064" h="1304638" extrusionOk="0">
                  <a:moveTo>
                    <a:pt x="518065" y="1304639"/>
                  </a:moveTo>
                  <a:lnTo>
                    <a:pt x="0" y="1304639"/>
                  </a:lnTo>
                  <a:lnTo>
                    <a:pt x="0" y="8001"/>
                  </a:lnTo>
                  <a:lnTo>
                    <a:pt x="423958" y="0"/>
                  </a:lnTo>
                  <a:lnTo>
                    <a:pt x="517970" y="77343"/>
                  </a:lnTo>
                  <a:lnTo>
                    <a:pt x="517970" y="1304639"/>
                  </a:lnTo>
                  <a:close/>
                  <a:moveTo>
                    <a:pt x="10383" y="1294352"/>
                  </a:moveTo>
                  <a:lnTo>
                    <a:pt x="507778" y="1294352"/>
                  </a:lnTo>
                  <a:lnTo>
                    <a:pt x="507778" y="82296"/>
                  </a:lnTo>
                  <a:lnTo>
                    <a:pt x="420338" y="10478"/>
                  </a:lnTo>
                  <a:lnTo>
                    <a:pt x="10383" y="18097"/>
                  </a:lnTo>
                  <a:lnTo>
                    <a:pt x="10383" y="12943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6612785" y="2935109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609961" y="2932337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674501" y="2935109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671676" y="2932337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612785" y="3037254"/>
              <a:ext cx="38662" cy="70199"/>
            </a:xfrm>
            <a:custGeom>
              <a:avLst/>
              <a:gdLst/>
              <a:ahLst/>
              <a:cxnLst/>
              <a:rect l="l" t="t" r="r" b="b"/>
              <a:pathLst>
                <a:path w="70294" h="127634" extrusionOk="0">
                  <a:moveTo>
                    <a:pt x="70199" y="127635"/>
                  </a:moveTo>
                  <a:lnTo>
                    <a:pt x="0" y="127635"/>
                  </a:lnTo>
                  <a:lnTo>
                    <a:pt x="0" y="35052"/>
                  </a:lnTo>
                  <a:cubicBezTo>
                    <a:pt x="0" y="15621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052"/>
                  </a:cubicBezTo>
                  <a:lnTo>
                    <a:pt x="70295" y="1276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6609961" y="3034430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2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3"/>
                    <a:pt x="40291" y="10383"/>
                  </a:cubicBezTo>
                  <a:cubicBezTo>
                    <a:pt x="23813" y="10383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6674501" y="3037254"/>
              <a:ext cx="38662" cy="70199"/>
            </a:xfrm>
            <a:custGeom>
              <a:avLst/>
              <a:gdLst/>
              <a:ahLst/>
              <a:cxnLst/>
              <a:rect l="l" t="t" r="r" b="b"/>
              <a:pathLst>
                <a:path w="70294" h="127634" extrusionOk="0">
                  <a:moveTo>
                    <a:pt x="70199" y="127635"/>
                  </a:moveTo>
                  <a:lnTo>
                    <a:pt x="0" y="127635"/>
                  </a:lnTo>
                  <a:lnTo>
                    <a:pt x="0" y="35052"/>
                  </a:lnTo>
                  <a:cubicBezTo>
                    <a:pt x="0" y="15621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052"/>
                  </a:cubicBezTo>
                  <a:lnTo>
                    <a:pt x="70295" y="1276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6671676" y="3034430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2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3"/>
                    <a:pt x="40291" y="10383"/>
                  </a:cubicBezTo>
                  <a:cubicBezTo>
                    <a:pt x="23813" y="10383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6612785" y="3139295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6609961" y="3136470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6674501" y="3139295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671676" y="3136470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6612785" y="3241388"/>
              <a:ext cx="38662" cy="70252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609961" y="3238564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8"/>
                    <a:pt x="56769" y="10477"/>
                    <a:pt x="40291" y="10477"/>
                  </a:cubicBezTo>
                  <a:cubicBezTo>
                    <a:pt x="23813" y="10477"/>
                    <a:pt x="10382" y="23908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6674501" y="3241388"/>
              <a:ext cx="38662" cy="70252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671676" y="3238564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8"/>
                    <a:pt x="56769" y="10477"/>
                    <a:pt x="40291" y="10477"/>
                  </a:cubicBezTo>
                  <a:cubicBezTo>
                    <a:pt x="23813" y="10477"/>
                    <a:pt x="10382" y="23908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6612785" y="3343481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609961" y="3340709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8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8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6674501" y="3343481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6671676" y="3340709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8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8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6364665" y="2891175"/>
              <a:ext cx="101422" cy="670140"/>
            </a:xfrm>
            <a:custGeom>
              <a:avLst/>
              <a:gdLst/>
              <a:ahLst/>
              <a:cxnLst/>
              <a:rect l="l" t="t" r="r" b="b"/>
              <a:pathLst>
                <a:path w="184403" h="1218437" extrusionOk="0">
                  <a:moveTo>
                    <a:pt x="0" y="0"/>
                  </a:moveTo>
                  <a:lnTo>
                    <a:pt x="184404" y="95726"/>
                  </a:lnTo>
                  <a:lnTo>
                    <a:pt x="184404" y="1218438"/>
                  </a:lnTo>
                  <a:lnTo>
                    <a:pt x="0" y="1218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6361841" y="2886521"/>
              <a:ext cx="107080" cy="677632"/>
            </a:xfrm>
            <a:custGeom>
              <a:avLst/>
              <a:gdLst/>
              <a:ahLst/>
              <a:cxnLst/>
              <a:rect l="l" t="t" r="r" b="b"/>
              <a:pathLst>
                <a:path w="194691" h="1232058" extrusionOk="0">
                  <a:moveTo>
                    <a:pt x="194691" y="1232059"/>
                  </a:moveTo>
                  <a:lnTo>
                    <a:pt x="0" y="1232059"/>
                  </a:lnTo>
                  <a:lnTo>
                    <a:pt x="0" y="0"/>
                  </a:lnTo>
                  <a:lnTo>
                    <a:pt x="194691" y="101060"/>
                  </a:lnTo>
                  <a:lnTo>
                    <a:pt x="194691" y="1232059"/>
                  </a:lnTo>
                  <a:close/>
                  <a:moveTo>
                    <a:pt x="10287" y="1221772"/>
                  </a:moveTo>
                  <a:lnTo>
                    <a:pt x="184404" y="1221772"/>
                  </a:lnTo>
                  <a:lnTo>
                    <a:pt x="184404" y="107347"/>
                  </a:lnTo>
                  <a:lnTo>
                    <a:pt x="10287" y="16954"/>
                  </a:lnTo>
                  <a:lnTo>
                    <a:pt x="10287" y="122177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6035164" y="2891175"/>
              <a:ext cx="330041" cy="670140"/>
            </a:xfrm>
            <a:custGeom>
              <a:avLst/>
              <a:gdLst/>
              <a:ahLst/>
              <a:cxnLst/>
              <a:rect l="l" t="t" r="r" b="b"/>
              <a:pathLst>
                <a:path w="600075" h="1218437" extrusionOk="0">
                  <a:moveTo>
                    <a:pt x="0" y="0"/>
                  </a:moveTo>
                  <a:lnTo>
                    <a:pt x="600075" y="0"/>
                  </a:lnTo>
                  <a:lnTo>
                    <a:pt x="600075" y="1218438"/>
                  </a:lnTo>
                  <a:lnTo>
                    <a:pt x="0" y="121843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6032340" y="2888351"/>
              <a:ext cx="335699" cy="675798"/>
            </a:xfrm>
            <a:custGeom>
              <a:avLst/>
              <a:gdLst/>
              <a:ahLst/>
              <a:cxnLst/>
              <a:rect l="l" t="t" r="r" b="b"/>
              <a:pathLst>
                <a:path w="610361" h="1228724" extrusionOk="0">
                  <a:moveTo>
                    <a:pt x="610362" y="1228725"/>
                  </a:moveTo>
                  <a:lnTo>
                    <a:pt x="0" y="1228725"/>
                  </a:lnTo>
                  <a:lnTo>
                    <a:pt x="0" y="0"/>
                  </a:lnTo>
                  <a:lnTo>
                    <a:pt x="610362" y="0"/>
                  </a:lnTo>
                  <a:lnTo>
                    <a:pt x="610362" y="1228725"/>
                  </a:lnTo>
                  <a:close/>
                  <a:moveTo>
                    <a:pt x="10287" y="1218438"/>
                  </a:moveTo>
                  <a:lnTo>
                    <a:pt x="600075" y="1218438"/>
                  </a:lnTo>
                  <a:lnTo>
                    <a:pt x="600075" y="10287"/>
                  </a:lnTo>
                  <a:lnTo>
                    <a:pt x="10287" y="10287"/>
                  </a:lnTo>
                  <a:lnTo>
                    <a:pt x="10287" y="12184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165448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162623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6227111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224287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6288827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6286003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6165448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6162623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6227111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6224287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6288827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6286003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6165448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6162623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6227111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6224287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6288827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6286003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6165448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6162623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6227111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6224287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6288827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286003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165448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162623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6227111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6224287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6288827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6286003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6434802" y="3416808"/>
              <a:ext cx="5658" cy="143646"/>
            </a:xfrm>
            <a:custGeom>
              <a:avLst/>
              <a:gdLst/>
              <a:ahLst/>
              <a:cxnLst/>
              <a:rect l="l" t="t" r="r" b="b"/>
              <a:pathLst>
                <a:path w="10287" h="261175" extrusionOk="0">
                  <a:moveTo>
                    <a:pt x="0" y="0"/>
                  </a:moveTo>
                  <a:lnTo>
                    <a:pt x="10287" y="0"/>
                  </a:lnTo>
                  <a:lnTo>
                    <a:pt x="10287" y="261176"/>
                  </a:lnTo>
                  <a:lnTo>
                    <a:pt x="0" y="2611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6380343" y="3244212"/>
              <a:ext cx="114794" cy="284478"/>
            </a:xfrm>
            <a:custGeom>
              <a:avLst/>
              <a:gdLst/>
              <a:ahLst/>
              <a:cxnLst/>
              <a:rect l="l" t="t" r="r" b="b"/>
              <a:pathLst>
                <a:path w="208716" h="517232" extrusionOk="0">
                  <a:moveTo>
                    <a:pt x="110609" y="3049"/>
                  </a:moveTo>
                  <a:cubicBezTo>
                    <a:pt x="119086" y="13717"/>
                    <a:pt x="125944" y="24385"/>
                    <a:pt x="132422" y="35053"/>
                  </a:cubicBezTo>
                  <a:cubicBezTo>
                    <a:pt x="138899" y="45721"/>
                    <a:pt x="144613" y="56389"/>
                    <a:pt x="149852" y="67057"/>
                  </a:cubicBezTo>
                  <a:cubicBezTo>
                    <a:pt x="155091" y="77725"/>
                    <a:pt x="159853" y="88393"/>
                    <a:pt x="164330" y="99061"/>
                  </a:cubicBezTo>
                  <a:cubicBezTo>
                    <a:pt x="168617" y="109729"/>
                    <a:pt x="172712" y="120397"/>
                    <a:pt x="176332" y="131065"/>
                  </a:cubicBezTo>
                  <a:cubicBezTo>
                    <a:pt x="196810" y="191168"/>
                    <a:pt x="208716" y="257557"/>
                    <a:pt x="208716" y="321184"/>
                  </a:cubicBezTo>
                  <a:cubicBezTo>
                    <a:pt x="208716" y="367190"/>
                    <a:pt x="198620" y="412624"/>
                    <a:pt x="172903" y="451296"/>
                  </a:cubicBezTo>
                  <a:cubicBezTo>
                    <a:pt x="165759" y="461964"/>
                    <a:pt x="157472" y="472631"/>
                    <a:pt x="147471" y="483299"/>
                  </a:cubicBezTo>
                  <a:cubicBezTo>
                    <a:pt x="142423" y="488633"/>
                    <a:pt x="136993" y="493967"/>
                    <a:pt x="130993" y="499301"/>
                  </a:cubicBezTo>
                  <a:lnTo>
                    <a:pt x="126421" y="503302"/>
                  </a:lnTo>
                  <a:lnTo>
                    <a:pt x="121468" y="507303"/>
                  </a:lnTo>
                  <a:cubicBezTo>
                    <a:pt x="118229" y="509969"/>
                    <a:pt x="114515" y="512637"/>
                    <a:pt x="110609" y="515303"/>
                  </a:cubicBezTo>
                  <a:cubicBezTo>
                    <a:pt x="106704" y="517971"/>
                    <a:pt x="101751" y="517780"/>
                    <a:pt x="98036" y="515303"/>
                  </a:cubicBezTo>
                  <a:cubicBezTo>
                    <a:pt x="94131" y="512637"/>
                    <a:pt x="90511" y="509969"/>
                    <a:pt x="87178" y="507303"/>
                  </a:cubicBezTo>
                  <a:lnTo>
                    <a:pt x="82225" y="503302"/>
                  </a:lnTo>
                  <a:lnTo>
                    <a:pt x="77653" y="499301"/>
                  </a:lnTo>
                  <a:cubicBezTo>
                    <a:pt x="71652" y="493967"/>
                    <a:pt x="66223" y="488633"/>
                    <a:pt x="61174" y="483299"/>
                  </a:cubicBezTo>
                  <a:cubicBezTo>
                    <a:pt x="51173" y="472631"/>
                    <a:pt x="42886" y="461964"/>
                    <a:pt x="35743" y="451296"/>
                  </a:cubicBezTo>
                  <a:cubicBezTo>
                    <a:pt x="9073" y="411100"/>
                    <a:pt x="-548" y="362808"/>
                    <a:pt x="24" y="315088"/>
                  </a:cubicBezTo>
                  <a:cubicBezTo>
                    <a:pt x="786" y="253461"/>
                    <a:pt x="12882" y="189453"/>
                    <a:pt x="32314" y="131065"/>
                  </a:cubicBezTo>
                  <a:cubicBezTo>
                    <a:pt x="35838" y="120397"/>
                    <a:pt x="40029" y="109729"/>
                    <a:pt x="44315" y="99061"/>
                  </a:cubicBezTo>
                  <a:cubicBezTo>
                    <a:pt x="48792" y="88393"/>
                    <a:pt x="53554" y="77725"/>
                    <a:pt x="58793" y="67057"/>
                  </a:cubicBezTo>
                  <a:cubicBezTo>
                    <a:pt x="64032" y="56389"/>
                    <a:pt x="69747" y="45721"/>
                    <a:pt x="76224" y="35053"/>
                  </a:cubicBezTo>
                  <a:cubicBezTo>
                    <a:pt x="82701" y="24385"/>
                    <a:pt x="89559" y="13717"/>
                    <a:pt x="98036" y="3049"/>
                  </a:cubicBezTo>
                  <a:cubicBezTo>
                    <a:pt x="100799" y="-380"/>
                    <a:pt x="105846" y="-1047"/>
                    <a:pt x="109275" y="1715"/>
                  </a:cubicBezTo>
                  <a:cubicBezTo>
                    <a:pt x="109752" y="2096"/>
                    <a:pt x="110228" y="2572"/>
                    <a:pt x="110609" y="30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6537470" y="35345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3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6770318" y="35345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8" y="477"/>
                    <a:pt x="42767" y="0"/>
                    <a:pt x="46673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6563151" y="35089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89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7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6617649" y="3474549"/>
              <a:ext cx="136888" cy="85758"/>
            </a:xfrm>
            <a:custGeom>
              <a:avLst/>
              <a:gdLst/>
              <a:ahLst/>
              <a:cxnLst/>
              <a:rect l="l" t="t" r="r" b="b"/>
              <a:pathLst>
                <a:path w="248888" h="155924" extrusionOk="0">
                  <a:moveTo>
                    <a:pt x="248888" y="124396"/>
                  </a:moveTo>
                  <a:cubicBezTo>
                    <a:pt x="248888" y="135350"/>
                    <a:pt x="247459" y="145828"/>
                    <a:pt x="244793" y="155924"/>
                  </a:cubicBezTo>
                  <a:lnTo>
                    <a:pt x="4096" y="155924"/>
                  </a:lnTo>
                  <a:cubicBezTo>
                    <a:pt x="1429" y="145828"/>
                    <a:pt x="0" y="135255"/>
                    <a:pt x="0" y="124396"/>
                  </a:cubicBezTo>
                  <a:cubicBezTo>
                    <a:pt x="0" y="120205"/>
                    <a:pt x="191" y="116110"/>
                    <a:pt x="571" y="112014"/>
                  </a:cubicBezTo>
                  <a:cubicBezTo>
                    <a:pt x="6858" y="49149"/>
                    <a:pt x="59817" y="0"/>
                    <a:pt x="124396" y="0"/>
                  </a:cubicBezTo>
                  <a:cubicBezTo>
                    <a:pt x="174879" y="0"/>
                    <a:pt x="218408" y="30194"/>
                    <a:pt x="237840" y="73438"/>
                  </a:cubicBezTo>
                  <a:cubicBezTo>
                    <a:pt x="244888" y="88964"/>
                    <a:pt x="248793" y="106299"/>
                    <a:pt x="248793" y="1243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6708497" y="3492332"/>
              <a:ext cx="98331" cy="67999"/>
            </a:xfrm>
            <a:custGeom>
              <a:avLst/>
              <a:gdLst/>
              <a:ahLst/>
              <a:cxnLst/>
              <a:rect l="l" t="t" r="r" b="b"/>
              <a:pathLst>
                <a:path w="178784" h="123634" extrusionOk="0">
                  <a:moveTo>
                    <a:pt x="178784" y="89345"/>
                  </a:moveTo>
                  <a:cubicBezTo>
                    <a:pt x="178784" y="101536"/>
                    <a:pt x="176308" y="113062"/>
                    <a:pt x="171926" y="123634"/>
                  </a:cubicBezTo>
                  <a:lnTo>
                    <a:pt x="6858" y="123634"/>
                  </a:lnTo>
                  <a:cubicBezTo>
                    <a:pt x="2477" y="113062"/>
                    <a:pt x="0" y="101536"/>
                    <a:pt x="0" y="89345"/>
                  </a:cubicBezTo>
                  <a:cubicBezTo>
                    <a:pt x="0" y="40005"/>
                    <a:pt x="40005" y="0"/>
                    <a:pt x="89345" y="0"/>
                  </a:cubicBezTo>
                  <a:cubicBezTo>
                    <a:pt x="138684" y="0"/>
                    <a:pt x="178689" y="40005"/>
                    <a:pt x="178689" y="893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6783225" y="2850700"/>
              <a:ext cx="48888" cy="706304"/>
            </a:xfrm>
            <a:custGeom>
              <a:avLst/>
              <a:gdLst/>
              <a:ahLst/>
              <a:cxnLst/>
              <a:rect l="l" t="t" r="r" b="b"/>
              <a:pathLst>
                <a:path w="92678" h="1295971" extrusionOk="0">
                  <a:moveTo>
                    <a:pt x="92679" y="76295"/>
                  </a:moveTo>
                  <a:lnTo>
                    <a:pt x="92679" y="1295972"/>
                  </a:lnTo>
                  <a:lnTo>
                    <a:pt x="0" y="1295972"/>
                  </a:lnTo>
                  <a:lnTo>
                    <a:pt x="0" y="0"/>
                  </a:lnTo>
                  <a:lnTo>
                    <a:pt x="2000" y="1714"/>
                  </a:lnTo>
                  <a:lnTo>
                    <a:pt x="92679" y="762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3"/>
          <p:cNvGrpSpPr/>
          <p:nvPr/>
        </p:nvGrpSpPr>
        <p:grpSpPr>
          <a:xfrm>
            <a:off x="150875" y="-259950"/>
            <a:ext cx="9691225" cy="3779150"/>
            <a:chOff x="150875" y="-259950"/>
            <a:chExt cx="9691225" cy="3779150"/>
          </a:xfrm>
        </p:grpSpPr>
        <p:sp>
          <p:nvSpPr>
            <p:cNvPr id="117" name="Google Shape;117;p3"/>
            <p:cNvSpPr/>
            <p:nvPr/>
          </p:nvSpPr>
          <p:spPr>
            <a:xfrm>
              <a:off x="510700" y="1914525"/>
              <a:ext cx="647100" cy="6471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150875" y="304397"/>
              <a:ext cx="895200" cy="8955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7522800" y="1199900"/>
              <a:ext cx="2319300" cy="23193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7063175" y="-259950"/>
              <a:ext cx="895200" cy="8952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grpSp>
        <p:nvGrpSpPr>
          <p:cNvPr id="121" name="Google Shape;121;p3"/>
          <p:cNvGrpSpPr/>
          <p:nvPr/>
        </p:nvGrpSpPr>
        <p:grpSpPr>
          <a:xfrm flipH="1">
            <a:off x="12" y="2287025"/>
            <a:ext cx="1932173" cy="2871005"/>
            <a:chOff x="-2292229" y="-473861"/>
            <a:chExt cx="795035" cy="1181338"/>
          </a:xfrm>
        </p:grpSpPr>
        <p:sp>
          <p:nvSpPr>
            <p:cNvPr id="122" name="Google Shape;122;p3"/>
            <p:cNvSpPr/>
            <p:nvPr/>
          </p:nvSpPr>
          <p:spPr>
            <a:xfrm>
              <a:off x="-1971515" y="-469206"/>
              <a:ext cx="471488" cy="1173794"/>
            </a:xfrm>
            <a:custGeom>
              <a:avLst/>
              <a:gdLst/>
              <a:ahLst/>
              <a:cxnLst/>
              <a:rect l="l" t="t" r="r" b="b"/>
              <a:pathLst>
                <a:path w="857250" h="2134171" extrusionOk="0">
                  <a:moveTo>
                    <a:pt x="0" y="0"/>
                  </a:moveTo>
                  <a:lnTo>
                    <a:pt x="857250" y="0"/>
                  </a:lnTo>
                  <a:lnTo>
                    <a:pt x="857250" y="2134172"/>
                  </a:lnTo>
                  <a:lnTo>
                    <a:pt x="0" y="21341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974339" y="-472030"/>
              <a:ext cx="477145" cy="1179504"/>
            </a:xfrm>
            <a:custGeom>
              <a:avLst/>
              <a:gdLst/>
              <a:ahLst/>
              <a:cxnLst/>
              <a:rect l="l" t="t" r="r" b="b"/>
              <a:pathLst>
                <a:path w="867536" h="2144553" extrusionOk="0">
                  <a:moveTo>
                    <a:pt x="867537" y="2144554"/>
                  </a:moveTo>
                  <a:lnTo>
                    <a:pt x="0" y="2144554"/>
                  </a:lnTo>
                  <a:lnTo>
                    <a:pt x="0" y="0"/>
                  </a:lnTo>
                  <a:lnTo>
                    <a:pt x="867537" y="0"/>
                  </a:lnTo>
                  <a:lnTo>
                    <a:pt x="867537" y="2144554"/>
                  </a:lnTo>
                  <a:close/>
                  <a:moveTo>
                    <a:pt x="10287" y="2134267"/>
                  </a:moveTo>
                  <a:lnTo>
                    <a:pt x="857154" y="2134267"/>
                  </a:lnTo>
                  <a:lnTo>
                    <a:pt x="857154" y="10382"/>
                  </a:lnTo>
                  <a:lnTo>
                    <a:pt x="10287" y="10382"/>
                  </a:lnTo>
                  <a:lnTo>
                    <a:pt x="10287" y="21342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-2080878" y="-469206"/>
              <a:ext cx="109542" cy="1173846"/>
            </a:xfrm>
            <a:custGeom>
              <a:avLst/>
              <a:gdLst/>
              <a:ahLst/>
              <a:cxnLst/>
              <a:rect l="l" t="t" r="r" b="b"/>
              <a:pathLst>
                <a:path w="199167" h="2134266" extrusionOk="0">
                  <a:moveTo>
                    <a:pt x="199168" y="0"/>
                  </a:moveTo>
                  <a:lnTo>
                    <a:pt x="0" y="103442"/>
                  </a:lnTo>
                  <a:lnTo>
                    <a:pt x="0" y="2134267"/>
                  </a:lnTo>
                  <a:lnTo>
                    <a:pt x="199168" y="2134267"/>
                  </a:lnTo>
                  <a:lnTo>
                    <a:pt x="199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-2083702" y="-473861"/>
              <a:ext cx="115200" cy="1181338"/>
            </a:xfrm>
            <a:custGeom>
              <a:avLst/>
              <a:gdLst/>
              <a:ahLst/>
              <a:cxnLst/>
              <a:rect l="l" t="t" r="r" b="b"/>
              <a:pathLst>
                <a:path w="209454" h="2147887" extrusionOk="0">
                  <a:moveTo>
                    <a:pt x="209455" y="2147887"/>
                  </a:moveTo>
                  <a:lnTo>
                    <a:pt x="0" y="2147887"/>
                  </a:lnTo>
                  <a:lnTo>
                    <a:pt x="0" y="108775"/>
                  </a:lnTo>
                  <a:lnTo>
                    <a:pt x="209455" y="0"/>
                  </a:lnTo>
                  <a:lnTo>
                    <a:pt x="209455" y="2147887"/>
                  </a:lnTo>
                  <a:close/>
                  <a:moveTo>
                    <a:pt x="10382" y="2137601"/>
                  </a:moveTo>
                  <a:lnTo>
                    <a:pt x="199168" y="2137601"/>
                  </a:lnTo>
                  <a:lnTo>
                    <a:pt x="199168" y="17050"/>
                  </a:lnTo>
                  <a:lnTo>
                    <a:pt x="10382" y="115062"/>
                  </a:lnTo>
                  <a:lnTo>
                    <a:pt x="10382" y="21376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-1873292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-1876064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-1793637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-1796409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-1873292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-1876064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-1793637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-1796409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-1873292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-1876064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2" y="164783"/>
                  </a:lnTo>
                  <a:lnTo>
                    <a:pt x="90582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-1793637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-1796409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4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-1873292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-1876064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-1793637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-1796409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-1873292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-1876064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-1793637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-1796409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-1714766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-1717590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-1714766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-1717590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-1714766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-1717590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-1714766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717590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714766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717590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835739" y="475416"/>
              <a:ext cx="146056" cy="227676"/>
            </a:xfrm>
            <a:custGeom>
              <a:avLst/>
              <a:gdLst/>
              <a:ahLst/>
              <a:cxnLst/>
              <a:rect l="l" t="t" r="r" b="b"/>
              <a:pathLst>
                <a:path w="265557" h="413956" extrusionOk="0">
                  <a:moveTo>
                    <a:pt x="132779" y="0"/>
                  </a:moveTo>
                  <a:cubicBezTo>
                    <a:pt x="59436" y="0"/>
                    <a:pt x="0" y="59436"/>
                    <a:pt x="0" y="132779"/>
                  </a:cubicBezTo>
                  <a:lnTo>
                    <a:pt x="0" y="413957"/>
                  </a:lnTo>
                  <a:lnTo>
                    <a:pt x="265557" y="413957"/>
                  </a:lnTo>
                  <a:lnTo>
                    <a:pt x="265557" y="132779"/>
                  </a:lnTo>
                  <a:cubicBezTo>
                    <a:pt x="265557" y="59436"/>
                    <a:pt x="206121" y="0"/>
                    <a:pt x="132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838564" y="472592"/>
              <a:ext cx="151714" cy="233334"/>
            </a:xfrm>
            <a:custGeom>
              <a:avLst/>
              <a:gdLst/>
              <a:ahLst/>
              <a:cxnLst/>
              <a:rect l="l" t="t" r="r" b="b"/>
              <a:pathLst>
                <a:path w="275844" h="424243" extrusionOk="0">
                  <a:moveTo>
                    <a:pt x="270700" y="424243"/>
                  </a:moveTo>
                  <a:lnTo>
                    <a:pt x="5143" y="424243"/>
                  </a:lnTo>
                  <a:lnTo>
                    <a:pt x="0" y="419100"/>
                  </a:lnTo>
                  <a:lnTo>
                    <a:pt x="0" y="137922"/>
                  </a:lnTo>
                  <a:cubicBezTo>
                    <a:pt x="0" y="61913"/>
                    <a:pt x="61913" y="0"/>
                    <a:pt x="137922" y="0"/>
                  </a:cubicBezTo>
                  <a:cubicBezTo>
                    <a:pt x="213932" y="0"/>
                    <a:pt x="275844" y="61913"/>
                    <a:pt x="275844" y="137922"/>
                  </a:cubicBezTo>
                  <a:lnTo>
                    <a:pt x="275844" y="419100"/>
                  </a:lnTo>
                  <a:lnTo>
                    <a:pt x="270700" y="424243"/>
                  </a:lnTo>
                  <a:close/>
                  <a:moveTo>
                    <a:pt x="10287" y="413957"/>
                  </a:moveTo>
                  <a:lnTo>
                    <a:pt x="265462" y="413957"/>
                  </a:lnTo>
                  <a:lnTo>
                    <a:pt x="265462" y="137922"/>
                  </a:lnTo>
                  <a:cubicBezTo>
                    <a:pt x="265462" y="67533"/>
                    <a:pt x="208216" y="10287"/>
                    <a:pt x="137826" y="10287"/>
                  </a:cubicBezTo>
                  <a:cubicBezTo>
                    <a:pt x="67437" y="10287"/>
                    <a:pt x="10192" y="67533"/>
                    <a:pt x="10192" y="137922"/>
                  </a:cubicBezTo>
                  <a:lnTo>
                    <a:pt x="10192" y="4139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786837" y="475416"/>
              <a:ext cx="97073" cy="227676"/>
            </a:xfrm>
            <a:custGeom>
              <a:avLst/>
              <a:gdLst/>
              <a:ahLst/>
              <a:cxnLst/>
              <a:rect l="l" t="t" r="r" b="b"/>
              <a:pathLst>
                <a:path w="176497" h="413956" extrusionOk="0">
                  <a:moveTo>
                    <a:pt x="0" y="7430"/>
                  </a:moveTo>
                  <a:cubicBezTo>
                    <a:pt x="51911" y="25432"/>
                    <a:pt x="89059" y="74772"/>
                    <a:pt x="89059" y="132779"/>
                  </a:cubicBezTo>
                  <a:lnTo>
                    <a:pt x="89059" y="413957"/>
                  </a:lnTo>
                  <a:lnTo>
                    <a:pt x="176498" y="413957"/>
                  </a:lnTo>
                  <a:lnTo>
                    <a:pt x="176498" y="132779"/>
                  </a:lnTo>
                  <a:cubicBezTo>
                    <a:pt x="176498" y="59436"/>
                    <a:pt x="117062" y="0"/>
                    <a:pt x="43719" y="0"/>
                  </a:cubicBezTo>
                  <a:cubicBezTo>
                    <a:pt x="28384" y="0"/>
                    <a:pt x="13621" y="2572"/>
                    <a:pt x="0" y="7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795415" y="472539"/>
              <a:ext cx="108546" cy="233386"/>
            </a:xfrm>
            <a:custGeom>
              <a:avLst/>
              <a:gdLst/>
              <a:ahLst/>
              <a:cxnLst/>
              <a:rect l="l" t="t" r="r" b="b"/>
              <a:pathLst>
                <a:path w="197357" h="424338" extrusionOk="0">
                  <a:moveTo>
                    <a:pt x="197358" y="424339"/>
                  </a:moveTo>
                  <a:lnTo>
                    <a:pt x="99536" y="424339"/>
                  </a:lnTo>
                  <a:lnTo>
                    <a:pt x="99536" y="138017"/>
                  </a:lnTo>
                  <a:cubicBezTo>
                    <a:pt x="99536" y="83725"/>
                    <a:pt x="65151" y="35338"/>
                    <a:pt x="13907" y="17526"/>
                  </a:cubicBezTo>
                  <a:lnTo>
                    <a:pt x="0" y="12668"/>
                  </a:lnTo>
                  <a:lnTo>
                    <a:pt x="13907" y="7715"/>
                  </a:lnTo>
                  <a:cubicBezTo>
                    <a:pt x="28384" y="2572"/>
                    <a:pt x="43719" y="0"/>
                    <a:pt x="59341" y="0"/>
                  </a:cubicBezTo>
                  <a:cubicBezTo>
                    <a:pt x="135445" y="0"/>
                    <a:pt x="197263" y="61913"/>
                    <a:pt x="197263" y="137922"/>
                  </a:cubicBezTo>
                  <a:lnTo>
                    <a:pt x="197263" y="424244"/>
                  </a:lnTo>
                  <a:close/>
                  <a:moveTo>
                    <a:pt x="109918" y="414052"/>
                  </a:moveTo>
                  <a:lnTo>
                    <a:pt x="187071" y="414052"/>
                  </a:lnTo>
                  <a:lnTo>
                    <a:pt x="187071" y="138017"/>
                  </a:lnTo>
                  <a:cubicBezTo>
                    <a:pt x="187071" y="67628"/>
                    <a:pt x="129826" y="10383"/>
                    <a:pt x="59436" y="10383"/>
                  </a:cubicBezTo>
                  <a:cubicBezTo>
                    <a:pt x="49911" y="10383"/>
                    <a:pt x="40481" y="11430"/>
                    <a:pt x="31337" y="13525"/>
                  </a:cubicBezTo>
                  <a:cubicBezTo>
                    <a:pt x="78867" y="36100"/>
                    <a:pt x="109918" y="84391"/>
                    <a:pt x="109918" y="138017"/>
                  </a:cubicBezTo>
                  <a:lnTo>
                    <a:pt x="109918" y="4140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2181402" y="281586"/>
              <a:ext cx="316525" cy="421824"/>
            </a:xfrm>
            <a:custGeom>
              <a:avLst/>
              <a:gdLst/>
              <a:ahLst/>
              <a:cxnLst/>
              <a:rect l="l" t="t" r="r" b="b"/>
              <a:pathLst>
                <a:path w="575500" h="766953" extrusionOk="0">
                  <a:moveTo>
                    <a:pt x="292132" y="0"/>
                  </a:moveTo>
                  <a:lnTo>
                    <a:pt x="0" y="193263"/>
                  </a:lnTo>
                  <a:lnTo>
                    <a:pt x="0" y="766953"/>
                  </a:lnTo>
                  <a:lnTo>
                    <a:pt x="575501" y="766953"/>
                  </a:lnTo>
                  <a:lnTo>
                    <a:pt x="575501" y="193263"/>
                  </a:lnTo>
                  <a:lnTo>
                    <a:pt x="2921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2184278" y="278186"/>
              <a:ext cx="322235" cy="428058"/>
            </a:xfrm>
            <a:custGeom>
              <a:avLst/>
              <a:gdLst/>
              <a:ahLst/>
              <a:cxnLst/>
              <a:rect l="l" t="t" r="r" b="b"/>
              <a:pathLst>
                <a:path w="585882" h="778287" extrusionOk="0">
                  <a:moveTo>
                    <a:pt x="585883" y="778287"/>
                  </a:moveTo>
                  <a:lnTo>
                    <a:pt x="0" y="778287"/>
                  </a:lnTo>
                  <a:lnTo>
                    <a:pt x="0" y="196786"/>
                  </a:lnTo>
                  <a:lnTo>
                    <a:pt x="297371" y="0"/>
                  </a:lnTo>
                  <a:lnTo>
                    <a:pt x="585883" y="196786"/>
                  </a:lnTo>
                  <a:lnTo>
                    <a:pt x="585883" y="778287"/>
                  </a:lnTo>
                  <a:close/>
                  <a:moveTo>
                    <a:pt x="10382" y="768001"/>
                  </a:moveTo>
                  <a:lnTo>
                    <a:pt x="575596" y="768001"/>
                  </a:lnTo>
                  <a:lnTo>
                    <a:pt x="575596" y="202311"/>
                  </a:lnTo>
                  <a:lnTo>
                    <a:pt x="297371" y="12478"/>
                  </a:lnTo>
                  <a:lnTo>
                    <a:pt x="10382" y="202311"/>
                  </a:lnTo>
                  <a:lnTo>
                    <a:pt x="10382" y="7680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-2289405" y="281586"/>
              <a:ext cx="268853" cy="106294"/>
            </a:xfrm>
            <a:custGeom>
              <a:avLst/>
              <a:gdLst/>
              <a:ahLst/>
              <a:cxnLst/>
              <a:rect l="l" t="t" r="r" b="b"/>
              <a:pathLst>
                <a:path w="488823" h="193262" extrusionOk="0">
                  <a:moveTo>
                    <a:pt x="0" y="193263"/>
                  </a:moveTo>
                  <a:lnTo>
                    <a:pt x="288798" y="0"/>
                  </a:lnTo>
                  <a:lnTo>
                    <a:pt x="488823" y="0"/>
                  </a:lnTo>
                  <a:lnTo>
                    <a:pt x="196691" y="193263"/>
                  </a:lnTo>
                  <a:lnTo>
                    <a:pt x="0" y="1932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-2290974" y="278761"/>
              <a:ext cx="271995" cy="112004"/>
            </a:xfrm>
            <a:custGeom>
              <a:avLst/>
              <a:gdLst/>
              <a:ahLst/>
              <a:cxnLst/>
              <a:rect l="l" t="t" r="r" b="b"/>
              <a:pathLst>
                <a:path w="494537" h="203644" extrusionOk="0">
                  <a:moveTo>
                    <a:pt x="199549" y="203645"/>
                  </a:moveTo>
                  <a:lnTo>
                    <a:pt x="2857" y="203645"/>
                  </a:lnTo>
                  <a:lnTo>
                    <a:pt x="0" y="194215"/>
                  </a:lnTo>
                  <a:lnTo>
                    <a:pt x="288798" y="858"/>
                  </a:lnTo>
                  <a:lnTo>
                    <a:pt x="291655" y="0"/>
                  </a:lnTo>
                  <a:lnTo>
                    <a:pt x="491680" y="0"/>
                  </a:lnTo>
                  <a:lnTo>
                    <a:pt x="494538" y="9430"/>
                  </a:lnTo>
                  <a:lnTo>
                    <a:pt x="202406" y="202692"/>
                  </a:lnTo>
                  <a:lnTo>
                    <a:pt x="199549" y="203549"/>
                  </a:lnTo>
                  <a:close/>
                  <a:moveTo>
                    <a:pt x="19907" y="193357"/>
                  </a:moveTo>
                  <a:lnTo>
                    <a:pt x="198025" y="193357"/>
                  </a:lnTo>
                  <a:lnTo>
                    <a:pt x="474536" y="10383"/>
                  </a:lnTo>
                  <a:lnTo>
                    <a:pt x="293180" y="10383"/>
                  </a:lnTo>
                  <a:lnTo>
                    <a:pt x="19812" y="1933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-2289405" y="387706"/>
              <a:ext cx="108180" cy="315477"/>
            </a:xfrm>
            <a:custGeom>
              <a:avLst/>
              <a:gdLst/>
              <a:ahLst/>
              <a:cxnLst/>
              <a:rect l="l" t="t" r="r" b="b"/>
              <a:pathLst>
                <a:path w="196691" h="573595" extrusionOk="0">
                  <a:moveTo>
                    <a:pt x="0" y="0"/>
                  </a:moveTo>
                  <a:lnTo>
                    <a:pt x="196691" y="0"/>
                  </a:lnTo>
                  <a:lnTo>
                    <a:pt x="196691" y="573595"/>
                  </a:lnTo>
                  <a:lnTo>
                    <a:pt x="0" y="573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-2292229" y="384881"/>
              <a:ext cx="113838" cy="321135"/>
            </a:xfrm>
            <a:custGeom>
              <a:avLst/>
              <a:gdLst/>
              <a:ahLst/>
              <a:cxnLst/>
              <a:rect l="l" t="t" r="r" b="b"/>
              <a:pathLst>
                <a:path w="206978" h="583882" extrusionOk="0">
                  <a:moveTo>
                    <a:pt x="206978" y="583883"/>
                  </a:moveTo>
                  <a:lnTo>
                    <a:pt x="0" y="583883"/>
                  </a:lnTo>
                  <a:lnTo>
                    <a:pt x="0" y="0"/>
                  </a:lnTo>
                  <a:lnTo>
                    <a:pt x="206978" y="0"/>
                  </a:lnTo>
                  <a:lnTo>
                    <a:pt x="206978" y="583883"/>
                  </a:lnTo>
                  <a:close/>
                  <a:moveTo>
                    <a:pt x="10287" y="573596"/>
                  </a:moveTo>
                  <a:lnTo>
                    <a:pt x="196691" y="573596"/>
                  </a:lnTo>
                  <a:lnTo>
                    <a:pt x="196691" y="10287"/>
                  </a:lnTo>
                  <a:lnTo>
                    <a:pt x="10287" y="10287"/>
                  </a:lnTo>
                  <a:lnTo>
                    <a:pt x="10287" y="5735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-209928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-210211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2" y="18098"/>
                    <a:pt x="80582" y="40291"/>
                  </a:cubicBezTo>
                  <a:lnTo>
                    <a:pt x="80582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-2037572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-2040396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3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-197590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-197873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3" y="23908"/>
                    <a:pt x="10383" y="40386"/>
                  </a:cubicBezTo>
                  <a:lnTo>
                    <a:pt x="10383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-209928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-210211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2" y="18097"/>
                    <a:pt x="80582" y="40291"/>
                  </a:cubicBezTo>
                  <a:lnTo>
                    <a:pt x="80582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-2254677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-2257501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8"/>
                  </a:moveTo>
                  <a:lnTo>
                    <a:pt x="0" y="138018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-2254677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-2257501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7"/>
                  </a:moveTo>
                  <a:lnTo>
                    <a:pt x="0" y="138017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-2037572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-2040396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3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-197590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-197873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3" y="23907"/>
                    <a:pt x="10383" y="40386"/>
                  </a:cubicBezTo>
                  <a:lnTo>
                    <a:pt x="10383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-2005459" y="6770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2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-1800959" y="6770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7" y="477"/>
                    <a:pt x="42767" y="0"/>
                    <a:pt x="46672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-186053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4" y="93345"/>
                  </a:cubicBezTo>
                  <a:lnTo>
                    <a:pt x="2477" y="93345"/>
                  </a:lnTo>
                  <a:cubicBezTo>
                    <a:pt x="858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-203982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-2006767" y="594978"/>
              <a:ext cx="172145" cy="107918"/>
            </a:xfrm>
            <a:custGeom>
              <a:avLst/>
              <a:gdLst/>
              <a:ahLst/>
              <a:cxnLst/>
              <a:rect l="l" t="t" r="r" b="b"/>
              <a:pathLst>
                <a:path w="312991" h="196214" extrusionOk="0">
                  <a:moveTo>
                    <a:pt x="312992" y="156496"/>
                  </a:moveTo>
                  <a:cubicBezTo>
                    <a:pt x="312992" y="170212"/>
                    <a:pt x="311277" y="183451"/>
                    <a:pt x="307848" y="196215"/>
                  </a:cubicBezTo>
                  <a:lnTo>
                    <a:pt x="5144" y="196215"/>
                  </a:lnTo>
                  <a:cubicBezTo>
                    <a:pt x="1810" y="183546"/>
                    <a:pt x="0" y="170307"/>
                    <a:pt x="0" y="156496"/>
                  </a:cubicBezTo>
                  <a:cubicBezTo>
                    <a:pt x="0" y="151257"/>
                    <a:pt x="286" y="146018"/>
                    <a:pt x="762" y="140875"/>
                  </a:cubicBezTo>
                  <a:cubicBezTo>
                    <a:pt x="8668" y="61817"/>
                    <a:pt x="75247" y="0"/>
                    <a:pt x="156496" y="0"/>
                  </a:cubicBezTo>
                  <a:cubicBezTo>
                    <a:pt x="220028" y="0"/>
                    <a:pt x="274701" y="37909"/>
                    <a:pt x="299276" y="92392"/>
                  </a:cubicBezTo>
                  <a:cubicBezTo>
                    <a:pt x="308134" y="111919"/>
                    <a:pt x="312992" y="133731"/>
                    <a:pt x="312992" y="1564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7F66790-C836-682F-86CA-E440A074A5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"/>
          <p:cNvSpPr/>
          <p:nvPr/>
        </p:nvSpPr>
        <p:spPr>
          <a:xfrm>
            <a:off x="-4584025" y="-1663950"/>
            <a:ext cx="29133610" cy="6808418"/>
          </a:xfrm>
          <a:custGeom>
            <a:avLst/>
            <a:gdLst/>
            <a:ahLst/>
            <a:cxnLst/>
            <a:rect l="l" t="t" r="r" b="b"/>
            <a:pathLst>
              <a:path w="7041356" h="1645539" extrusionOk="0">
                <a:moveTo>
                  <a:pt x="0" y="1645348"/>
                </a:moveTo>
                <a:lnTo>
                  <a:pt x="0" y="649986"/>
                </a:lnTo>
                <a:lnTo>
                  <a:pt x="45244" y="649986"/>
                </a:lnTo>
                <a:lnTo>
                  <a:pt x="45244" y="542830"/>
                </a:lnTo>
                <a:lnTo>
                  <a:pt x="192881" y="542830"/>
                </a:lnTo>
                <a:lnTo>
                  <a:pt x="192881" y="649986"/>
                </a:lnTo>
                <a:lnTo>
                  <a:pt x="252412" y="649986"/>
                </a:lnTo>
                <a:lnTo>
                  <a:pt x="252412" y="540448"/>
                </a:lnTo>
                <a:lnTo>
                  <a:pt x="338138" y="540448"/>
                </a:lnTo>
                <a:lnTo>
                  <a:pt x="338138" y="464248"/>
                </a:lnTo>
                <a:lnTo>
                  <a:pt x="483394" y="464248"/>
                </a:lnTo>
                <a:lnTo>
                  <a:pt x="483394" y="540448"/>
                </a:lnTo>
                <a:lnTo>
                  <a:pt x="507206" y="540448"/>
                </a:lnTo>
                <a:lnTo>
                  <a:pt x="507206" y="649986"/>
                </a:lnTo>
                <a:lnTo>
                  <a:pt x="552450" y="649986"/>
                </a:lnTo>
                <a:lnTo>
                  <a:pt x="552450" y="845248"/>
                </a:lnTo>
                <a:lnTo>
                  <a:pt x="611981" y="845248"/>
                </a:lnTo>
                <a:lnTo>
                  <a:pt x="611981" y="921448"/>
                </a:lnTo>
                <a:lnTo>
                  <a:pt x="647700" y="921448"/>
                </a:lnTo>
                <a:lnTo>
                  <a:pt x="647700" y="1350073"/>
                </a:lnTo>
                <a:lnTo>
                  <a:pt x="690563" y="1350073"/>
                </a:lnTo>
                <a:lnTo>
                  <a:pt x="690563" y="1090517"/>
                </a:lnTo>
                <a:lnTo>
                  <a:pt x="711994" y="1090517"/>
                </a:lnTo>
                <a:lnTo>
                  <a:pt x="711994" y="1016698"/>
                </a:lnTo>
                <a:lnTo>
                  <a:pt x="809625" y="1016698"/>
                </a:lnTo>
                <a:lnTo>
                  <a:pt x="809625" y="1078611"/>
                </a:lnTo>
                <a:lnTo>
                  <a:pt x="833438" y="1078611"/>
                </a:lnTo>
                <a:lnTo>
                  <a:pt x="833438" y="1023842"/>
                </a:lnTo>
                <a:lnTo>
                  <a:pt x="873919" y="1023842"/>
                </a:lnTo>
                <a:lnTo>
                  <a:pt x="873919" y="985742"/>
                </a:lnTo>
                <a:lnTo>
                  <a:pt x="964406" y="985742"/>
                </a:lnTo>
                <a:lnTo>
                  <a:pt x="964406" y="1088136"/>
                </a:lnTo>
                <a:lnTo>
                  <a:pt x="1009650" y="1088136"/>
                </a:lnTo>
                <a:lnTo>
                  <a:pt x="1009650" y="864298"/>
                </a:lnTo>
                <a:lnTo>
                  <a:pt x="1169194" y="864298"/>
                </a:lnTo>
                <a:lnTo>
                  <a:pt x="1169194" y="1054798"/>
                </a:lnTo>
                <a:lnTo>
                  <a:pt x="1195388" y="1054798"/>
                </a:lnTo>
                <a:lnTo>
                  <a:pt x="1195388" y="378523"/>
                </a:lnTo>
                <a:lnTo>
                  <a:pt x="1233488" y="378523"/>
                </a:lnTo>
                <a:lnTo>
                  <a:pt x="1233488" y="185642"/>
                </a:lnTo>
                <a:lnTo>
                  <a:pt x="1314450" y="185642"/>
                </a:lnTo>
                <a:lnTo>
                  <a:pt x="1314450" y="378523"/>
                </a:lnTo>
                <a:lnTo>
                  <a:pt x="1345406" y="378523"/>
                </a:lnTo>
                <a:lnTo>
                  <a:pt x="1345406" y="1347692"/>
                </a:lnTo>
                <a:lnTo>
                  <a:pt x="1376363" y="1347692"/>
                </a:lnTo>
                <a:lnTo>
                  <a:pt x="1376363" y="671417"/>
                </a:lnTo>
                <a:lnTo>
                  <a:pt x="1404938" y="671417"/>
                </a:lnTo>
                <a:lnTo>
                  <a:pt x="1404938" y="578548"/>
                </a:lnTo>
                <a:lnTo>
                  <a:pt x="1519238" y="578548"/>
                </a:lnTo>
                <a:lnTo>
                  <a:pt x="1519238" y="669036"/>
                </a:lnTo>
                <a:lnTo>
                  <a:pt x="1562100" y="669036"/>
                </a:lnTo>
                <a:lnTo>
                  <a:pt x="1562100" y="523780"/>
                </a:lnTo>
                <a:lnTo>
                  <a:pt x="1583531" y="502348"/>
                </a:lnTo>
                <a:lnTo>
                  <a:pt x="1610963" y="529780"/>
                </a:lnTo>
                <a:lnTo>
                  <a:pt x="1610963" y="669036"/>
                </a:lnTo>
                <a:lnTo>
                  <a:pt x="1640681" y="669036"/>
                </a:lnTo>
                <a:lnTo>
                  <a:pt x="1640681" y="869061"/>
                </a:lnTo>
                <a:lnTo>
                  <a:pt x="1690688" y="869061"/>
                </a:lnTo>
                <a:lnTo>
                  <a:pt x="1690688" y="952405"/>
                </a:lnTo>
                <a:lnTo>
                  <a:pt x="1728788" y="952405"/>
                </a:lnTo>
                <a:lnTo>
                  <a:pt x="1728788" y="873823"/>
                </a:lnTo>
                <a:lnTo>
                  <a:pt x="1790700" y="873823"/>
                </a:lnTo>
                <a:lnTo>
                  <a:pt x="1790700" y="816673"/>
                </a:lnTo>
                <a:lnTo>
                  <a:pt x="1938338" y="816673"/>
                </a:lnTo>
                <a:lnTo>
                  <a:pt x="1938338" y="1381030"/>
                </a:lnTo>
                <a:lnTo>
                  <a:pt x="2021681" y="1381030"/>
                </a:lnTo>
                <a:lnTo>
                  <a:pt x="2021681" y="1335786"/>
                </a:lnTo>
                <a:lnTo>
                  <a:pt x="2095500" y="1335786"/>
                </a:lnTo>
                <a:lnTo>
                  <a:pt x="2095500" y="1278636"/>
                </a:lnTo>
                <a:lnTo>
                  <a:pt x="2221706" y="1278636"/>
                </a:lnTo>
                <a:lnTo>
                  <a:pt x="2221706" y="1350073"/>
                </a:lnTo>
                <a:lnTo>
                  <a:pt x="2283619" y="1350073"/>
                </a:lnTo>
                <a:lnTo>
                  <a:pt x="2283619" y="1540573"/>
                </a:lnTo>
                <a:lnTo>
                  <a:pt x="2362200" y="1540573"/>
                </a:lnTo>
                <a:lnTo>
                  <a:pt x="2362200" y="1352455"/>
                </a:lnTo>
                <a:lnTo>
                  <a:pt x="2474119" y="1352455"/>
                </a:lnTo>
                <a:lnTo>
                  <a:pt x="2474119" y="1290542"/>
                </a:lnTo>
                <a:lnTo>
                  <a:pt x="2538413" y="1290542"/>
                </a:lnTo>
                <a:lnTo>
                  <a:pt x="2538413" y="1150048"/>
                </a:lnTo>
                <a:lnTo>
                  <a:pt x="2712244" y="1150048"/>
                </a:lnTo>
                <a:lnTo>
                  <a:pt x="2712244" y="797623"/>
                </a:lnTo>
                <a:lnTo>
                  <a:pt x="2752725" y="797623"/>
                </a:lnTo>
                <a:lnTo>
                  <a:pt x="2752725" y="759523"/>
                </a:lnTo>
                <a:lnTo>
                  <a:pt x="2826544" y="759523"/>
                </a:lnTo>
                <a:lnTo>
                  <a:pt x="2826544" y="699992"/>
                </a:lnTo>
                <a:lnTo>
                  <a:pt x="2881313" y="699992"/>
                </a:lnTo>
                <a:lnTo>
                  <a:pt x="2881313" y="654748"/>
                </a:lnTo>
                <a:lnTo>
                  <a:pt x="2921794" y="630936"/>
                </a:lnTo>
                <a:lnTo>
                  <a:pt x="2947988" y="654748"/>
                </a:lnTo>
                <a:lnTo>
                  <a:pt x="2947988" y="604742"/>
                </a:lnTo>
                <a:lnTo>
                  <a:pt x="2976563" y="576167"/>
                </a:lnTo>
                <a:lnTo>
                  <a:pt x="3012281" y="607123"/>
                </a:lnTo>
                <a:lnTo>
                  <a:pt x="3012281" y="1207198"/>
                </a:lnTo>
                <a:lnTo>
                  <a:pt x="3057525" y="1207198"/>
                </a:lnTo>
                <a:lnTo>
                  <a:pt x="3057525" y="1004792"/>
                </a:lnTo>
                <a:lnTo>
                  <a:pt x="3219450" y="1004792"/>
                </a:lnTo>
                <a:lnTo>
                  <a:pt x="3219450" y="1085755"/>
                </a:lnTo>
                <a:lnTo>
                  <a:pt x="3255169" y="1085755"/>
                </a:lnTo>
                <a:lnTo>
                  <a:pt x="3255169" y="1028605"/>
                </a:lnTo>
                <a:lnTo>
                  <a:pt x="3350419" y="1028605"/>
                </a:lnTo>
                <a:lnTo>
                  <a:pt x="3350419" y="914305"/>
                </a:lnTo>
                <a:lnTo>
                  <a:pt x="3552825" y="914305"/>
                </a:lnTo>
                <a:lnTo>
                  <a:pt x="3552825" y="814292"/>
                </a:lnTo>
                <a:lnTo>
                  <a:pt x="3767138" y="814292"/>
                </a:lnTo>
                <a:lnTo>
                  <a:pt x="3767138" y="916686"/>
                </a:lnTo>
                <a:lnTo>
                  <a:pt x="3819525" y="916686"/>
                </a:lnTo>
                <a:lnTo>
                  <a:pt x="3819525" y="811911"/>
                </a:lnTo>
                <a:lnTo>
                  <a:pt x="3855244" y="785717"/>
                </a:lnTo>
                <a:lnTo>
                  <a:pt x="3888581" y="811911"/>
                </a:lnTo>
                <a:lnTo>
                  <a:pt x="3888581" y="852392"/>
                </a:lnTo>
                <a:lnTo>
                  <a:pt x="4005263" y="852392"/>
                </a:lnTo>
                <a:lnTo>
                  <a:pt x="4005263" y="919067"/>
                </a:lnTo>
                <a:lnTo>
                  <a:pt x="4029075" y="919067"/>
                </a:lnTo>
                <a:lnTo>
                  <a:pt x="4029075" y="1345311"/>
                </a:lnTo>
                <a:lnTo>
                  <a:pt x="4079081" y="1345311"/>
                </a:lnTo>
                <a:lnTo>
                  <a:pt x="4079081" y="528542"/>
                </a:lnTo>
                <a:lnTo>
                  <a:pt x="4124325" y="528542"/>
                </a:lnTo>
                <a:lnTo>
                  <a:pt x="4124325" y="469011"/>
                </a:lnTo>
                <a:lnTo>
                  <a:pt x="4105275" y="469011"/>
                </a:lnTo>
                <a:lnTo>
                  <a:pt x="4105275" y="368998"/>
                </a:lnTo>
                <a:lnTo>
                  <a:pt x="4148138" y="340423"/>
                </a:lnTo>
                <a:lnTo>
                  <a:pt x="4188619" y="368998"/>
                </a:lnTo>
                <a:lnTo>
                  <a:pt x="4188619" y="469011"/>
                </a:lnTo>
                <a:lnTo>
                  <a:pt x="4169569" y="469011"/>
                </a:lnTo>
                <a:lnTo>
                  <a:pt x="4169569" y="526161"/>
                </a:lnTo>
                <a:lnTo>
                  <a:pt x="4229100" y="526161"/>
                </a:lnTo>
                <a:lnTo>
                  <a:pt x="4229100" y="426148"/>
                </a:lnTo>
                <a:lnTo>
                  <a:pt x="4362450" y="426148"/>
                </a:lnTo>
                <a:lnTo>
                  <a:pt x="4362450" y="526161"/>
                </a:lnTo>
                <a:lnTo>
                  <a:pt x="4395788" y="526161"/>
                </a:lnTo>
                <a:lnTo>
                  <a:pt x="4395788" y="559498"/>
                </a:lnTo>
                <a:lnTo>
                  <a:pt x="4379119" y="559498"/>
                </a:lnTo>
                <a:lnTo>
                  <a:pt x="4379119" y="1426273"/>
                </a:lnTo>
                <a:lnTo>
                  <a:pt x="4410075" y="1426273"/>
                </a:lnTo>
                <a:lnTo>
                  <a:pt x="4410075" y="1088136"/>
                </a:lnTo>
                <a:lnTo>
                  <a:pt x="4607719" y="1088136"/>
                </a:lnTo>
                <a:lnTo>
                  <a:pt x="4607719" y="1023842"/>
                </a:lnTo>
                <a:lnTo>
                  <a:pt x="4695825" y="1023842"/>
                </a:lnTo>
                <a:lnTo>
                  <a:pt x="4695825" y="1085755"/>
                </a:lnTo>
                <a:lnTo>
                  <a:pt x="4717257" y="1085755"/>
                </a:lnTo>
                <a:lnTo>
                  <a:pt x="4717257" y="1116711"/>
                </a:lnTo>
                <a:lnTo>
                  <a:pt x="4702969" y="1116711"/>
                </a:lnTo>
                <a:lnTo>
                  <a:pt x="4702969" y="1557242"/>
                </a:lnTo>
                <a:lnTo>
                  <a:pt x="4748213" y="1557242"/>
                </a:lnTo>
                <a:lnTo>
                  <a:pt x="4748213" y="1083373"/>
                </a:lnTo>
                <a:lnTo>
                  <a:pt x="4938713" y="1083373"/>
                </a:lnTo>
                <a:lnTo>
                  <a:pt x="4938713" y="1028605"/>
                </a:lnTo>
                <a:lnTo>
                  <a:pt x="5029200" y="1028605"/>
                </a:lnTo>
                <a:lnTo>
                  <a:pt x="5029200" y="1085755"/>
                </a:lnTo>
                <a:lnTo>
                  <a:pt x="5103019" y="1085755"/>
                </a:lnTo>
                <a:lnTo>
                  <a:pt x="5103019" y="599980"/>
                </a:lnTo>
                <a:lnTo>
                  <a:pt x="5131594" y="599980"/>
                </a:lnTo>
                <a:lnTo>
                  <a:pt x="5131594" y="511873"/>
                </a:lnTo>
                <a:lnTo>
                  <a:pt x="5169694" y="511873"/>
                </a:lnTo>
                <a:lnTo>
                  <a:pt x="5169694" y="445198"/>
                </a:lnTo>
                <a:lnTo>
                  <a:pt x="5198269" y="416623"/>
                </a:lnTo>
                <a:lnTo>
                  <a:pt x="5227987" y="446341"/>
                </a:lnTo>
                <a:lnTo>
                  <a:pt x="5227987" y="497586"/>
                </a:lnTo>
                <a:lnTo>
                  <a:pt x="5274469" y="497586"/>
                </a:lnTo>
                <a:lnTo>
                  <a:pt x="5274469" y="599980"/>
                </a:lnTo>
                <a:lnTo>
                  <a:pt x="5379244" y="599980"/>
                </a:lnTo>
                <a:lnTo>
                  <a:pt x="5379244" y="1390555"/>
                </a:lnTo>
                <a:lnTo>
                  <a:pt x="5572125" y="1390555"/>
                </a:lnTo>
                <a:lnTo>
                  <a:pt x="5572125" y="268986"/>
                </a:lnTo>
                <a:lnTo>
                  <a:pt x="5605463" y="268986"/>
                </a:lnTo>
                <a:lnTo>
                  <a:pt x="5605463" y="234505"/>
                </a:lnTo>
                <a:lnTo>
                  <a:pt x="5674519" y="234505"/>
                </a:lnTo>
                <a:lnTo>
                  <a:pt x="5674519" y="104775"/>
                </a:lnTo>
                <a:lnTo>
                  <a:pt x="5712619" y="104775"/>
                </a:lnTo>
                <a:lnTo>
                  <a:pt x="5712619" y="28575"/>
                </a:lnTo>
                <a:lnTo>
                  <a:pt x="5741194" y="0"/>
                </a:lnTo>
                <a:lnTo>
                  <a:pt x="5775675" y="34480"/>
                </a:lnTo>
                <a:lnTo>
                  <a:pt x="5775675" y="104775"/>
                </a:lnTo>
                <a:lnTo>
                  <a:pt x="5810155" y="104775"/>
                </a:lnTo>
                <a:lnTo>
                  <a:pt x="5810155" y="234505"/>
                </a:lnTo>
                <a:lnTo>
                  <a:pt x="5848255" y="234505"/>
                </a:lnTo>
                <a:lnTo>
                  <a:pt x="5848255" y="695325"/>
                </a:lnTo>
                <a:lnTo>
                  <a:pt x="5945886" y="695325"/>
                </a:lnTo>
                <a:lnTo>
                  <a:pt x="5945886" y="526256"/>
                </a:lnTo>
                <a:lnTo>
                  <a:pt x="5972080" y="526256"/>
                </a:lnTo>
                <a:lnTo>
                  <a:pt x="5972080" y="416719"/>
                </a:lnTo>
                <a:lnTo>
                  <a:pt x="6086380" y="416719"/>
                </a:lnTo>
                <a:lnTo>
                  <a:pt x="6086380" y="521494"/>
                </a:lnTo>
                <a:lnTo>
                  <a:pt x="6122099" y="521494"/>
                </a:lnTo>
                <a:lnTo>
                  <a:pt x="6122099" y="352425"/>
                </a:lnTo>
                <a:lnTo>
                  <a:pt x="6148292" y="326231"/>
                </a:lnTo>
                <a:lnTo>
                  <a:pt x="6175725" y="353663"/>
                </a:lnTo>
                <a:lnTo>
                  <a:pt x="6175725" y="514445"/>
                </a:lnTo>
                <a:lnTo>
                  <a:pt x="6212682" y="514445"/>
                </a:lnTo>
                <a:lnTo>
                  <a:pt x="6212682" y="850202"/>
                </a:lnTo>
                <a:lnTo>
                  <a:pt x="6257925" y="850202"/>
                </a:lnTo>
                <a:lnTo>
                  <a:pt x="6257925" y="921639"/>
                </a:lnTo>
                <a:lnTo>
                  <a:pt x="6398419" y="921639"/>
                </a:lnTo>
                <a:lnTo>
                  <a:pt x="6398419" y="678752"/>
                </a:lnTo>
                <a:lnTo>
                  <a:pt x="6548438" y="678752"/>
                </a:lnTo>
                <a:lnTo>
                  <a:pt x="6548438" y="559689"/>
                </a:lnTo>
                <a:lnTo>
                  <a:pt x="6736557" y="559689"/>
                </a:lnTo>
                <a:lnTo>
                  <a:pt x="6736557" y="650177"/>
                </a:lnTo>
                <a:lnTo>
                  <a:pt x="6786563" y="650177"/>
                </a:lnTo>
                <a:lnTo>
                  <a:pt x="6786563" y="1178814"/>
                </a:lnTo>
                <a:lnTo>
                  <a:pt x="6819900" y="1178814"/>
                </a:lnTo>
                <a:lnTo>
                  <a:pt x="6819900" y="507302"/>
                </a:lnTo>
                <a:lnTo>
                  <a:pt x="6927057" y="507302"/>
                </a:lnTo>
                <a:lnTo>
                  <a:pt x="6927057" y="397764"/>
                </a:lnTo>
                <a:lnTo>
                  <a:pt x="7041357" y="397764"/>
                </a:lnTo>
                <a:lnTo>
                  <a:pt x="7041357" y="1645539"/>
                </a:lnTo>
                <a:cubicBezTo>
                  <a:pt x="7041357" y="1645539"/>
                  <a:pt x="0" y="1642967"/>
                  <a:pt x="0" y="164534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" name="Google Shape;197;p5"/>
          <p:cNvGrpSpPr/>
          <p:nvPr/>
        </p:nvGrpSpPr>
        <p:grpSpPr>
          <a:xfrm>
            <a:off x="-519525" y="-696525"/>
            <a:ext cx="10146625" cy="6085850"/>
            <a:chOff x="-519525" y="-696525"/>
            <a:chExt cx="10146625" cy="6085850"/>
          </a:xfrm>
        </p:grpSpPr>
        <p:sp>
          <p:nvSpPr>
            <p:cNvPr id="198" name="Google Shape;198;p5"/>
            <p:cNvSpPr/>
            <p:nvPr/>
          </p:nvSpPr>
          <p:spPr>
            <a:xfrm>
              <a:off x="7974400" y="4480325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8139700" y="-696525"/>
              <a:ext cx="1487400" cy="14874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-519525" y="80500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sp>
        <p:nvSpPr>
          <p:cNvPr id="201" name="Google Shape;201;p5"/>
          <p:cNvSpPr txBox="1">
            <a:spLocks noGrp="1"/>
          </p:cNvSpPr>
          <p:nvPr>
            <p:ph type="subTitle" idx="1"/>
          </p:nvPr>
        </p:nvSpPr>
        <p:spPr>
          <a:xfrm>
            <a:off x="720000" y="1707089"/>
            <a:ext cx="34134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2" name="Google Shape;202;p5"/>
          <p:cNvSpPr txBox="1">
            <a:spLocks noGrp="1"/>
          </p:cNvSpPr>
          <p:nvPr>
            <p:ph type="subTitle" idx="2"/>
          </p:nvPr>
        </p:nvSpPr>
        <p:spPr>
          <a:xfrm>
            <a:off x="5010631" y="1707089"/>
            <a:ext cx="3413400" cy="71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03" name="Google Shape;203;p5"/>
          <p:cNvSpPr txBox="1">
            <a:spLocks noGrp="1"/>
          </p:cNvSpPr>
          <p:nvPr>
            <p:ph type="subTitle" idx="3"/>
          </p:nvPr>
        </p:nvSpPr>
        <p:spPr>
          <a:xfrm>
            <a:off x="720000" y="2420489"/>
            <a:ext cx="3413400" cy="14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5"/>
          <p:cNvSpPr txBox="1">
            <a:spLocks noGrp="1"/>
          </p:cNvSpPr>
          <p:nvPr>
            <p:ph type="subTitle" idx="4"/>
          </p:nvPr>
        </p:nvSpPr>
        <p:spPr>
          <a:xfrm>
            <a:off x="5010628" y="2420489"/>
            <a:ext cx="3413400" cy="145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06" name="Google Shape;206;p5"/>
          <p:cNvGrpSpPr/>
          <p:nvPr/>
        </p:nvGrpSpPr>
        <p:grpSpPr>
          <a:xfrm flipH="1">
            <a:off x="-1473730" y="2295251"/>
            <a:ext cx="1473731" cy="2864285"/>
            <a:chOff x="-488" y="1421937"/>
            <a:chExt cx="1855383" cy="3737323"/>
          </a:xfrm>
        </p:grpSpPr>
        <p:sp>
          <p:nvSpPr>
            <p:cNvPr id="207" name="Google Shape;207;p5"/>
            <p:cNvSpPr/>
            <p:nvPr/>
          </p:nvSpPr>
          <p:spPr>
            <a:xfrm flipH="1">
              <a:off x="8476" y="1436658"/>
              <a:ext cx="1491615" cy="3713458"/>
            </a:xfrm>
            <a:custGeom>
              <a:avLst/>
              <a:gdLst/>
              <a:ahLst/>
              <a:cxnLst/>
              <a:rect l="l" t="t" r="r" b="b"/>
              <a:pathLst>
                <a:path w="857250" h="2134171" extrusionOk="0">
                  <a:moveTo>
                    <a:pt x="0" y="0"/>
                  </a:moveTo>
                  <a:lnTo>
                    <a:pt x="857250" y="0"/>
                  </a:lnTo>
                  <a:lnTo>
                    <a:pt x="857250" y="2134172"/>
                  </a:lnTo>
                  <a:lnTo>
                    <a:pt x="0" y="21341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5"/>
            <p:cNvSpPr/>
            <p:nvPr/>
          </p:nvSpPr>
          <p:spPr>
            <a:xfrm flipH="1">
              <a:off x="-488" y="1427727"/>
              <a:ext cx="1509513" cy="3731522"/>
            </a:xfrm>
            <a:custGeom>
              <a:avLst/>
              <a:gdLst/>
              <a:ahLst/>
              <a:cxnLst/>
              <a:rect l="l" t="t" r="r" b="b"/>
              <a:pathLst>
                <a:path w="867536" h="2144553" extrusionOk="0">
                  <a:moveTo>
                    <a:pt x="867537" y="2144554"/>
                  </a:moveTo>
                  <a:lnTo>
                    <a:pt x="0" y="2144554"/>
                  </a:lnTo>
                  <a:lnTo>
                    <a:pt x="0" y="0"/>
                  </a:lnTo>
                  <a:lnTo>
                    <a:pt x="867537" y="0"/>
                  </a:lnTo>
                  <a:lnTo>
                    <a:pt x="867537" y="2144554"/>
                  </a:lnTo>
                  <a:close/>
                  <a:moveTo>
                    <a:pt x="10287" y="2134267"/>
                  </a:moveTo>
                  <a:lnTo>
                    <a:pt x="857154" y="2134267"/>
                  </a:lnTo>
                  <a:lnTo>
                    <a:pt x="857154" y="10382"/>
                  </a:lnTo>
                  <a:lnTo>
                    <a:pt x="10287" y="10382"/>
                  </a:lnTo>
                  <a:lnTo>
                    <a:pt x="10287" y="21342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5"/>
            <p:cNvSpPr/>
            <p:nvPr/>
          </p:nvSpPr>
          <p:spPr>
            <a:xfrm flipH="1">
              <a:off x="1499413" y="1436658"/>
              <a:ext cx="346551" cy="3713623"/>
            </a:xfrm>
            <a:custGeom>
              <a:avLst/>
              <a:gdLst/>
              <a:ahLst/>
              <a:cxnLst/>
              <a:rect l="l" t="t" r="r" b="b"/>
              <a:pathLst>
                <a:path w="199167" h="2134266" extrusionOk="0">
                  <a:moveTo>
                    <a:pt x="199168" y="0"/>
                  </a:moveTo>
                  <a:lnTo>
                    <a:pt x="0" y="103442"/>
                  </a:lnTo>
                  <a:lnTo>
                    <a:pt x="0" y="2134267"/>
                  </a:lnTo>
                  <a:lnTo>
                    <a:pt x="199168" y="2134267"/>
                  </a:lnTo>
                  <a:lnTo>
                    <a:pt x="199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5"/>
            <p:cNvSpPr/>
            <p:nvPr/>
          </p:nvSpPr>
          <p:spPr>
            <a:xfrm flipH="1">
              <a:off x="1490445" y="1421937"/>
              <a:ext cx="364450" cy="3737323"/>
            </a:xfrm>
            <a:custGeom>
              <a:avLst/>
              <a:gdLst/>
              <a:ahLst/>
              <a:cxnLst/>
              <a:rect l="l" t="t" r="r" b="b"/>
              <a:pathLst>
                <a:path w="209454" h="2147887" extrusionOk="0">
                  <a:moveTo>
                    <a:pt x="209455" y="2147887"/>
                  </a:moveTo>
                  <a:lnTo>
                    <a:pt x="0" y="2147887"/>
                  </a:lnTo>
                  <a:lnTo>
                    <a:pt x="0" y="108775"/>
                  </a:lnTo>
                  <a:lnTo>
                    <a:pt x="209455" y="0"/>
                  </a:lnTo>
                  <a:lnTo>
                    <a:pt x="209455" y="2147887"/>
                  </a:lnTo>
                  <a:close/>
                  <a:moveTo>
                    <a:pt x="10382" y="2137601"/>
                  </a:moveTo>
                  <a:lnTo>
                    <a:pt x="199168" y="2137601"/>
                  </a:lnTo>
                  <a:lnTo>
                    <a:pt x="199168" y="17050"/>
                  </a:lnTo>
                  <a:lnTo>
                    <a:pt x="10382" y="115062"/>
                  </a:lnTo>
                  <a:lnTo>
                    <a:pt x="10382" y="21376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 flipH="1">
              <a:off x="803240" y="1987638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 flipH="1">
              <a:off x="794107" y="1978705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5"/>
            <p:cNvSpPr/>
            <p:nvPr/>
          </p:nvSpPr>
          <p:spPr>
            <a:xfrm flipH="1">
              <a:off x="551321" y="1987638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 flipH="1">
              <a:off x="542186" y="1978705"/>
              <a:ext cx="175514" cy="304620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 flipH="1">
              <a:off x="803240" y="2470469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 flipH="1">
              <a:off x="794107" y="2461536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 flipH="1">
              <a:off x="551321" y="2470469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 flipH="1">
              <a:off x="542186" y="2461536"/>
              <a:ext cx="175514" cy="304620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 flipH="1">
              <a:off x="803240" y="2953298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5"/>
            <p:cNvSpPr/>
            <p:nvPr/>
          </p:nvSpPr>
          <p:spPr>
            <a:xfrm flipH="1">
              <a:off x="794107" y="2944367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2" y="164783"/>
                  </a:lnTo>
                  <a:lnTo>
                    <a:pt x="90582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5"/>
            <p:cNvSpPr/>
            <p:nvPr/>
          </p:nvSpPr>
          <p:spPr>
            <a:xfrm flipH="1">
              <a:off x="551321" y="2953298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 flipH="1">
              <a:off x="542186" y="2944367"/>
              <a:ext cx="175514" cy="304620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4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 flipH="1">
              <a:off x="803240" y="3436129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 flipH="1">
              <a:off x="794107" y="3427198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 flipH="1">
              <a:off x="551321" y="3436129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5"/>
            <p:cNvSpPr/>
            <p:nvPr/>
          </p:nvSpPr>
          <p:spPr>
            <a:xfrm flipH="1">
              <a:off x="542186" y="3427198"/>
              <a:ext cx="175514" cy="304620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 flipH="1">
              <a:off x="803240" y="3918960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 flipH="1">
              <a:off x="794107" y="3910027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flipH="1">
              <a:off x="551321" y="3918960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flipH="1">
              <a:off x="542186" y="3910027"/>
              <a:ext cx="175514" cy="304620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 flipH="1">
              <a:off x="301883" y="1987638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 flipH="1">
              <a:off x="292915" y="1978705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 flipH="1">
              <a:off x="301883" y="2470469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 flipH="1">
              <a:off x="292915" y="2461536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 flipH="1">
              <a:off x="301883" y="2953298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 flipH="1">
              <a:off x="292915" y="2944367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 flipH="1">
              <a:off x="301883" y="3436129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 flipH="1">
              <a:off x="292915" y="3427198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 flipH="1">
              <a:off x="301883" y="3918960"/>
              <a:ext cx="157613" cy="286721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 flipH="1">
              <a:off x="292915" y="3910027"/>
              <a:ext cx="175512" cy="304620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5"/>
            <p:cNvSpPr/>
            <p:nvPr/>
          </p:nvSpPr>
          <p:spPr>
            <a:xfrm flipH="1">
              <a:off x="608619" y="4424120"/>
              <a:ext cx="462069" cy="720283"/>
            </a:xfrm>
            <a:custGeom>
              <a:avLst/>
              <a:gdLst/>
              <a:ahLst/>
              <a:cxnLst/>
              <a:rect l="l" t="t" r="r" b="b"/>
              <a:pathLst>
                <a:path w="265557" h="413956" extrusionOk="0">
                  <a:moveTo>
                    <a:pt x="132779" y="0"/>
                  </a:moveTo>
                  <a:cubicBezTo>
                    <a:pt x="59436" y="0"/>
                    <a:pt x="0" y="59436"/>
                    <a:pt x="0" y="132779"/>
                  </a:cubicBezTo>
                  <a:lnTo>
                    <a:pt x="0" y="413957"/>
                  </a:lnTo>
                  <a:lnTo>
                    <a:pt x="265557" y="413957"/>
                  </a:lnTo>
                  <a:lnTo>
                    <a:pt x="265557" y="132779"/>
                  </a:lnTo>
                  <a:cubicBezTo>
                    <a:pt x="265557" y="59436"/>
                    <a:pt x="206121" y="0"/>
                    <a:pt x="132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 flipH="1">
              <a:off x="599653" y="4415189"/>
              <a:ext cx="479969" cy="738183"/>
            </a:xfrm>
            <a:custGeom>
              <a:avLst/>
              <a:gdLst/>
              <a:ahLst/>
              <a:cxnLst/>
              <a:rect l="l" t="t" r="r" b="b"/>
              <a:pathLst>
                <a:path w="275844" h="424243" extrusionOk="0">
                  <a:moveTo>
                    <a:pt x="270700" y="424243"/>
                  </a:moveTo>
                  <a:lnTo>
                    <a:pt x="5143" y="424243"/>
                  </a:lnTo>
                  <a:lnTo>
                    <a:pt x="0" y="419100"/>
                  </a:lnTo>
                  <a:lnTo>
                    <a:pt x="0" y="137922"/>
                  </a:lnTo>
                  <a:cubicBezTo>
                    <a:pt x="0" y="61913"/>
                    <a:pt x="61913" y="0"/>
                    <a:pt x="137922" y="0"/>
                  </a:cubicBezTo>
                  <a:cubicBezTo>
                    <a:pt x="213932" y="0"/>
                    <a:pt x="275844" y="61913"/>
                    <a:pt x="275844" y="137922"/>
                  </a:cubicBezTo>
                  <a:lnTo>
                    <a:pt x="275844" y="419100"/>
                  </a:lnTo>
                  <a:lnTo>
                    <a:pt x="270700" y="424243"/>
                  </a:lnTo>
                  <a:close/>
                  <a:moveTo>
                    <a:pt x="10287" y="413957"/>
                  </a:moveTo>
                  <a:lnTo>
                    <a:pt x="265462" y="413957"/>
                  </a:lnTo>
                  <a:lnTo>
                    <a:pt x="265462" y="137922"/>
                  </a:lnTo>
                  <a:cubicBezTo>
                    <a:pt x="265462" y="67533"/>
                    <a:pt x="208216" y="10287"/>
                    <a:pt x="137826" y="10287"/>
                  </a:cubicBezTo>
                  <a:cubicBezTo>
                    <a:pt x="67437" y="10287"/>
                    <a:pt x="10192" y="67533"/>
                    <a:pt x="10192" y="137922"/>
                  </a:cubicBezTo>
                  <a:lnTo>
                    <a:pt x="10192" y="4139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5"/>
            <p:cNvSpPr/>
            <p:nvPr/>
          </p:nvSpPr>
          <p:spPr>
            <a:xfrm flipH="1">
              <a:off x="608925" y="4424120"/>
              <a:ext cx="307105" cy="720283"/>
            </a:xfrm>
            <a:custGeom>
              <a:avLst/>
              <a:gdLst/>
              <a:ahLst/>
              <a:cxnLst/>
              <a:rect l="l" t="t" r="r" b="b"/>
              <a:pathLst>
                <a:path w="176497" h="413956" extrusionOk="0">
                  <a:moveTo>
                    <a:pt x="0" y="7430"/>
                  </a:moveTo>
                  <a:cubicBezTo>
                    <a:pt x="51911" y="25432"/>
                    <a:pt x="89059" y="74772"/>
                    <a:pt x="89059" y="132779"/>
                  </a:cubicBezTo>
                  <a:lnTo>
                    <a:pt x="89059" y="413957"/>
                  </a:lnTo>
                  <a:lnTo>
                    <a:pt x="176498" y="413957"/>
                  </a:lnTo>
                  <a:lnTo>
                    <a:pt x="176498" y="132779"/>
                  </a:lnTo>
                  <a:cubicBezTo>
                    <a:pt x="176498" y="59436"/>
                    <a:pt x="117062" y="0"/>
                    <a:pt x="43719" y="0"/>
                  </a:cubicBezTo>
                  <a:cubicBezTo>
                    <a:pt x="28384" y="0"/>
                    <a:pt x="13621" y="2572"/>
                    <a:pt x="0" y="7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 flipH="1">
              <a:off x="599756" y="4415022"/>
              <a:ext cx="343401" cy="738348"/>
            </a:xfrm>
            <a:custGeom>
              <a:avLst/>
              <a:gdLst/>
              <a:ahLst/>
              <a:cxnLst/>
              <a:rect l="l" t="t" r="r" b="b"/>
              <a:pathLst>
                <a:path w="197357" h="424338" extrusionOk="0">
                  <a:moveTo>
                    <a:pt x="197358" y="424339"/>
                  </a:moveTo>
                  <a:lnTo>
                    <a:pt x="99536" y="424339"/>
                  </a:lnTo>
                  <a:lnTo>
                    <a:pt x="99536" y="138017"/>
                  </a:lnTo>
                  <a:cubicBezTo>
                    <a:pt x="99536" y="83725"/>
                    <a:pt x="65151" y="35338"/>
                    <a:pt x="13907" y="17526"/>
                  </a:cubicBezTo>
                  <a:lnTo>
                    <a:pt x="0" y="12668"/>
                  </a:lnTo>
                  <a:lnTo>
                    <a:pt x="13907" y="7715"/>
                  </a:lnTo>
                  <a:cubicBezTo>
                    <a:pt x="28384" y="2572"/>
                    <a:pt x="43719" y="0"/>
                    <a:pt x="59341" y="0"/>
                  </a:cubicBezTo>
                  <a:cubicBezTo>
                    <a:pt x="135445" y="0"/>
                    <a:pt x="197263" y="61913"/>
                    <a:pt x="197263" y="137922"/>
                  </a:cubicBezTo>
                  <a:lnTo>
                    <a:pt x="197263" y="424244"/>
                  </a:lnTo>
                  <a:close/>
                  <a:moveTo>
                    <a:pt x="109918" y="414052"/>
                  </a:moveTo>
                  <a:lnTo>
                    <a:pt x="187071" y="414052"/>
                  </a:lnTo>
                  <a:lnTo>
                    <a:pt x="187071" y="138017"/>
                  </a:lnTo>
                  <a:cubicBezTo>
                    <a:pt x="187071" y="67628"/>
                    <a:pt x="129826" y="10383"/>
                    <a:pt x="59436" y="10383"/>
                  </a:cubicBezTo>
                  <a:cubicBezTo>
                    <a:pt x="49911" y="10383"/>
                    <a:pt x="40481" y="11430"/>
                    <a:pt x="31337" y="13525"/>
                  </a:cubicBezTo>
                  <a:cubicBezTo>
                    <a:pt x="78867" y="36100"/>
                    <a:pt x="109918" y="84391"/>
                    <a:pt x="109918" y="138017"/>
                  </a:cubicBezTo>
                  <a:lnTo>
                    <a:pt x="109918" y="4140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 flipH="1">
              <a:off x="1445021" y="5061940"/>
              <a:ext cx="162420" cy="81209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2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 flipH="1">
              <a:off x="798273" y="5061940"/>
              <a:ext cx="162419" cy="81209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7" y="477"/>
                    <a:pt x="42767" y="0"/>
                    <a:pt x="46672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 flipH="1">
              <a:off x="890547" y="4980725"/>
              <a:ext cx="258547" cy="16241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4" y="93345"/>
                  </a:cubicBezTo>
                  <a:lnTo>
                    <a:pt x="2477" y="93345"/>
                  </a:lnTo>
                  <a:cubicBezTo>
                    <a:pt x="858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 flipH="1">
              <a:off x="1457571" y="4980725"/>
              <a:ext cx="258547" cy="16241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 flipH="1">
              <a:off x="1066974" y="4802247"/>
              <a:ext cx="544604" cy="341412"/>
            </a:xfrm>
            <a:custGeom>
              <a:avLst/>
              <a:gdLst/>
              <a:ahLst/>
              <a:cxnLst/>
              <a:rect l="l" t="t" r="r" b="b"/>
              <a:pathLst>
                <a:path w="312991" h="196214" extrusionOk="0">
                  <a:moveTo>
                    <a:pt x="312992" y="156496"/>
                  </a:moveTo>
                  <a:cubicBezTo>
                    <a:pt x="312992" y="170212"/>
                    <a:pt x="311277" y="183451"/>
                    <a:pt x="307848" y="196215"/>
                  </a:cubicBezTo>
                  <a:lnTo>
                    <a:pt x="5144" y="196215"/>
                  </a:lnTo>
                  <a:cubicBezTo>
                    <a:pt x="1810" y="183546"/>
                    <a:pt x="0" y="170307"/>
                    <a:pt x="0" y="156496"/>
                  </a:cubicBezTo>
                  <a:cubicBezTo>
                    <a:pt x="0" y="151257"/>
                    <a:pt x="286" y="146018"/>
                    <a:pt x="762" y="140875"/>
                  </a:cubicBezTo>
                  <a:cubicBezTo>
                    <a:pt x="8668" y="61817"/>
                    <a:pt x="75247" y="0"/>
                    <a:pt x="156496" y="0"/>
                  </a:cubicBezTo>
                  <a:cubicBezTo>
                    <a:pt x="220028" y="0"/>
                    <a:pt x="274701" y="37909"/>
                    <a:pt x="299276" y="92392"/>
                  </a:cubicBezTo>
                  <a:cubicBezTo>
                    <a:pt x="308134" y="111919"/>
                    <a:pt x="312992" y="133731"/>
                    <a:pt x="312992" y="1564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" name="Google Shape;250;p5"/>
          <p:cNvGrpSpPr/>
          <p:nvPr/>
        </p:nvGrpSpPr>
        <p:grpSpPr>
          <a:xfrm flipH="1">
            <a:off x="8423989" y="3427198"/>
            <a:ext cx="1736131" cy="1727797"/>
            <a:chOff x="8428564" y="3427198"/>
            <a:chExt cx="1736131" cy="1727797"/>
          </a:xfrm>
        </p:grpSpPr>
        <p:sp>
          <p:nvSpPr>
            <p:cNvPr id="251" name="Google Shape;251;p5"/>
            <p:cNvSpPr/>
            <p:nvPr/>
          </p:nvSpPr>
          <p:spPr>
            <a:xfrm flipH="1">
              <a:off x="8440010" y="3440912"/>
              <a:ext cx="1277610" cy="1702636"/>
            </a:xfrm>
            <a:custGeom>
              <a:avLst/>
              <a:gdLst/>
              <a:ahLst/>
              <a:cxnLst/>
              <a:rect l="l" t="t" r="r" b="b"/>
              <a:pathLst>
                <a:path w="575500" h="766953" extrusionOk="0">
                  <a:moveTo>
                    <a:pt x="292132" y="0"/>
                  </a:moveTo>
                  <a:lnTo>
                    <a:pt x="0" y="193263"/>
                  </a:lnTo>
                  <a:lnTo>
                    <a:pt x="0" y="766953"/>
                  </a:lnTo>
                  <a:lnTo>
                    <a:pt x="575501" y="766953"/>
                  </a:lnTo>
                  <a:lnTo>
                    <a:pt x="575501" y="193263"/>
                  </a:lnTo>
                  <a:lnTo>
                    <a:pt x="2921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5"/>
            <p:cNvSpPr/>
            <p:nvPr/>
          </p:nvSpPr>
          <p:spPr>
            <a:xfrm flipH="1">
              <a:off x="8428564" y="3427198"/>
              <a:ext cx="1300658" cy="1727797"/>
            </a:xfrm>
            <a:custGeom>
              <a:avLst/>
              <a:gdLst/>
              <a:ahLst/>
              <a:cxnLst/>
              <a:rect l="l" t="t" r="r" b="b"/>
              <a:pathLst>
                <a:path w="585882" h="778287" extrusionOk="0">
                  <a:moveTo>
                    <a:pt x="585883" y="778287"/>
                  </a:moveTo>
                  <a:lnTo>
                    <a:pt x="0" y="778287"/>
                  </a:lnTo>
                  <a:lnTo>
                    <a:pt x="0" y="196786"/>
                  </a:lnTo>
                  <a:lnTo>
                    <a:pt x="297371" y="0"/>
                  </a:lnTo>
                  <a:lnTo>
                    <a:pt x="585883" y="196786"/>
                  </a:lnTo>
                  <a:lnTo>
                    <a:pt x="585883" y="778287"/>
                  </a:lnTo>
                  <a:close/>
                  <a:moveTo>
                    <a:pt x="10382" y="768001"/>
                  </a:moveTo>
                  <a:lnTo>
                    <a:pt x="575596" y="768001"/>
                  </a:lnTo>
                  <a:lnTo>
                    <a:pt x="575596" y="202311"/>
                  </a:lnTo>
                  <a:lnTo>
                    <a:pt x="297371" y="12478"/>
                  </a:lnTo>
                  <a:lnTo>
                    <a:pt x="10382" y="202311"/>
                  </a:lnTo>
                  <a:lnTo>
                    <a:pt x="10382" y="7680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5"/>
            <p:cNvSpPr/>
            <p:nvPr/>
          </p:nvSpPr>
          <p:spPr>
            <a:xfrm flipH="1">
              <a:off x="9068117" y="3440912"/>
              <a:ext cx="1085187" cy="429042"/>
            </a:xfrm>
            <a:custGeom>
              <a:avLst/>
              <a:gdLst/>
              <a:ahLst/>
              <a:cxnLst/>
              <a:rect l="l" t="t" r="r" b="b"/>
              <a:pathLst>
                <a:path w="488823" h="193262" extrusionOk="0">
                  <a:moveTo>
                    <a:pt x="0" y="193263"/>
                  </a:moveTo>
                  <a:lnTo>
                    <a:pt x="288798" y="0"/>
                  </a:lnTo>
                  <a:lnTo>
                    <a:pt x="488823" y="0"/>
                  </a:lnTo>
                  <a:lnTo>
                    <a:pt x="196691" y="193263"/>
                  </a:lnTo>
                  <a:lnTo>
                    <a:pt x="0" y="1932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 flipH="1">
              <a:off x="9061760" y="3429517"/>
              <a:ext cx="1097872" cy="452090"/>
            </a:xfrm>
            <a:custGeom>
              <a:avLst/>
              <a:gdLst/>
              <a:ahLst/>
              <a:cxnLst/>
              <a:rect l="l" t="t" r="r" b="b"/>
              <a:pathLst>
                <a:path w="494537" h="203644" extrusionOk="0">
                  <a:moveTo>
                    <a:pt x="199549" y="203645"/>
                  </a:moveTo>
                  <a:lnTo>
                    <a:pt x="2857" y="203645"/>
                  </a:lnTo>
                  <a:lnTo>
                    <a:pt x="0" y="194215"/>
                  </a:lnTo>
                  <a:lnTo>
                    <a:pt x="288798" y="858"/>
                  </a:lnTo>
                  <a:lnTo>
                    <a:pt x="291655" y="0"/>
                  </a:lnTo>
                  <a:lnTo>
                    <a:pt x="491680" y="0"/>
                  </a:lnTo>
                  <a:lnTo>
                    <a:pt x="494538" y="9430"/>
                  </a:lnTo>
                  <a:lnTo>
                    <a:pt x="202406" y="202692"/>
                  </a:lnTo>
                  <a:lnTo>
                    <a:pt x="199549" y="203549"/>
                  </a:lnTo>
                  <a:close/>
                  <a:moveTo>
                    <a:pt x="19907" y="193357"/>
                  </a:moveTo>
                  <a:lnTo>
                    <a:pt x="198025" y="193357"/>
                  </a:lnTo>
                  <a:lnTo>
                    <a:pt x="474536" y="10383"/>
                  </a:lnTo>
                  <a:lnTo>
                    <a:pt x="293180" y="10383"/>
                  </a:lnTo>
                  <a:lnTo>
                    <a:pt x="19812" y="1933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 flipH="1">
              <a:off x="9716650" y="3869006"/>
              <a:ext cx="436654" cy="1273381"/>
            </a:xfrm>
            <a:custGeom>
              <a:avLst/>
              <a:gdLst/>
              <a:ahLst/>
              <a:cxnLst/>
              <a:rect l="l" t="t" r="r" b="b"/>
              <a:pathLst>
                <a:path w="196691" h="573595" extrusionOk="0">
                  <a:moveTo>
                    <a:pt x="0" y="0"/>
                  </a:moveTo>
                  <a:lnTo>
                    <a:pt x="196691" y="0"/>
                  </a:lnTo>
                  <a:lnTo>
                    <a:pt x="196691" y="573595"/>
                  </a:lnTo>
                  <a:lnTo>
                    <a:pt x="0" y="573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 flipH="1">
              <a:off x="9705205" y="3857612"/>
              <a:ext cx="459491" cy="1296218"/>
            </a:xfrm>
            <a:custGeom>
              <a:avLst/>
              <a:gdLst/>
              <a:ahLst/>
              <a:cxnLst/>
              <a:rect l="l" t="t" r="r" b="b"/>
              <a:pathLst>
                <a:path w="206978" h="583882" extrusionOk="0">
                  <a:moveTo>
                    <a:pt x="206978" y="583883"/>
                  </a:moveTo>
                  <a:lnTo>
                    <a:pt x="0" y="583883"/>
                  </a:lnTo>
                  <a:lnTo>
                    <a:pt x="0" y="0"/>
                  </a:lnTo>
                  <a:lnTo>
                    <a:pt x="206978" y="0"/>
                  </a:lnTo>
                  <a:lnTo>
                    <a:pt x="206978" y="583883"/>
                  </a:lnTo>
                  <a:close/>
                  <a:moveTo>
                    <a:pt x="10287" y="573596"/>
                  </a:moveTo>
                  <a:lnTo>
                    <a:pt x="196691" y="573596"/>
                  </a:lnTo>
                  <a:lnTo>
                    <a:pt x="196691" y="10287"/>
                  </a:lnTo>
                  <a:lnTo>
                    <a:pt x="10287" y="10287"/>
                  </a:lnTo>
                  <a:lnTo>
                    <a:pt x="10287" y="5735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 flipH="1">
              <a:off x="9230320" y="4081262"/>
              <a:ext cx="156053" cy="283558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 flipH="1">
              <a:off x="9218877" y="4069867"/>
              <a:ext cx="178890" cy="306398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2" y="18098"/>
                    <a:pt x="80582" y="40291"/>
                  </a:cubicBezTo>
                  <a:lnTo>
                    <a:pt x="80582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 flipH="1">
              <a:off x="8981357" y="4081262"/>
              <a:ext cx="156053" cy="283558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 flipH="1">
              <a:off x="8969912" y="4069867"/>
              <a:ext cx="178890" cy="306398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3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 flipH="1">
              <a:off x="8732605" y="4081262"/>
              <a:ext cx="156053" cy="283558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 flipH="1">
              <a:off x="8721163" y="4069867"/>
              <a:ext cx="178890" cy="306398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3" y="23908"/>
                    <a:pt x="10383" y="40386"/>
                  </a:cubicBezTo>
                  <a:lnTo>
                    <a:pt x="10383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 flipH="1">
              <a:off x="9230320" y="4462095"/>
              <a:ext cx="156053" cy="283558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 flipH="1">
              <a:off x="9218877" y="4450703"/>
              <a:ext cx="178890" cy="306398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2" y="18097"/>
                    <a:pt x="80582" y="40291"/>
                  </a:cubicBezTo>
                  <a:lnTo>
                    <a:pt x="80582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 flipH="1">
              <a:off x="9857157" y="4081262"/>
              <a:ext cx="156053" cy="283558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 flipH="1">
              <a:off x="9845712" y="4069867"/>
              <a:ext cx="178890" cy="306398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8"/>
                  </a:moveTo>
                  <a:lnTo>
                    <a:pt x="0" y="138018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 flipH="1">
              <a:off x="9857157" y="4462095"/>
              <a:ext cx="156053" cy="283558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5"/>
            <p:cNvSpPr/>
            <p:nvPr/>
          </p:nvSpPr>
          <p:spPr>
            <a:xfrm flipH="1">
              <a:off x="9845712" y="4450703"/>
              <a:ext cx="178890" cy="306398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7"/>
                  </a:moveTo>
                  <a:lnTo>
                    <a:pt x="0" y="138017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5"/>
            <p:cNvSpPr/>
            <p:nvPr/>
          </p:nvSpPr>
          <p:spPr>
            <a:xfrm flipH="1">
              <a:off x="8981357" y="4462095"/>
              <a:ext cx="156053" cy="283558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5"/>
            <p:cNvSpPr/>
            <p:nvPr/>
          </p:nvSpPr>
          <p:spPr>
            <a:xfrm flipH="1">
              <a:off x="8969912" y="4450703"/>
              <a:ext cx="178890" cy="306398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3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5"/>
            <p:cNvSpPr/>
            <p:nvPr/>
          </p:nvSpPr>
          <p:spPr>
            <a:xfrm flipH="1">
              <a:off x="8732605" y="4462095"/>
              <a:ext cx="156053" cy="283558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 flipH="1">
              <a:off x="8721163" y="4450703"/>
              <a:ext cx="178890" cy="306398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3" y="23907"/>
                    <a:pt x="10383" y="40386"/>
                  </a:cubicBezTo>
                  <a:lnTo>
                    <a:pt x="10383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E638A44-A785-1415-F080-841F1E9CAF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"/>
          <p:cNvSpPr/>
          <p:nvPr/>
        </p:nvSpPr>
        <p:spPr>
          <a:xfrm>
            <a:off x="-9270346" y="-2077"/>
            <a:ext cx="25248384" cy="5144945"/>
          </a:xfrm>
          <a:custGeom>
            <a:avLst/>
            <a:gdLst/>
            <a:ahLst/>
            <a:cxnLst/>
            <a:rect l="l" t="t" r="r" b="b"/>
            <a:pathLst>
              <a:path w="7042785" h="1435131" extrusionOk="0">
                <a:moveTo>
                  <a:pt x="0" y="1435132"/>
                </a:moveTo>
                <a:lnTo>
                  <a:pt x="0" y="517493"/>
                </a:lnTo>
                <a:lnTo>
                  <a:pt x="73057" y="517493"/>
                </a:lnTo>
                <a:lnTo>
                  <a:pt x="73057" y="406337"/>
                </a:lnTo>
                <a:lnTo>
                  <a:pt x="190500" y="406337"/>
                </a:lnTo>
                <a:lnTo>
                  <a:pt x="190500" y="514255"/>
                </a:lnTo>
                <a:lnTo>
                  <a:pt x="311182" y="514255"/>
                </a:lnTo>
                <a:lnTo>
                  <a:pt x="311182" y="1365123"/>
                </a:lnTo>
                <a:lnTo>
                  <a:pt x="409575" y="1365123"/>
                </a:lnTo>
                <a:lnTo>
                  <a:pt x="409575" y="1136523"/>
                </a:lnTo>
                <a:lnTo>
                  <a:pt x="533400" y="1136523"/>
                </a:lnTo>
                <a:lnTo>
                  <a:pt x="533400" y="1066705"/>
                </a:lnTo>
                <a:lnTo>
                  <a:pt x="660368" y="1066705"/>
                </a:lnTo>
                <a:lnTo>
                  <a:pt x="660368" y="1126998"/>
                </a:lnTo>
                <a:lnTo>
                  <a:pt x="711137" y="1126998"/>
                </a:lnTo>
                <a:lnTo>
                  <a:pt x="711137" y="1009555"/>
                </a:lnTo>
                <a:lnTo>
                  <a:pt x="914305" y="1009555"/>
                </a:lnTo>
                <a:lnTo>
                  <a:pt x="914305" y="939737"/>
                </a:lnTo>
                <a:lnTo>
                  <a:pt x="996887" y="939737"/>
                </a:lnTo>
                <a:lnTo>
                  <a:pt x="996887" y="1000030"/>
                </a:lnTo>
                <a:lnTo>
                  <a:pt x="1047655" y="1000030"/>
                </a:lnTo>
                <a:lnTo>
                  <a:pt x="1047655" y="622173"/>
                </a:lnTo>
                <a:lnTo>
                  <a:pt x="1101662" y="622173"/>
                </a:lnTo>
                <a:lnTo>
                  <a:pt x="1101662" y="466630"/>
                </a:lnTo>
                <a:lnTo>
                  <a:pt x="1133380" y="441198"/>
                </a:lnTo>
                <a:lnTo>
                  <a:pt x="1168337" y="466630"/>
                </a:lnTo>
                <a:lnTo>
                  <a:pt x="1168337" y="603123"/>
                </a:lnTo>
                <a:lnTo>
                  <a:pt x="1203293" y="603123"/>
                </a:lnTo>
                <a:lnTo>
                  <a:pt x="1203293" y="530066"/>
                </a:lnTo>
                <a:lnTo>
                  <a:pt x="1356455" y="530066"/>
                </a:lnTo>
                <a:lnTo>
                  <a:pt x="1356455" y="604647"/>
                </a:lnTo>
                <a:lnTo>
                  <a:pt x="1399318" y="604647"/>
                </a:lnTo>
                <a:lnTo>
                  <a:pt x="1399318" y="1247585"/>
                </a:lnTo>
                <a:lnTo>
                  <a:pt x="1420749" y="1247585"/>
                </a:lnTo>
                <a:lnTo>
                  <a:pt x="1420749" y="730853"/>
                </a:lnTo>
                <a:lnTo>
                  <a:pt x="1518380" y="730853"/>
                </a:lnTo>
                <a:lnTo>
                  <a:pt x="1518380" y="633222"/>
                </a:lnTo>
                <a:lnTo>
                  <a:pt x="1666018" y="633222"/>
                </a:lnTo>
                <a:lnTo>
                  <a:pt x="1666018" y="711803"/>
                </a:lnTo>
                <a:lnTo>
                  <a:pt x="1689830" y="711803"/>
                </a:lnTo>
                <a:lnTo>
                  <a:pt x="1689830" y="1385697"/>
                </a:lnTo>
                <a:lnTo>
                  <a:pt x="2058924" y="1385697"/>
                </a:lnTo>
                <a:lnTo>
                  <a:pt x="2058924" y="1266635"/>
                </a:lnTo>
                <a:lnTo>
                  <a:pt x="2087499" y="1266635"/>
                </a:lnTo>
                <a:lnTo>
                  <a:pt x="2087499" y="178594"/>
                </a:lnTo>
                <a:lnTo>
                  <a:pt x="2125599" y="178594"/>
                </a:lnTo>
                <a:lnTo>
                  <a:pt x="2125599" y="138113"/>
                </a:lnTo>
                <a:lnTo>
                  <a:pt x="2197037" y="138113"/>
                </a:lnTo>
                <a:lnTo>
                  <a:pt x="2197037" y="0"/>
                </a:lnTo>
                <a:lnTo>
                  <a:pt x="2280380" y="0"/>
                </a:lnTo>
                <a:lnTo>
                  <a:pt x="2280380" y="19050"/>
                </a:lnTo>
                <a:lnTo>
                  <a:pt x="2335149" y="19050"/>
                </a:lnTo>
                <a:lnTo>
                  <a:pt x="2335149" y="130969"/>
                </a:lnTo>
                <a:lnTo>
                  <a:pt x="2373249" y="130969"/>
                </a:lnTo>
                <a:lnTo>
                  <a:pt x="2373249" y="997744"/>
                </a:lnTo>
                <a:lnTo>
                  <a:pt x="2451830" y="997744"/>
                </a:lnTo>
                <a:lnTo>
                  <a:pt x="2451830" y="931069"/>
                </a:lnTo>
                <a:lnTo>
                  <a:pt x="2539937" y="931069"/>
                </a:lnTo>
                <a:lnTo>
                  <a:pt x="2539937" y="895350"/>
                </a:lnTo>
                <a:lnTo>
                  <a:pt x="2694718" y="895350"/>
                </a:lnTo>
                <a:lnTo>
                  <a:pt x="2694718" y="1345406"/>
                </a:lnTo>
                <a:lnTo>
                  <a:pt x="2778062" y="1345406"/>
                </a:lnTo>
                <a:lnTo>
                  <a:pt x="2778062" y="845344"/>
                </a:lnTo>
                <a:lnTo>
                  <a:pt x="2878074" y="845344"/>
                </a:lnTo>
                <a:lnTo>
                  <a:pt x="2878074" y="762000"/>
                </a:lnTo>
                <a:lnTo>
                  <a:pt x="3016187" y="762000"/>
                </a:lnTo>
                <a:lnTo>
                  <a:pt x="3016187" y="831056"/>
                </a:lnTo>
                <a:lnTo>
                  <a:pt x="3056668" y="831056"/>
                </a:lnTo>
                <a:lnTo>
                  <a:pt x="3056668" y="1385888"/>
                </a:lnTo>
                <a:lnTo>
                  <a:pt x="3132868" y="1385888"/>
                </a:lnTo>
                <a:lnTo>
                  <a:pt x="3132868" y="602456"/>
                </a:lnTo>
                <a:lnTo>
                  <a:pt x="3218593" y="602456"/>
                </a:lnTo>
                <a:lnTo>
                  <a:pt x="3218593" y="485775"/>
                </a:lnTo>
                <a:lnTo>
                  <a:pt x="3366230" y="485775"/>
                </a:lnTo>
                <a:lnTo>
                  <a:pt x="3366230" y="592931"/>
                </a:lnTo>
                <a:lnTo>
                  <a:pt x="3390043" y="592931"/>
                </a:lnTo>
                <a:lnTo>
                  <a:pt x="3390043" y="1004888"/>
                </a:lnTo>
                <a:lnTo>
                  <a:pt x="3451955" y="1004888"/>
                </a:lnTo>
                <a:lnTo>
                  <a:pt x="3451955" y="835819"/>
                </a:lnTo>
                <a:lnTo>
                  <a:pt x="3516249" y="835819"/>
                </a:lnTo>
                <a:lnTo>
                  <a:pt x="3516249" y="728663"/>
                </a:lnTo>
                <a:lnTo>
                  <a:pt x="3559112" y="702469"/>
                </a:lnTo>
                <a:lnTo>
                  <a:pt x="3594830" y="728663"/>
                </a:lnTo>
                <a:lnTo>
                  <a:pt x="3594830" y="823913"/>
                </a:lnTo>
                <a:lnTo>
                  <a:pt x="3718655" y="823913"/>
                </a:lnTo>
                <a:lnTo>
                  <a:pt x="3718655" y="1064419"/>
                </a:lnTo>
                <a:lnTo>
                  <a:pt x="3747230" y="1064419"/>
                </a:lnTo>
                <a:lnTo>
                  <a:pt x="3747230" y="454819"/>
                </a:lnTo>
                <a:lnTo>
                  <a:pt x="4016312" y="454819"/>
                </a:lnTo>
                <a:lnTo>
                  <a:pt x="4016312" y="1338263"/>
                </a:lnTo>
                <a:lnTo>
                  <a:pt x="4111562" y="1338263"/>
                </a:lnTo>
                <a:lnTo>
                  <a:pt x="4111562" y="1133475"/>
                </a:lnTo>
                <a:lnTo>
                  <a:pt x="4166330" y="1133475"/>
                </a:lnTo>
                <a:lnTo>
                  <a:pt x="4166330" y="997744"/>
                </a:lnTo>
                <a:lnTo>
                  <a:pt x="4216337" y="997744"/>
                </a:lnTo>
                <a:lnTo>
                  <a:pt x="4216337" y="895350"/>
                </a:lnTo>
                <a:lnTo>
                  <a:pt x="4318731" y="895350"/>
                </a:lnTo>
                <a:lnTo>
                  <a:pt x="4318731" y="1004888"/>
                </a:lnTo>
                <a:lnTo>
                  <a:pt x="4430649" y="1004888"/>
                </a:lnTo>
                <a:lnTo>
                  <a:pt x="4430649" y="1373981"/>
                </a:lnTo>
                <a:lnTo>
                  <a:pt x="4485418" y="1373981"/>
                </a:lnTo>
                <a:lnTo>
                  <a:pt x="4485418" y="835819"/>
                </a:lnTo>
                <a:lnTo>
                  <a:pt x="4747356" y="835819"/>
                </a:lnTo>
                <a:lnTo>
                  <a:pt x="4747356" y="1373981"/>
                </a:lnTo>
                <a:lnTo>
                  <a:pt x="4842606" y="1373981"/>
                </a:lnTo>
                <a:lnTo>
                  <a:pt x="4842606" y="192881"/>
                </a:lnTo>
                <a:lnTo>
                  <a:pt x="4959287" y="192881"/>
                </a:lnTo>
                <a:lnTo>
                  <a:pt x="4959287" y="9525"/>
                </a:lnTo>
                <a:lnTo>
                  <a:pt x="5092637" y="9525"/>
                </a:lnTo>
                <a:lnTo>
                  <a:pt x="5092637" y="188119"/>
                </a:lnTo>
                <a:lnTo>
                  <a:pt x="5123593" y="188119"/>
                </a:lnTo>
                <a:lnTo>
                  <a:pt x="5123593" y="1376363"/>
                </a:lnTo>
                <a:lnTo>
                  <a:pt x="5147406" y="1376363"/>
                </a:lnTo>
                <a:lnTo>
                  <a:pt x="5147406" y="838200"/>
                </a:lnTo>
                <a:lnTo>
                  <a:pt x="5437918" y="838200"/>
                </a:lnTo>
                <a:lnTo>
                  <a:pt x="5437918" y="1343025"/>
                </a:lnTo>
                <a:lnTo>
                  <a:pt x="5528406" y="1343025"/>
                </a:lnTo>
                <a:lnTo>
                  <a:pt x="5528406" y="1259681"/>
                </a:lnTo>
                <a:lnTo>
                  <a:pt x="5685568" y="1259681"/>
                </a:lnTo>
                <a:lnTo>
                  <a:pt x="5685568" y="1297781"/>
                </a:lnTo>
                <a:lnTo>
                  <a:pt x="5802249" y="1297781"/>
                </a:lnTo>
                <a:lnTo>
                  <a:pt x="5802249" y="1402556"/>
                </a:lnTo>
                <a:lnTo>
                  <a:pt x="5852256" y="1402556"/>
                </a:lnTo>
                <a:lnTo>
                  <a:pt x="5852256" y="828675"/>
                </a:lnTo>
                <a:lnTo>
                  <a:pt x="5934361" y="746570"/>
                </a:lnTo>
                <a:lnTo>
                  <a:pt x="6083142" y="746570"/>
                </a:lnTo>
                <a:lnTo>
                  <a:pt x="6083142" y="1228725"/>
                </a:lnTo>
                <a:lnTo>
                  <a:pt x="6147435" y="1228725"/>
                </a:lnTo>
                <a:lnTo>
                  <a:pt x="6147435" y="1319213"/>
                </a:lnTo>
                <a:lnTo>
                  <a:pt x="6487954" y="1319213"/>
                </a:lnTo>
                <a:lnTo>
                  <a:pt x="6487954" y="1385888"/>
                </a:lnTo>
                <a:lnTo>
                  <a:pt x="6537960" y="1385888"/>
                </a:lnTo>
                <a:lnTo>
                  <a:pt x="6537960" y="1131094"/>
                </a:lnTo>
                <a:lnTo>
                  <a:pt x="6668929" y="1131094"/>
                </a:lnTo>
                <a:lnTo>
                  <a:pt x="6668929" y="1064419"/>
                </a:lnTo>
                <a:lnTo>
                  <a:pt x="6799898" y="1064419"/>
                </a:lnTo>
                <a:lnTo>
                  <a:pt x="6799898" y="1114425"/>
                </a:lnTo>
                <a:lnTo>
                  <a:pt x="6852285" y="1114425"/>
                </a:lnTo>
                <a:lnTo>
                  <a:pt x="6852285" y="588169"/>
                </a:lnTo>
                <a:lnTo>
                  <a:pt x="6916579" y="588169"/>
                </a:lnTo>
                <a:lnTo>
                  <a:pt x="6916579" y="535781"/>
                </a:lnTo>
                <a:lnTo>
                  <a:pt x="7042785" y="535781"/>
                </a:lnTo>
                <a:lnTo>
                  <a:pt x="7042785" y="1426369"/>
                </a:lnTo>
                <a:cubicBezTo>
                  <a:pt x="7042785" y="1426369"/>
                  <a:pt x="762" y="1434275"/>
                  <a:pt x="0" y="143513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5" name="Google Shape;275;p6"/>
          <p:cNvGrpSpPr/>
          <p:nvPr/>
        </p:nvGrpSpPr>
        <p:grpSpPr>
          <a:xfrm>
            <a:off x="-677425" y="-2209975"/>
            <a:ext cx="11602575" cy="4589525"/>
            <a:chOff x="-677425" y="-2209975"/>
            <a:chExt cx="11602575" cy="4589525"/>
          </a:xfrm>
        </p:grpSpPr>
        <p:sp>
          <p:nvSpPr>
            <p:cNvPr id="276" name="Google Shape;276;p6"/>
            <p:cNvSpPr/>
            <p:nvPr/>
          </p:nvSpPr>
          <p:spPr>
            <a:xfrm>
              <a:off x="7697450" y="-2209975"/>
              <a:ext cx="3227700" cy="32277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-677425" y="1266250"/>
              <a:ext cx="1113300" cy="11133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sp>
        <p:nvSpPr>
          <p:cNvPr id="278" name="Google Shape;27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79" name="Google Shape;279;p6"/>
          <p:cNvGrpSpPr/>
          <p:nvPr/>
        </p:nvGrpSpPr>
        <p:grpSpPr>
          <a:xfrm flipH="1">
            <a:off x="-1325595" y="2295191"/>
            <a:ext cx="1926687" cy="2862854"/>
            <a:chOff x="-2292229" y="-473861"/>
            <a:chExt cx="795035" cy="1181338"/>
          </a:xfrm>
        </p:grpSpPr>
        <p:sp>
          <p:nvSpPr>
            <p:cNvPr id="280" name="Google Shape;280;p6"/>
            <p:cNvSpPr/>
            <p:nvPr/>
          </p:nvSpPr>
          <p:spPr>
            <a:xfrm>
              <a:off x="-1971515" y="-469206"/>
              <a:ext cx="471488" cy="1173794"/>
            </a:xfrm>
            <a:custGeom>
              <a:avLst/>
              <a:gdLst/>
              <a:ahLst/>
              <a:cxnLst/>
              <a:rect l="l" t="t" r="r" b="b"/>
              <a:pathLst>
                <a:path w="857250" h="2134171" extrusionOk="0">
                  <a:moveTo>
                    <a:pt x="0" y="0"/>
                  </a:moveTo>
                  <a:lnTo>
                    <a:pt x="857250" y="0"/>
                  </a:lnTo>
                  <a:lnTo>
                    <a:pt x="857250" y="2134172"/>
                  </a:lnTo>
                  <a:lnTo>
                    <a:pt x="0" y="21341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6"/>
            <p:cNvSpPr/>
            <p:nvPr/>
          </p:nvSpPr>
          <p:spPr>
            <a:xfrm>
              <a:off x="-1974339" y="-472030"/>
              <a:ext cx="477145" cy="1179504"/>
            </a:xfrm>
            <a:custGeom>
              <a:avLst/>
              <a:gdLst/>
              <a:ahLst/>
              <a:cxnLst/>
              <a:rect l="l" t="t" r="r" b="b"/>
              <a:pathLst>
                <a:path w="867536" h="2144553" extrusionOk="0">
                  <a:moveTo>
                    <a:pt x="867537" y="2144554"/>
                  </a:moveTo>
                  <a:lnTo>
                    <a:pt x="0" y="2144554"/>
                  </a:lnTo>
                  <a:lnTo>
                    <a:pt x="0" y="0"/>
                  </a:lnTo>
                  <a:lnTo>
                    <a:pt x="867537" y="0"/>
                  </a:lnTo>
                  <a:lnTo>
                    <a:pt x="867537" y="2144554"/>
                  </a:lnTo>
                  <a:close/>
                  <a:moveTo>
                    <a:pt x="10287" y="2134267"/>
                  </a:moveTo>
                  <a:lnTo>
                    <a:pt x="857154" y="2134267"/>
                  </a:lnTo>
                  <a:lnTo>
                    <a:pt x="857154" y="10382"/>
                  </a:lnTo>
                  <a:lnTo>
                    <a:pt x="10287" y="10382"/>
                  </a:lnTo>
                  <a:lnTo>
                    <a:pt x="10287" y="21342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-2080878" y="-469206"/>
              <a:ext cx="109542" cy="1173846"/>
            </a:xfrm>
            <a:custGeom>
              <a:avLst/>
              <a:gdLst/>
              <a:ahLst/>
              <a:cxnLst/>
              <a:rect l="l" t="t" r="r" b="b"/>
              <a:pathLst>
                <a:path w="199167" h="2134266" extrusionOk="0">
                  <a:moveTo>
                    <a:pt x="199168" y="0"/>
                  </a:moveTo>
                  <a:lnTo>
                    <a:pt x="0" y="103442"/>
                  </a:lnTo>
                  <a:lnTo>
                    <a:pt x="0" y="2134267"/>
                  </a:lnTo>
                  <a:lnTo>
                    <a:pt x="199168" y="2134267"/>
                  </a:lnTo>
                  <a:lnTo>
                    <a:pt x="199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-2083702" y="-473861"/>
              <a:ext cx="115200" cy="1181338"/>
            </a:xfrm>
            <a:custGeom>
              <a:avLst/>
              <a:gdLst/>
              <a:ahLst/>
              <a:cxnLst/>
              <a:rect l="l" t="t" r="r" b="b"/>
              <a:pathLst>
                <a:path w="209454" h="2147887" extrusionOk="0">
                  <a:moveTo>
                    <a:pt x="209455" y="2147887"/>
                  </a:moveTo>
                  <a:lnTo>
                    <a:pt x="0" y="2147887"/>
                  </a:lnTo>
                  <a:lnTo>
                    <a:pt x="0" y="108775"/>
                  </a:lnTo>
                  <a:lnTo>
                    <a:pt x="209455" y="0"/>
                  </a:lnTo>
                  <a:lnTo>
                    <a:pt x="209455" y="2147887"/>
                  </a:lnTo>
                  <a:close/>
                  <a:moveTo>
                    <a:pt x="10382" y="2137601"/>
                  </a:moveTo>
                  <a:lnTo>
                    <a:pt x="199168" y="2137601"/>
                  </a:lnTo>
                  <a:lnTo>
                    <a:pt x="199168" y="17050"/>
                  </a:lnTo>
                  <a:lnTo>
                    <a:pt x="10382" y="115062"/>
                  </a:lnTo>
                  <a:lnTo>
                    <a:pt x="10382" y="21376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-1873292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-1876064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-1793637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-1796409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-1873292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-1876064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-1793637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-1796409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-1873292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-1876064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2" y="164783"/>
                  </a:lnTo>
                  <a:lnTo>
                    <a:pt x="90582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-1793637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-1796409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4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-1873292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-1876064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-1793637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-1796409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-1873292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-1876064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-1793637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-1796409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-1714766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-1717590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-1714766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-1717590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-1714766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-1717590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-1714766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-1717590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-1714766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-1717590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6"/>
            <p:cNvSpPr/>
            <p:nvPr/>
          </p:nvSpPr>
          <p:spPr>
            <a:xfrm>
              <a:off x="-1835739" y="475416"/>
              <a:ext cx="146056" cy="227676"/>
            </a:xfrm>
            <a:custGeom>
              <a:avLst/>
              <a:gdLst/>
              <a:ahLst/>
              <a:cxnLst/>
              <a:rect l="l" t="t" r="r" b="b"/>
              <a:pathLst>
                <a:path w="265557" h="413956" extrusionOk="0">
                  <a:moveTo>
                    <a:pt x="132779" y="0"/>
                  </a:moveTo>
                  <a:cubicBezTo>
                    <a:pt x="59436" y="0"/>
                    <a:pt x="0" y="59436"/>
                    <a:pt x="0" y="132779"/>
                  </a:cubicBezTo>
                  <a:lnTo>
                    <a:pt x="0" y="413957"/>
                  </a:lnTo>
                  <a:lnTo>
                    <a:pt x="265557" y="413957"/>
                  </a:lnTo>
                  <a:lnTo>
                    <a:pt x="265557" y="132779"/>
                  </a:lnTo>
                  <a:cubicBezTo>
                    <a:pt x="265557" y="59436"/>
                    <a:pt x="206121" y="0"/>
                    <a:pt x="132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6"/>
            <p:cNvSpPr/>
            <p:nvPr/>
          </p:nvSpPr>
          <p:spPr>
            <a:xfrm>
              <a:off x="-1838564" y="472592"/>
              <a:ext cx="151714" cy="233334"/>
            </a:xfrm>
            <a:custGeom>
              <a:avLst/>
              <a:gdLst/>
              <a:ahLst/>
              <a:cxnLst/>
              <a:rect l="l" t="t" r="r" b="b"/>
              <a:pathLst>
                <a:path w="275844" h="424243" extrusionOk="0">
                  <a:moveTo>
                    <a:pt x="270700" y="424243"/>
                  </a:moveTo>
                  <a:lnTo>
                    <a:pt x="5143" y="424243"/>
                  </a:lnTo>
                  <a:lnTo>
                    <a:pt x="0" y="419100"/>
                  </a:lnTo>
                  <a:lnTo>
                    <a:pt x="0" y="137922"/>
                  </a:lnTo>
                  <a:cubicBezTo>
                    <a:pt x="0" y="61913"/>
                    <a:pt x="61913" y="0"/>
                    <a:pt x="137922" y="0"/>
                  </a:cubicBezTo>
                  <a:cubicBezTo>
                    <a:pt x="213932" y="0"/>
                    <a:pt x="275844" y="61913"/>
                    <a:pt x="275844" y="137922"/>
                  </a:cubicBezTo>
                  <a:lnTo>
                    <a:pt x="275844" y="419100"/>
                  </a:lnTo>
                  <a:lnTo>
                    <a:pt x="270700" y="424243"/>
                  </a:lnTo>
                  <a:close/>
                  <a:moveTo>
                    <a:pt x="10287" y="413957"/>
                  </a:moveTo>
                  <a:lnTo>
                    <a:pt x="265462" y="413957"/>
                  </a:lnTo>
                  <a:lnTo>
                    <a:pt x="265462" y="137922"/>
                  </a:lnTo>
                  <a:cubicBezTo>
                    <a:pt x="265462" y="67533"/>
                    <a:pt x="208216" y="10287"/>
                    <a:pt x="137826" y="10287"/>
                  </a:cubicBezTo>
                  <a:cubicBezTo>
                    <a:pt x="67437" y="10287"/>
                    <a:pt x="10192" y="67533"/>
                    <a:pt x="10192" y="137922"/>
                  </a:cubicBezTo>
                  <a:lnTo>
                    <a:pt x="10192" y="4139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-1786837" y="475416"/>
              <a:ext cx="97073" cy="227676"/>
            </a:xfrm>
            <a:custGeom>
              <a:avLst/>
              <a:gdLst/>
              <a:ahLst/>
              <a:cxnLst/>
              <a:rect l="l" t="t" r="r" b="b"/>
              <a:pathLst>
                <a:path w="176497" h="413956" extrusionOk="0">
                  <a:moveTo>
                    <a:pt x="0" y="7430"/>
                  </a:moveTo>
                  <a:cubicBezTo>
                    <a:pt x="51911" y="25432"/>
                    <a:pt x="89059" y="74772"/>
                    <a:pt x="89059" y="132779"/>
                  </a:cubicBezTo>
                  <a:lnTo>
                    <a:pt x="89059" y="413957"/>
                  </a:lnTo>
                  <a:lnTo>
                    <a:pt x="176498" y="413957"/>
                  </a:lnTo>
                  <a:lnTo>
                    <a:pt x="176498" y="132779"/>
                  </a:lnTo>
                  <a:cubicBezTo>
                    <a:pt x="176498" y="59436"/>
                    <a:pt x="117062" y="0"/>
                    <a:pt x="43719" y="0"/>
                  </a:cubicBezTo>
                  <a:cubicBezTo>
                    <a:pt x="28384" y="0"/>
                    <a:pt x="13621" y="2572"/>
                    <a:pt x="0" y="7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-1795415" y="472539"/>
              <a:ext cx="108546" cy="233386"/>
            </a:xfrm>
            <a:custGeom>
              <a:avLst/>
              <a:gdLst/>
              <a:ahLst/>
              <a:cxnLst/>
              <a:rect l="l" t="t" r="r" b="b"/>
              <a:pathLst>
                <a:path w="197357" h="424338" extrusionOk="0">
                  <a:moveTo>
                    <a:pt x="197358" y="424339"/>
                  </a:moveTo>
                  <a:lnTo>
                    <a:pt x="99536" y="424339"/>
                  </a:lnTo>
                  <a:lnTo>
                    <a:pt x="99536" y="138017"/>
                  </a:lnTo>
                  <a:cubicBezTo>
                    <a:pt x="99536" y="83725"/>
                    <a:pt x="65151" y="35338"/>
                    <a:pt x="13907" y="17526"/>
                  </a:cubicBezTo>
                  <a:lnTo>
                    <a:pt x="0" y="12668"/>
                  </a:lnTo>
                  <a:lnTo>
                    <a:pt x="13907" y="7715"/>
                  </a:lnTo>
                  <a:cubicBezTo>
                    <a:pt x="28384" y="2572"/>
                    <a:pt x="43719" y="0"/>
                    <a:pt x="59341" y="0"/>
                  </a:cubicBezTo>
                  <a:cubicBezTo>
                    <a:pt x="135445" y="0"/>
                    <a:pt x="197263" y="61913"/>
                    <a:pt x="197263" y="137922"/>
                  </a:cubicBezTo>
                  <a:lnTo>
                    <a:pt x="197263" y="424244"/>
                  </a:lnTo>
                  <a:close/>
                  <a:moveTo>
                    <a:pt x="109918" y="414052"/>
                  </a:moveTo>
                  <a:lnTo>
                    <a:pt x="187071" y="414052"/>
                  </a:lnTo>
                  <a:lnTo>
                    <a:pt x="187071" y="138017"/>
                  </a:lnTo>
                  <a:cubicBezTo>
                    <a:pt x="187071" y="67628"/>
                    <a:pt x="129826" y="10383"/>
                    <a:pt x="59436" y="10383"/>
                  </a:cubicBezTo>
                  <a:cubicBezTo>
                    <a:pt x="49911" y="10383"/>
                    <a:pt x="40481" y="11430"/>
                    <a:pt x="31337" y="13525"/>
                  </a:cubicBezTo>
                  <a:cubicBezTo>
                    <a:pt x="78867" y="36100"/>
                    <a:pt x="109918" y="84391"/>
                    <a:pt x="109918" y="138017"/>
                  </a:cubicBezTo>
                  <a:lnTo>
                    <a:pt x="109918" y="4140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6"/>
            <p:cNvSpPr/>
            <p:nvPr/>
          </p:nvSpPr>
          <p:spPr>
            <a:xfrm>
              <a:off x="-2181402" y="281586"/>
              <a:ext cx="316525" cy="421824"/>
            </a:xfrm>
            <a:custGeom>
              <a:avLst/>
              <a:gdLst/>
              <a:ahLst/>
              <a:cxnLst/>
              <a:rect l="l" t="t" r="r" b="b"/>
              <a:pathLst>
                <a:path w="575500" h="766953" extrusionOk="0">
                  <a:moveTo>
                    <a:pt x="292132" y="0"/>
                  </a:moveTo>
                  <a:lnTo>
                    <a:pt x="0" y="193263"/>
                  </a:lnTo>
                  <a:lnTo>
                    <a:pt x="0" y="766953"/>
                  </a:lnTo>
                  <a:lnTo>
                    <a:pt x="575501" y="766953"/>
                  </a:lnTo>
                  <a:lnTo>
                    <a:pt x="575501" y="193263"/>
                  </a:lnTo>
                  <a:lnTo>
                    <a:pt x="2921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6"/>
            <p:cNvSpPr/>
            <p:nvPr/>
          </p:nvSpPr>
          <p:spPr>
            <a:xfrm>
              <a:off x="-2184278" y="278186"/>
              <a:ext cx="322235" cy="428058"/>
            </a:xfrm>
            <a:custGeom>
              <a:avLst/>
              <a:gdLst/>
              <a:ahLst/>
              <a:cxnLst/>
              <a:rect l="l" t="t" r="r" b="b"/>
              <a:pathLst>
                <a:path w="585882" h="778287" extrusionOk="0">
                  <a:moveTo>
                    <a:pt x="585883" y="778287"/>
                  </a:moveTo>
                  <a:lnTo>
                    <a:pt x="0" y="778287"/>
                  </a:lnTo>
                  <a:lnTo>
                    <a:pt x="0" y="196786"/>
                  </a:lnTo>
                  <a:lnTo>
                    <a:pt x="297371" y="0"/>
                  </a:lnTo>
                  <a:lnTo>
                    <a:pt x="585883" y="196786"/>
                  </a:lnTo>
                  <a:lnTo>
                    <a:pt x="585883" y="778287"/>
                  </a:lnTo>
                  <a:close/>
                  <a:moveTo>
                    <a:pt x="10382" y="768001"/>
                  </a:moveTo>
                  <a:lnTo>
                    <a:pt x="575596" y="768001"/>
                  </a:lnTo>
                  <a:lnTo>
                    <a:pt x="575596" y="202311"/>
                  </a:lnTo>
                  <a:lnTo>
                    <a:pt x="297371" y="12478"/>
                  </a:lnTo>
                  <a:lnTo>
                    <a:pt x="10382" y="202311"/>
                  </a:lnTo>
                  <a:lnTo>
                    <a:pt x="10382" y="7680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6"/>
            <p:cNvSpPr/>
            <p:nvPr/>
          </p:nvSpPr>
          <p:spPr>
            <a:xfrm>
              <a:off x="-2289405" y="281586"/>
              <a:ext cx="268853" cy="106294"/>
            </a:xfrm>
            <a:custGeom>
              <a:avLst/>
              <a:gdLst/>
              <a:ahLst/>
              <a:cxnLst/>
              <a:rect l="l" t="t" r="r" b="b"/>
              <a:pathLst>
                <a:path w="488823" h="193262" extrusionOk="0">
                  <a:moveTo>
                    <a:pt x="0" y="193263"/>
                  </a:moveTo>
                  <a:lnTo>
                    <a:pt x="288798" y="0"/>
                  </a:lnTo>
                  <a:lnTo>
                    <a:pt x="488823" y="0"/>
                  </a:lnTo>
                  <a:lnTo>
                    <a:pt x="196691" y="193263"/>
                  </a:lnTo>
                  <a:lnTo>
                    <a:pt x="0" y="1932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6"/>
            <p:cNvSpPr/>
            <p:nvPr/>
          </p:nvSpPr>
          <p:spPr>
            <a:xfrm>
              <a:off x="-2290974" y="278761"/>
              <a:ext cx="271995" cy="112004"/>
            </a:xfrm>
            <a:custGeom>
              <a:avLst/>
              <a:gdLst/>
              <a:ahLst/>
              <a:cxnLst/>
              <a:rect l="l" t="t" r="r" b="b"/>
              <a:pathLst>
                <a:path w="494537" h="203644" extrusionOk="0">
                  <a:moveTo>
                    <a:pt x="199549" y="203645"/>
                  </a:moveTo>
                  <a:lnTo>
                    <a:pt x="2857" y="203645"/>
                  </a:lnTo>
                  <a:lnTo>
                    <a:pt x="0" y="194215"/>
                  </a:lnTo>
                  <a:lnTo>
                    <a:pt x="288798" y="858"/>
                  </a:lnTo>
                  <a:lnTo>
                    <a:pt x="291655" y="0"/>
                  </a:lnTo>
                  <a:lnTo>
                    <a:pt x="491680" y="0"/>
                  </a:lnTo>
                  <a:lnTo>
                    <a:pt x="494538" y="9430"/>
                  </a:lnTo>
                  <a:lnTo>
                    <a:pt x="202406" y="202692"/>
                  </a:lnTo>
                  <a:lnTo>
                    <a:pt x="199549" y="203549"/>
                  </a:lnTo>
                  <a:close/>
                  <a:moveTo>
                    <a:pt x="19907" y="193357"/>
                  </a:moveTo>
                  <a:lnTo>
                    <a:pt x="198025" y="193357"/>
                  </a:lnTo>
                  <a:lnTo>
                    <a:pt x="474536" y="10383"/>
                  </a:lnTo>
                  <a:lnTo>
                    <a:pt x="293180" y="10383"/>
                  </a:lnTo>
                  <a:lnTo>
                    <a:pt x="19812" y="1933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6"/>
            <p:cNvSpPr/>
            <p:nvPr/>
          </p:nvSpPr>
          <p:spPr>
            <a:xfrm>
              <a:off x="-2289405" y="387706"/>
              <a:ext cx="108180" cy="315477"/>
            </a:xfrm>
            <a:custGeom>
              <a:avLst/>
              <a:gdLst/>
              <a:ahLst/>
              <a:cxnLst/>
              <a:rect l="l" t="t" r="r" b="b"/>
              <a:pathLst>
                <a:path w="196691" h="573595" extrusionOk="0">
                  <a:moveTo>
                    <a:pt x="0" y="0"/>
                  </a:moveTo>
                  <a:lnTo>
                    <a:pt x="196691" y="0"/>
                  </a:lnTo>
                  <a:lnTo>
                    <a:pt x="196691" y="573595"/>
                  </a:lnTo>
                  <a:lnTo>
                    <a:pt x="0" y="573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6"/>
            <p:cNvSpPr/>
            <p:nvPr/>
          </p:nvSpPr>
          <p:spPr>
            <a:xfrm>
              <a:off x="-2292229" y="384881"/>
              <a:ext cx="113838" cy="321135"/>
            </a:xfrm>
            <a:custGeom>
              <a:avLst/>
              <a:gdLst/>
              <a:ahLst/>
              <a:cxnLst/>
              <a:rect l="l" t="t" r="r" b="b"/>
              <a:pathLst>
                <a:path w="206978" h="583882" extrusionOk="0">
                  <a:moveTo>
                    <a:pt x="206978" y="583883"/>
                  </a:moveTo>
                  <a:lnTo>
                    <a:pt x="0" y="583883"/>
                  </a:lnTo>
                  <a:lnTo>
                    <a:pt x="0" y="0"/>
                  </a:lnTo>
                  <a:lnTo>
                    <a:pt x="206978" y="0"/>
                  </a:lnTo>
                  <a:lnTo>
                    <a:pt x="206978" y="583883"/>
                  </a:lnTo>
                  <a:close/>
                  <a:moveTo>
                    <a:pt x="10287" y="573596"/>
                  </a:moveTo>
                  <a:lnTo>
                    <a:pt x="196691" y="573596"/>
                  </a:lnTo>
                  <a:lnTo>
                    <a:pt x="196691" y="10287"/>
                  </a:lnTo>
                  <a:lnTo>
                    <a:pt x="10287" y="10287"/>
                  </a:lnTo>
                  <a:lnTo>
                    <a:pt x="10287" y="5735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6"/>
            <p:cNvSpPr/>
            <p:nvPr/>
          </p:nvSpPr>
          <p:spPr>
            <a:xfrm>
              <a:off x="-209928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6"/>
            <p:cNvSpPr/>
            <p:nvPr/>
          </p:nvSpPr>
          <p:spPr>
            <a:xfrm>
              <a:off x="-210211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2" y="18098"/>
                    <a:pt x="80582" y="40291"/>
                  </a:cubicBezTo>
                  <a:lnTo>
                    <a:pt x="80582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6"/>
            <p:cNvSpPr/>
            <p:nvPr/>
          </p:nvSpPr>
          <p:spPr>
            <a:xfrm>
              <a:off x="-2037572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6"/>
            <p:cNvSpPr/>
            <p:nvPr/>
          </p:nvSpPr>
          <p:spPr>
            <a:xfrm>
              <a:off x="-2040396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3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-197590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6"/>
            <p:cNvSpPr/>
            <p:nvPr/>
          </p:nvSpPr>
          <p:spPr>
            <a:xfrm>
              <a:off x="-197873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3" y="23908"/>
                    <a:pt x="10383" y="40386"/>
                  </a:cubicBezTo>
                  <a:lnTo>
                    <a:pt x="10383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6"/>
            <p:cNvSpPr/>
            <p:nvPr/>
          </p:nvSpPr>
          <p:spPr>
            <a:xfrm>
              <a:off x="-209928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-210211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2" y="18097"/>
                    <a:pt x="80582" y="40291"/>
                  </a:cubicBezTo>
                  <a:lnTo>
                    <a:pt x="80582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-2254677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-2257501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8"/>
                  </a:moveTo>
                  <a:lnTo>
                    <a:pt x="0" y="138018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-2254677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-2257501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7"/>
                  </a:moveTo>
                  <a:lnTo>
                    <a:pt x="0" y="138017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-2037572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-2040396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3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-197590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-197873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3" y="23907"/>
                    <a:pt x="10383" y="40386"/>
                  </a:cubicBezTo>
                  <a:lnTo>
                    <a:pt x="10383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-2005459" y="6770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2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-1800959" y="6770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7" y="477"/>
                    <a:pt x="42767" y="0"/>
                    <a:pt x="46672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-186053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4" y="93345"/>
                  </a:cubicBezTo>
                  <a:lnTo>
                    <a:pt x="2477" y="93345"/>
                  </a:lnTo>
                  <a:cubicBezTo>
                    <a:pt x="858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-203982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-2006767" y="594978"/>
              <a:ext cx="172145" cy="107918"/>
            </a:xfrm>
            <a:custGeom>
              <a:avLst/>
              <a:gdLst/>
              <a:ahLst/>
              <a:cxnLst/>
              <a:rect l="l" t="t" r="r" b="b"/>
              <a:pathLst>
                <a:path w="312991" h="196214" extrusionOk="0">
                  <a:moveTo>
                    <a:pt x="312992" y="156496"/>
                  </a:moveTo>
                  <a:cubicBezTo>
                    <a:pt x="312992" y="170212"/>
                    <a:pt x="311277" y="183451"/>
                    <a:pt x="307848" y="196215"/>
                  </a:cubicBezTo>
                  <a:lnTo>
                    <a:pt x="5144" y="196215"/>
                  </a:lnTo>
                  <a:cubicBezTo>
                    <a:pt x="1810" y="183546"/>
                    <a:pt x="0" y="170307"/>
                    <a:pt x="0" y="156496"/>
                  </a:cubicBezTo>
                  <a:cubicBezTo>
                    <a:pt x="0" y="151257"/>
                    <a:pt x="286" y="146018"/>
                    <a:pt x="762" y="140875"/>
                  </a:cubicBezTo>
                  <a:cubicBezTo>
                    <a:pt x="8668" y="61817"/>
                    <a:pt x="75247" y="0"/>
                    <a:pt x="156496" y="0"/>
                  </a:cubicBezTo>
                  <a:cubicBezTo>
                    <a:pt x="220028" y="0"/>
                    <a:pt x="274701" y="37909"/>
                    <a:pt x="299276" y="92392"/>
                  </a:cubicBezTo>
                  <a:cubicBezTo>
                    <a:pt x="308134" y="111919"/>
                    <a:pt x="312992" y="133731"/>
                    <a:pt x="312992" y="1564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568BC6E-D6DF-CF40-DCAD-2068862171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"/>
          <p:cNvSpPr/>
          <p:nvPr/>
        </p:nvSpPr>
        <p:spPr>
          <a:xfrm>
            <a:off x="-9925798" y="-1370476"/>
            <a:ext cx="29885640" cy="6760209"/>
          </a:xfrm>
          <a:custGeom>
            <a:avLst/>
            <a:gdLst/>
            <a:ahLst/>
            <a:cxnLst/>
            <a:rect l="l" t="t" r="r" b="b"/>
            <a:pathLst>
              <a:path w="7048500" h="1594389" extrusionOk="0">
                <a:moveTo>
                  <a:pt x="7048500" y="1594390"/>
                </a:moveTo>
                <a:lnTo>
                  <a:pt x="7048500" y="1143095"/>
                </a:lnTo>
                <a:lnTo>
                  <a:pt x="7030593" y="1143095"/>
                </a:lnTo>
                <a:lnTo>
                  <a:pt x="7030593" y="853726"/>
                </a:lnTo>
                <a:lnTo>
                  <a:pt x="6998399" y="853726"/>
                </a:lnTo>
                <a:lnTo>
                  <a:pt x="6998399" y="779907"/>
                </a:lnTo>
                <a:lnTo>
                  <a:pt x="6917436" y="779907"/>
                </a:lnTo>
                <a:lnTo>
                  <a:pt x="6917436" y="594170"/>
                </a:lnTo>
                <a:lnTo>
                  <a:pt x="6863906" y="594170"/>
                </a:lnTo>
                <a:lnTo>
                  <a:pt x="6863906" y="472726"/>
                </a:lnTo>
                <a:lnTo>
                  <a:pt x="6892481" y="472726"/>
                </a:lnTo>
                <a:lnTo>
                  <a:pt x="6892481" y="445294"/>
                </a:lnTo>
                <a:lnTo>
                  <a:pt x="6699599" y="445294"/>
                </a:lnTo>
                <a:lnTo>
                  <a:pt x="6699599" y="263176"/>
                </a:lnTo>
                <a:lnTo>
                  <a:pt x="6642449" y="263176"/>
                </a:lnTo>
                <a:lnTo>
                  <a:pt x="6642449" y="190595"/>
                </a:lnTo>
                <a:lnTo>
                  <a:pt x="6661499" y="190595"/>
                </a:lnTo>
                <a:lnTo>
                  <a:pt x="6661499" y="71533"/>
                </a:lnTo>
                <a:lnTo>
                  <a:pt x="6622256" y="42958"/>
                </a:lnTo>
                <a:lnTo>
                  <a:pt x="6573489" y="72676"/>
                </a:lnTo>
                <a:lnTo>
                  <a:pt x="6573489" y="191738"/>
                </a:lnTo>
                <a:lnTo>
                  <a:pt x="6594920" y="191738"/>
                </a:lnTo>
                <a:lnTo>
                  <a:pt x="6594920" y="263176"/>
                </a:lnTo>
                <a:lnTo>
                  <a:pt x="6544914" y="263176"/>
                </a:lnTo>
                <a:lnTo>
                  <a:pt x="6544914" y="136970"/>
                </a:lnTo>
                <a:lnTo>
                  <a:pt x="6406801" y="136970"/>
                </a:lnTo>
                <a:lnTo>
                  <a:pt x="6406801" y="263176"/>
                </a:lnTo>
                <a:lnTo>
                  <a:pt x="6372321" y="263176"/>
                </a:lnTo>
                <a:lnTo>
                  <a:pt x="6372321" y="969169"/>
                </a:lnTo>
                <a:lnTo>
                  <a:pt x="6177058" y="969169"/>
                </a:lnTo>
                <a:lnTo>
                  <a:pt x="6177058" y="1221581"/>
                </a:lnTo>
                <a:lnTo>
                  <a:pt x="6125814" y="1221581"/>
                </a:lnTo>
                <a:lnTo>
                  <a:pt x="6125814" y="1283494"/>
                </a:lnTo>
                <a:lnTo>
                  <a:pt x="6026944" y="1283494"/>
                </a:lnTo>
                <a:lnTo>
                  <a:pt x="6026944" y="1016794"/>
                </a:lnTo>
                <a:lnTo>
                  <a:pt x="6001989" y="1016794"/>
                </a:lnTo>
                <a:lnTo>
                  <a:pt x="6001989" y="960787"/>
                </a:lnTo>
                <a:lnTo>
                  <a:pt x="5917406" y="960787"/>
                </a:lnTo>
                <a:lnTo>
                  <a:pt x="5917406" y="1015555"/>
                </a:lnTo>
                <a:lnTo>
                  <a:pt x="5881688" y="1015555"/>
                </a:lnTo>
                <a:lnTo>
                  <a:pt x="5881688" y="986980"/>
                </a:lnTo>
                <a:lnTo>
                  <a:pt x="5865019" y="986980"/>
                </a:lnTo>
                <a:lnTo>
                  <a:pt x="5865019" y="952500"/>
                </a:lnTo>
                <a:lnTo>
                  <a:pt x="5828062" y="931069"/>
                </a:lnTo>
                <a:lnTo>
                  <a:pt x="5794724" y="947738"/>
                </a:lnTo>
                <a:lnTo>
                  <a:pt x="5766149" y="931069"/>
                </a:lnTo>
                <a:lnTo>
                  <a:pt x="5735193" y="944213"/>
                </a:lnTo>
                <a:lnTo>
                  <a:pt x="5735193" y="1018032"/>
                </a:lnTo>
                <a:lnTo>
                  <a:pt x="5719763" y="1018032"/>
                </a:lnTo>
                <a:lnTo>
                  <a:pt x="5719763" y="1287113"/>
                </a:lnTo>
                <a:lnTo>
                  <a:pt x="5699570" y="1287113"/>
                </a:lnTo>
                <a:lnTo>
                  <a:pt x="5699570" y="1147858"/>
                </a:lnTo>
                <a:lnTo>
                  <a:pt x="5673376" y="1147858"/>
                </a:lnTo>
                <a:lnTo>
                  <a:pt x="5673376" y="852583"/>
                </a:lnTo>
                <a:lnTo>
                  <a:pt x="5642420" y="852583"/>
                </a:lnTo>
                <a:lnTo>
                  <a:pt x="5642420" y="788289"/>
                </a:lnTo>
                <a:lnTo>
                  <a:pt x="5528120" y="788289"/>
                </a:lnTo>
                <a:lnTo>
                  <a:pt x="5528120" y="853821"/>
                </a:lnTo>
                <a:lnTo>
                  <a:pt x="5411439" y="853821"/>
                </a:lnTo>
                <a:lnTo>
                  <a:pt x="5411439" y="1311021"/>
                </a:lnTo>
                <a:lnTo>
                  <a:pt x="5357908" y="1311021"/>
                </a:lnTo>
                <a:lnTo>
                  <a:pt x="5357908" y="1144334"/>
                </a:lnTo>
                <a:lnTo>
                  <a:pt x="5336477" y="1144334"/>
                </a:lnTo>
                <a:lnTo>
                  <a:pt x="5336477" y="852678"/>
                </a:lnTo>
                <a:lnTo>
                  <a:pt x="5298377" y="852678"/>
                </a:lnTo>
                <a:lnTo>
                  <a:pt x="5298377" y="789623"/>
                </a:lnTo>
                <a:lnTo>
                  <a:pt x="5263896" y="789623"/>
                </a:lnTo>
                <a:lnTo>
                  <a:pt x="5263896" y="745617"/>
                </a:lnTo>
                <a:lnTo>
                  <a:pt x="5234178" y="730187"/>
                </a:lnTo>
                <a:lnTo>
                  <a:pt x="5197221" y="746855"/>
                </a:lnTo>
                <a:lnTo>
                  <a:pt x="5197221" y="780193"/>
                </a:lnTo>
                <a:lnTo>
                  <a:pt x="5157978" y="780193"/>
                </a:lnTo>
                <a:lnTo>
                  <a:pt x="5157978" y="852773"/>
                </a:lnTo>
                <a:lnTo>
                  <a:pt x="5088922" y="852773"/>
                </a:lnTo>
                <a:lnTo>
                  <a:pt x="5088922" y="869442"/>
                </a:lnTo>
                <a:lnTo>
                  <a:pt x="5060347" y="869442"/>
                </a:lnTo>
                <a:lnTo>
                  <a:pt x="5060347" y="1017080"/>
                </a:lnTo>
                <a:lnTo>
                  <a:pt x="5035392" y="1017080"/>
                </a:lnTo>
                <a:lnTo>
                  <a:pt x="5035392" y="252698"/>
                </a:lnTo>
                <a:lnTo>
                  <a:pt x="4994910" y="252698"/>
                </a:lnTo>
                <a:lnTo>
                  <a:pt x="4994910" y="220504"/>
                </a:lnTo>
                <a:lnTo>
                  <a:pt x="4902042" y="220504"/>
                </a:lnTo>
                <a:lnTo>
                  <a:pt x="4902042" y="137160"/>
                </a:lnTo>
                <a:lnTo>
                  <a:pt x="4849654" y="137160"/>
                </a:lnTo>
                <a:lnTo>
                  <a:pt x="4849654" y="85916"/>
                </a:lnTo>
                <a:lnTo>
                  <a:pt x="4806791" y="63246"/>
                </a:lnTo>
                <a:lnTo>
                  <a:pt x="4763929" y="84677"/>
                </a:lnTo>
                <a:lnTo>
                  <a:pt x="4763929" y="115633"/>
                </a:lnTo>
                <a:lnTo>
                  <a:pt x="4722209" y="115633"/>
                </a:lnTo>
                <a:lnTo>
                  <a:pt x="4722209" y="227552"/>
                </a:lnTo>
                <a:lnTo>
                  <a:pt x="4675728" y="227552"/>
                </a:lnTo>
                <a:lnTo>
                  <a:pt x="4675728" y="699040"/>
                </a:lnTo>
                <a:lnTo>
                  <a:pt x="4584097" y="699040"/>
                </a:lnTo>
                <a:lnTo>
                  <a:pt x="4584097" y="775240"/>
                </a:lnTo>
                <a:lnTo>
                  <a:pt x="4511516" y="775240"/>
                </a:lnTo>
                <a:lnTo>
                  <a:pt x="4511516" y="683609"/>
                </a:lnTo>
                <a:lnTo>
                  <a:pt x="4342448" y="784765"/>
                </a:lnTo>
                <a:lnTo>
                  <a:pt x="4301966" y="784765"/>
                </a:lnTo>
                <a:lnTo>
                  <a:pt x="4301966" y="1051465"/>
                </a:lnTo>
                <a:lnTo>
                  <a:pt x="4215098" y="1051465"/>
                </a:lnTo>
                <a:lnTo>
                  <a:pt x="4215098" y="1078897"/>
                </a:lnTo>
                <a:lnTo>
                  <a:pt x="4167473" y="1078897"/>
                </a:lnTo>
                <a:lnTo>
                  <a:pt x="4167473" y="1137190"/>
                </a:lnTo>
                <a:lnTo>
                  <a:pt x="4135279" y="1137190"/>
                </a:lnTo>
                <a:lnTo>
                  <a:pt x="4135279" y="1082421"/>
                </a:lnTo>
                <a:lnTo>
                  <a:pt x="4030504" y="1082421"/>
                </a:lnTo>
                <a:lnTo>
                  <a:pt x="4030504" y="1283589"/>
                </a:lnTo>
                <a:lnTo>
                  <a:pt x="4005548" y="1283589"/>
                </a:lnTo>
                <a:lnTo>
                  <a:pt x="4005548" y="1019270"/>
                </a:lnTo>
                <a:lnTo>
                  <a:pt x="3987641" y="1019270"/>
                </a:lnTo>
                <a:lnTo>
                  <a:pt x="3987641" y="853726"/>
                </a:lnTo>
                <a:lnTo>
                  <a:pt x="3967448" y="853726"/>
                </a:lnTo>
                <a:lnTo>
                  <a:pt x="3967448" y="734663"/>
                </a:lnTo>
                <a:lnTo>
                  <a:pt x="3934111" y="690658"/>
                </a:lnTo>
                <a:lnTo>
                  <a:pt x="3934111" y="610838"/>
                </a:lnTo>
                <a:lnTo>
                  <a:pt x="3903155" y="595408"/>
                </a:lnTo>
                <a:lnTo>
                  <a:pt x="3868674" y="614458"/>
                </a:lnTo>
                <a:lnTo>
                  <a:pt x="3868674" y="690658"/>
                </a:lnTo>
                <a:lnTo>
                  <a:pt x="3844862" y="735902"/>
                </a:lnTo>
                <a:lnTo>
                  <a:pt x="3844862" y="657320"/>
                </a:lnTo>
                <a:lnTo>
                  <a:pt x="3724656" y="657320"/>
                </a:lnTo>
                <a:lnTo>
                  <a:pt x="3724656" y="734663"/>
                </a:lnTo>
                <a:lnTo>
                  <a:pt x="3707987" y="734663"/>
                </a:lnTo>
                <a:lnTo>
                  <a:pt x="3707987" y="1016794"/>
                </a:lnTo>
                <a:lnTo>
                  <a:pt x="3688937" y="1016794"/>
                </a:lnTo>
                <a:lnTo>
                  <a:pt x="3688937" y="1141762"/>
                </a:lnTo>
                <a:lnTo>
                  <a:pt x="3663982" y="1141762"/>
                </a:lnTo>
                <a:lnTo>
                  <a:pt x="3663982" y="1016794"/>
                </a:lnTo>
                <a:lnTo>
                  <a:pt x="3650837" y="1016794"/>
                </a:lnTo>
                <a:lnTo>
                  <a:pt x="3650837" y="852488"/>
                </a:lnTo>
                <a:lnTo>
                  <a:pt x="3618643" y="852488"/>
                </a:lnTo>
                <a:lnTo>
                  <a:pt x="3618643" y="791718"/>
                </a:lnTo>
                <a:lnTo>
                  <a:pt x="3500819" y="791718"/>
                </a:lnTo>
                <a:lnTo>
                  <a:pt x="3500819" y="852488"/>
                </a:lnTo>
                <a:lnTo>
                  <a:pt x="3384137" y="851345"/>
                </a:lnTo>
                <a:lnTo>
                  <a:pt x="3384137" y="933450"/>
                </a:lnTo>
                <a:lnTo>
                  <a:pt x="3363945" y="946595"/>
                </a:lnTo>
                <a:lnTo>
                  <a:pt x="3363945" y="1016889"/>
                </a:lnTo>
                <a:lnTo>
                  <a:pt x="3304413" y="1016889"/>
                </a:lnTo>
                <a:lnTo>
                  <a:pt x="3304413" y="433483"/>
                </a:lnTo>
                <a:lnTo>
                  <a:pt x="3275838" y="433483"/>
                </a:lnTo>
                <a:lnTo>
                  <a:pt x="3275838" y="332327"/>
                </a:lnTo>
                <a:lnTo>
                  <a:pt x="3162681" y="332327"/>
                </a:lnTo>
                <a:lnTo>
                  <a:pt x="3162681" y="432340"/>
                </a:lnTo>
                <a:lnTo>
                  <a:pt x="3044762" y="432340"/>
                </a:lnTo>
                <a:lnTo>
                  <a:pt x="3044762" y="1027652"/>
                </a:lnTo>
                <a:lnTo>
                  <a:pt x="3005519" y="1027652"/>
                </a:lnTo>
                <a:lnTo>
                  <a:pt x="3005519" y="612172"/>
                </a:lnTo>
                <a:lnTo>
                  <a:pt x="3016187" y="612172"/>
                </a:lnTo>
                <a:lnTo>
                  <a:pt x="3016187" y="584740"/>
                </a:lnTo>
                <a:lnTo>
                  <a:pt x="2973324" y="584740"/>
                </a:lnTo>
                <a:lnTo>
                  <a:pt x="2973324" y="495395"/>
                </a:lnTo>
                <a:lnTo>
                  <a:pt x="2926842" y="495395"/>
                </a:lnTo>
                <a:lnTo>
                  <a:pt x="2926842" y="440627"/>
                </a:lnTo>
                <a:lnTo>
                  <a:pt x="2879217" y="419195"/>
                </a:lnTo>
                <a:lnTo>
                  <a:pt x="2836355" y="439388"/>
                </a:lnTo>
                <a:lnTo>
                  <a:pt x="2836355" y="495395"/>
                </a:lnTo>
                <a:lnTo>
                  <a:pt x="2776823" y="495395"/>
                </a:lnTo>
                <a:lnTo>
                  <a:pt x="2776823" y="588264"/>
                </a:lnTo>
                <a:lnTo>
                  <a:pt x="2685193" y="588264"/>
                </a:lnTo>
                <a:lnTo>
                  <a:pt x="2685193" y="613220"/>
                </a:lnTo>
                <a:lnTo>
                  <a:pt x="2642330" y="613220"/>
                </a:lnTo>
                <a:lnTo>
                  <a:pt x="2642330" y="1076325"/>
                </a:lnTo>
                <a:lnTo>
                  <a:pt x="2616137" y="1076325"/>
                </a:lnTo>
                <a:lnTo>
                  <a:pt x="2616137" y="851345"/>
                </a:lnTo>
                <a:lnTo>
                  <a:pt x="2569655" y="851345"/>
                </a:lnTo>
                <a:lnTo>
                  <a:pt x="2569655" y="810863"/>
                </a:lnTo>
                <a:lnTo>
                  <a:pt x="2587562" y="810863"/>
                </a:lnTo>
                <a:lnTo>
                  <a:pt x="2587562" y="745331"/>
                </a:lnTo>
                <a:lnTo>
                  <a:pt x="2555367" y="727424"/>
                </a:lnTo>
                <a:lnTo>
                  <a:pt x="2519648" y="745331"/>
                </a:lnTo>
                <a:lnTo>
                  <a:pt x="2519648" y="810863"/>
                </a:lnTo>
                <a:lnTo>
                  <a:pt x="2537555" y="810863"/>
                </a:lnTo>
                <a:lnTo>
                  <a:pt x="2537555" y="852583"/>
                </a:lnTo>
                <a:lnTo>
                  <a:pt x="2494693" y="852583"/>
                </a:lnTo>
                <a:lnTo>
                  <a:pt x="2494693" y="775240"/>
                </a:lnTo>
                <a:lnTo>
                  <a:pt x="2448211" y="775240"/>
                </a:lnTo>
                <a:lnTo>
                  <a:pt x="2448211" y="447770"/>
                </a:lnTo>
                <a:lnTo>
                  <a:pt x="2324386" y="447770"/>
                </a:lnTo>
                <a:lnTo>
                  <a:pt x="2324386" y="342995"/>
                </a:lnTo>
                <a:lnTo>
                  <a:pt x="2206466" y="342995"/>
                </a:lnTo>
                <a:lnTo>
                  <a:pt x="2206466" y="447770"/>
                </a:lnTo>
                <a:lnTo>
                  <a:pt x="2186273" y="447770"/>
                </a:lnTo>
                <a:lnTo>
                  <a:pt x="2186273" y="534638"/>
                </a:lnTo>
                <a:lnTo>
                  <a:pt x="2106454" y="534638"/>
                </a:lnTo>
                <a:lnTo>
                  <a:pt x="2106454" y="628745"/>
                </a:lnTo>
                <a:lnTo>
                  <a:pt x="2086261" y="628745"/>
                </a:lnTo>
                <a:lnTo>
                  <a:pt x="2086261" y="164402"/>
                </a:lnTo>
                <a:lnTo>
                  <a:pt x="2008918" y="164402"/>
                </a:lnTo>
                <a:lnTo>
                  <a:pt x="2008918" y="46482"/>
                </a:lnTo>
                <a:lnTo>
                  <a:pt x="1961293" y="0"/>
                </a:lnTo>
                <a:lnTo>
                  <a:pt x="1916049" y="46482"/>
                </a:lnTo>
                <a:lnTo>
                  <a:pt x="1916049" y="165545"/>
                </a:lnTo>
                <a:lnTo>
                  <a:pt x="1843468" y="165545"/>
                </a:lnTo>
                <a:lnTo>
                  <a:pt x="1843468" y="196501"/>
                </a:lnTo>
                <a:lnTo>
                  <a:pt x="1808988" y="196501"/>
                </a:lnTo>
                <a:lnTo>
                  <a:pt x="1808988" y="1283494"/>
                </a:lnTo>
                <a:lnTo>
                  <a:pt x="1637538" y="1283494"/>
                </a:lnTo>
                <a:lnTo>
                  <a:pt x="1637538" y="1019175"/>
                </a:lnTo>
                <a:lnTo>
                  <a:pt x="1612583" y="1019175"/>
                </a:lnTo>
                <a:lnTo>
                  <a:pt x="1612583" y="551307"/>
                </a:lnTo>
                <a:lnTo>
                  <a:pt x="1579245" y="551307"/>
                </a:lnTo>
                <a:lnTo>
                  <a:pt x="1579245" y="527495"/>
                </a:lnTo>
                <a:lnTo>
                  <a:pt x="1510189" y="527495"/>
                </a:lnTo>
                <a:lnTo>
                  <a:pt x="1510189" y="428625"/>
                </a:lnTo>
                <a:lnTo>
                  <a:pt x="1469708" y="428625"/>
                </a:lnTo>
                <a:lnTo>
                  <a:pt x="1469708" y="374428"/>
                </a:lnTo>
                <a:lnTo>
                  <a:pt x="1438751" y="351758"/>
                </a:lnTo>
                <a:lnTo>
                  <a:pt x="1406557" y="374428"/>
                </a:lnTo>
                <a:lnTo>
                  <a:pt x="1406557" y="441674"/>
                </a:lnTo>
                <a:lnTo>
                  <a:pt x="1370838" y="441674"/>
                </a:lnTo>
                <a:lnTo>
                  <a:pt x="1370838" y="529780"/>
                </a:lnTo>
                <a:lnTo>
                  <a:pt x="1322070" y="529780"/>
                </a:lnTo>
                <a:lnTo>
                  <a:pt x="1322070" y="1327499"/>
                </a:lnTo>
                <a:lnTo>
                  <a:pt x="1292352" y="1327499"/>
                </a:lnTo>
                <a:lnTo>
                  <a:pt x="1292352" y="1036987"/>
                </a:lnTo>
                <a:lnTo>
                  <a:pt x="1299496" y="1036987"/>
                </a:lnTo>
                <a:lnTo>
                  <a:pt x="1299496" y="1016794"/>
                </a:lnTo>
                <a:lnTo>
                  <a:pt x="1270921" y="1016794"/>
                </a:lnTo>
                <a:lnTo>
                  <a:pt x="1270921" y="962025"/>
                </a:lnTo>
                <a:lnTo>
                  <a:pt x="1181576" y="962025"/>
                </a:lnTo>
                <a:lnTo>
                  <a:pt x="1181576" y="1016794"/>
                </a:lnTo>
                <a:lnTo>
                  <a:pt x="1131570" y="1016794"/>
                </a:lnTo>
                <a:lnTo>
                  <a:pt x="1131570" y="959072"/>
                </a:lnTo>
                <a:cubicBezTo>
                  <a:pt x="1131570" y="959072"/>
                  <a:pt x="1127379" y="931069"/>
                  <a:pt x="1096423" y="931069"/>
                </a:cubicBezTo>
                <a:cubicBezTo>
                  <a:pt x="1065467" y="931069"/>
                  <a:pt x="1061942" y="949547"/>
                  <a:pt x="1061942" y="949547"/>
                </a:cubicBezTo>
                <a:cubicBezTo>
                  <a:pt x="1061942" y="949547"/>
                  <a:pt x="1056037" y="932307"/>
                  <a:pt x="1024414" y="932307"/>
                </a:cubicBezTo>
                <a:cubicBezTo>
                  <a:pt x="996982" y="932307"/>
                  <a:pt x="994696" y="959072"/>
                  <a:pt x="994696" y="959072"/>
                </a:cubicBezTo>
                <a:lnTo>
                  <a:pt x="994696" y="1018032"/>
                </a:lnTo>
                <a:lnTo>
                  <a:pt x="974503" y="1018032"/>
                </a:lnTo>
                <a:lnTo>
                  <a:pt x="974503" y="1034701"/>
                </a:lnTo>
                <a:lnTo>
                  <a:pt x="985171" y="1034701"/>
                </a:lnTo>
                <a:lnTo>
                  <a:pt x="985171" y="1454944"/>
                </a:lnTo>
                <a:lnTo>
                  <a:pt x="949452" y="1454944"/>
                </a:lnTo>
                <a:lnTo>
                  <a:pt x="949452" y="1034701"/>
                </a:lnTo>
                <a:lnTo>
                  <a:pt x="960120" y="1034701"/>
                </a:lnTo>
                <a:lnTo>
                  <a:pt x="960120" y="1018032"/>
                </a:lnTo>
                <a:lnTo>
                  <a:pt x="932688" y="1018032"/>
                </a:lnTo>
                <a:lnTo>
                  <a:pt x="932688" y="959739"/>
                </a:lnTo>
                <a:lnTo>
                  <a:pt x="845820" y="959739"/>
                </a:lnTo>
                <a:lnTo>
                  <a:pt x="845820" y="1010984"/>
                </a:lnTo>
                <a:lnTo>
                  <a:pt x="792290" y="1010984"/>
                </a:lnTo>
                <a:lnTo>
                  <a:pt x="792290" y="951452"/>
                </a:lnTo>
                <a:cubicBezTo>
                  <a:pt x="792290" y="951452"/>
                  <a:pt x="786384" y="932402"/>
                  <a:pt x="758952" y="932402"/>
                </a:cubicBezTo>
                <a:cubicBezTo>
                  <a:pt x="734568" y="932402"/>
                  <a:pt x="725615" y="951452"/>
                  <a:pt x="725615" y="951452"/>
                </a:cubicBezTo>
                <a:cubicBezTo>
                  <a:pt x="725615" y="951452"/>
                  <a:pt x="720852" y="931831"/>
                  <a:pt x="692849" y="931831"/>
                </a:cubicBezTo>
                <a:cubicBezTo>
                  <a:pt x="671417" y="931831"/>
                  <a:pt x="661321" y="950309"/>
                  <a:pt x="661321" y="950309"/>
                </a:cubicBezTo>
                <a:lnTo>
                  <a:pt x="661321" y="1016984"/>
                </a:lnTo>
                <a:lnTo>
                  <a:pt x="647033" y="1016984"/>
                </a:lnTo>
                <a:lnTo>
                  <a:pt x="647033" y="1284827"/>
                </a:lnTo>
                <a:lnTo>
                  <a:pt x="622078" y="1284827"/>
                </a:lnTo>
                <a:lnTo>
                  <a:pt x="622078" y="483584"/>
                </a:lnTo>
                <a:lnTo>
                  <a:pt x="631603" y="483584"/>
                </a:lnTo>
                <a:lnTo>
                  <a:pt x="631603" y="458629"/>
                </a:lnTo>
                <a:lnTo>
                  <a:pt x="592360" y="458629"/>
                </a:lnTo>
                <a:lnTo>
                  <a:pt x="592360" y="365760"/>
                </a:lnTo>
                <a:lnTo>
                  <a:pt x="455390" y="365760"/>
                </a:lnTo>
                <a:lnTo>
                  <a:pt x="455390" y="457391"/>
                </a:lnTo>
                <a:lnTo>
                  <a:pt x="317278" y="457391"/>
                </a:lnTo>
                <a:lnTo>
                  <a:pt x="317278" y="1284923"/>
                </a:lnTo>
                <a:lnTo>
                  <a:pt x="257747" y="1284923"/>
                </a:lnTo>
                <a:lnTo>
                  <a:pt x="257747" y="870585"/>
                </a:lnTo>
                <a:lnTo>
                  <a:pt x="267272" y="870585"/>
                </a:lnTo>
                <a:lnTo>
                  <a:pt x="267272" y="851535"/>
                </a:lnTo>
                <a:lnTo>
                  <a:pt x="233934" y="851535"/>
                </a:lnTo>
                <a:lnTo>
                  <a:pt x="233934" y="782479"/>
                </a:lnTo>
                <a:lnTo>
                  <a:pt x="130302" y="782479"/>
                </a:lnTo>
                <a:lnTo>
                  <a:pt x="130302" y="851535"/>
                </a:lnTo>
                <a:lnTo>
                  <a:pt x="85058" y="851535"/>
                </a:lnTo>
                <a:lnTo>
                  <a:pt x="85058" y="812292"/>
                </a:lnTo>
                <a:lnTo>
                  <a:pt x="96965" y="812292"/>
                </a:lnTo>
                <a:lnTo>
                  <a:pt x="96965" y="745617"/>
                </a:lnTo>
                <a:lnTo>
                  <a:pt x="66008" y="726567"/>
                </a:lnTo>
                <a:lnTo>
                  <a:pt x="27908" y="747998"/>
                </a:lnTo>
                <a:lnTo>
                  <a:pt x="27908" y="813530"/>
                </a:lnTo>
                <a:lnTo>
                  <a:pt x="39815" y="813530"/>
                </a:lnTo>
                <a:lnTo>
                  <a:pt x="39815" y="852773"/>
                </a:lnTo>
                <a:lnTo>
                  <a:pt x="0" y="852773"/>
                </a:lnTo>
                <a:lnTo>
                  <a:pt x="0" y="1593342"/>
                </a:lnTo>
                <a:lnTo>
                  <a:pt x="7047262" y="1593342"/>
                </a:ln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4" name="Google Shape;354;p8"/>
          <p:cNvGrpSpPr/>
          <p:nvPr/>
        </p:nvGrpSpPr>
        <p:grpSpPr>
          <a:xfrm>
            <a:off x="150875" y="-259950"/>
            <a:ext cx="9691225" cy="3779150"/>
            <a:chOff x="150875" y="-259950"/>
            <a:chExt cx="9691225" cy="3779150"/>
          </a:xfrm>
        </p:grpSpPr>
        <p:sp>
          <p:nvSpPr>
            <p:cNvPr id="355" name="Google Shape;355;p8"/>
            <p:cNvSpPr/>
            <p:nvPr/>
          </p:nvSpPr>
          <p:spPr>
            <a:xfrm>
              <a:off x="510700" y="1914525"/>
              <a:ext cx="647100" cy="6471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150875" y="304397"/>
              <a:ext cx="895200" cy="8955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7522800" y="1199900"/>
              <a:ext cx="2319300" cy="23193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7063175" y="-259950"/>
              <a:ext cx="895200" cy="8952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grpSp>
        <p:nvGrpSpPr>
          <p:cNvPr id="359" name="Google Shape;359;p8"/>
          <p:cNvGrpSpPr/>
          <p:nvPr/>
        </p:nvGrpSpPr>
        <p:grpSpPr>
          <a:xfrm>
            <a:off x="7364112" y="2376868"/>
            <a:ext cx="2478266" cy="2808006"/>
            <a:chOff x="6032340" y="2652313"/>
            <a:chExt cx="805076" cy="912223"/>
          </a:xfrm>
        </p:grpSpPr>
        <p:sp>
          <p:nvSpPr>
            <p:cNvPr id="360" name="Google Shape;360;p8"/>
            <p:cNvSpPr/>
            <p:nvPr/>
          </p:nvSpPr>
          <p:spPr>
            <a:xfrm>
              <a:off x="6382029" y="2655190"/>
              <a:ext cx="279173" cy="906513"/>
            </a:xfrm>
            <a:custGeom>
              <a:avLst/>
              <a:gdLst/>
              <a:ahLst/>
              <a:cxnLst/>
              <a:rect l="l" t="t" r="r" b="b"/>
              <a:pathLst>
                <a:path w="507587" h="1648206" extrusionOk="0">
                  <a:moveTo>
                    <a:pt x="507587" y="0"/>
                  </a:moveTo>
                  <a:lnTo>
                    <a:pt x="0" y="9430"/>
                  </a:lnTo>
                  <a:lnTo>
                    <a:pt x="0" y="1648206"/>
                  </a:lnTo>
                  <a:lnTo>
                    <a:pt x="507587" y="1648206"/>
                  </a:lnTo>
                  <a:lnTo>
                    <a:pt x="5075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8"/>
            <p:cNvSpPr/>
            <p:nvPr/>
          </p:nvSpPr>
          <p:spPr>
            <a:xfrm>
              <a:off x="6379205" y="2652313"/>
              <a:ext cx="284883" cy="912223"/>
            </a:xfrm>
            <a:custGeom>
              <a:avLst/>
              <a:gdLst/>
              <a:ahLst/>
              <a:cxnLst/>
              <a:rect l="l" t="t" r="r" b="b"/>
              <a:pathLst>
                <a:path w="517969" h="1658588" extrusionOk="0">
                  <a:moveTo>
                    <a:pt x="517970" y="1658588"/>
                  </a:moveTo>
                  <a:lnTo>
                    <a:pt x="0" y="1658588"/>
                  </a:lnTo>
                  <a:lnTo>
                    <a:pt x="0" y="9620"/>
                  </a:lnTo>
                  <a:lnTo>
                    <a:pt x="517970" y="0"/>
                  </a:lnTo>
                  <a:lnTo>
                    <a:pt x="517970" y="1658588"/>
                  </a:lnTo>
                  <a:close/>
                  <a:moveTo>
                    <a:pt x="10287" y="1648301"/>
                  </a:moveTo>
                  <a:lnTo>
                    <a:pt x="507588" y="1648301"/>
                  </a:lnTo>
                  <a:lnTo>
                    <a:pt x="507588" y="10573"/>
                  </a:lnTo>
                  <a:lnTo>
                    <a:pt x="10287" y="19812"/>
                  </a:lnTo>
                  <a:lnTo>
                    <a:pt x="10287" y="16483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6423400" y="2717900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6420576" y="271507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6423400" y="278097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0"/>
                  </a:lnTo>
                  <a:lnTo>
                    <a:pt x="0" y="38290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6420576" y="277815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8"/>
            <p:cNvSpPr/>
            <p:nvPr/>
          </p:nvSpPr>
          <p:spPr>
            <a:xfrm>
              <a:off x="6423400" y="2844052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0"/>
                  </a:lnTo>
                  <a:lnTo>
                    <a:pt x="0" y="38290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8"/>
            <p:cNvSpPr/>
            <p:nvPr/>
          </p:nvSpPr>
          <p:spPr>
            <a:xfrm>
              <a:off x="6420576" y="2841227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6423400" y="290712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6420576" y="290430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6423400" y="2970204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6420576" y="2967379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23400" y="3033279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420576" y="303045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6423400" y="309635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6420576" y="309353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6423400" y="3159431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6420576" y="3156607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6423400" y="322250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6420576" y="321968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6423400" y="3285583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6420576" y="3282759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6423400" y="3348659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6420576" y="334583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6423400" y="341173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6420576" y="340891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6423400" y="3474811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6420576" y="3471986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6423400" y="353788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rgbClr val="AEB4D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6420576" y="353506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6609850" y="2658750"/>
              <a:ext cx="48656" cy="902340"/>
            </a:xfrm>
            <a:custGeom>
              <a:avLst/>
              <a:gdLst/>
              <a:ahLst/>
              <a:cxnLst/>
              <a:rect l="l" t="t" r="r" b="b"/>
              <a:pathLst>
                <a:path w="92678" h="1648110" extrusionOk="0">
                  <a:moveTo>
                    <a:pt x="0" y="0"/>
                  </a:moveTo>
                  <a:lnTo>
                    <a:pt x="92678" y="0"/>
                  </a:lnTo>
                  <a:lnTo>
                    <a:pt x="92678" y="1648111"/>
                  </a:lnTo>
                  <a:lnTo>
                    <a:pt x="0" y="16481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6555357" y="2849543"/>
              <a:ext cx="279225" cy="711841"/>
            </a:xfrm>
            <a:custGeom>
              <a:avLst/>
              <a:gdLst/>
              <a:ahLst/>
              <a:cxnLst/>
              <a:rect l="l" t="t" r="r" b="b"/>
              <a:pathLst>
                <a:path w="507682" h="1294257" extrusionOk="0">
                  <a:moveTo>
                    <a:pt x="507682" y="74581"/>
                  </a:moveTo>
                  <a:lnTo>
                    <a:pt x="507682" y="1294257"/>
                  </a:lnTo>
                  <a:lnTo>
                    <a:pt x="0" y="1294257"/>
                  </a:lnTo>
                  <a:lnTo>
                    <a:pt x="0" y="7811"/>
                  </a:lnTo>
                  <a:lnTo>
                    <a:pt x="415004" y="0"/>
                  </a:lnTo>
                  <a:lnTo>
                    <a:pt x="417004" y="0"/>
                  </a:lnTo>
                  <a:lnTo>
                    <a:pt x="507682" y="745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6552481" y="2846666"/>
              <a:ext cx="284935" cy="717551"/>
            </a:xfrm>
            <a:custGeom>
              <a:avLst/>
              <a:gdLst/>
              <a:ahLst/>
              <a:cxnLst/>
              <a:rect l="l" t="t" r="r" b="b"/>
              <a:pathLst>
                <a:path w="518064" h="1304638" extrusionOk="0">
                  <a:moveTo>
                    <a:pt x="518065" y="1304639"/>
                  </a:moveTo>
                  <a:lnTo>
                    <a:pt x="0" y="1304639"/>
                  </a:lnTo>
                  <a:lnTo>
                    <a:pt x="0" y="8001"/>
                  </a:lnTo>
                  <a:lnTo>
                    <a:pt x="423958" y="0"/>
                  </a:lnTo>
                  <a:lnTo>
                    <a:pt x="517970" y="77343"/>
                  </a:lnTo>
                  <a:lnTo>
                    <a:pt x="517970" y="1304639"/>
                  </a:lnTo>
                  <a:close/>
                  <a:moveTo>
                    <a:pt x="10383" y="1294352"/>
                  </a:moveTo>
                  <a:lnTo>
                    <a:pt x="507778" y="1294352"/>
                  </a:lnTo>
                  <a:lnTo>
                    <a:pt x="507778" y="82296"/>
                  </a:lnTo>
                  <a:lnTo>
                    <a:pt x="420338" y="10478"/>
                  </a:lnTo>
                  <a:lnTo>
                    <a:pt x="10383" y="18097"/>
                  </a:lnTo>
                  <a:lnTo>
                    <a:pt x="10383" y="12943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6612785" y="2935109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6609961" y="2932337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6674501" y="2935109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6671676" y="2932337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6612785" y="3037254"/>
              <a:ext cx="38662" cy="70199"/>
            </a:xfrm>
            <a:custGeom>
              <a:avLst/>
              <a:gdLst/>
              <a:ahLst/>
              <a:cxnLst/>
              <a:rect l="l" t="t" r="r" b="b"/>
              <a:pathLst>
                <a:path w="70294" h="127634" extrusionOk="0">
                  <a:moveTo>
                    <a:pt x="70199" y="127635"/>
                  </a:moveTo>
                  <a:lnTo>
                    <a:pt x="0" y="127635"/>
                  </a:lnTo>
                  <a:lnTo>
                    <a:pt x="0" y="35052"/>
                  </a:lnTo>
                  <a:cubicBezTo>
                    <a:pt x="0" y="15621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052"/>
                  </a:cubicBezTo>
                  <a:lnTo>
                    <a:pt x="70295" y="1276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6609961" y="3034430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2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3"/>
                    <a:pt x="40291" y="10383"/>
                  </a:cubicBezTo>
                  <a:cubicBezTo>
                    <a:pt x="23813" y="10383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6674501" y="3037254"/>
              <a:ext cx="38662" cy="70199"/>
            </a:xfrm>
            <a:custGeom>
              <a:avLst/>
              <a:gdLst/>
              <a:ahLst/>
              <a:cxnLst/>
              <a:rect l="l" t="t" r="r" b="b"/>
              <a:pathLst>
                <a:path w="70294" h="127634" extrusionOk="0">
                  <a:moveTo>
                    <a:pt x="70199" y="127635"/>
                  </a:moveTo>
                  <a:lnTo>
                    <a:pt x="0" y="127635"/>
                  </a:lnTo>
                  <a:lnTo>
                    <a:pt x="0" y="35052"/>
                  </a:lnTo>
                  <a:cubicBezTo>
                    <a:pt x="0" y="15621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052"/>
                  </a:cubicBezTo>
                  <a:lnTo>
                    <a:pt x="70295" y="1276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6671676" y="3034430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2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3"/>
                    <a:pt x="40291" y="10383"/>
                  </a:cubicBezTo>
                  <a:cubicBezTo>
                    <a:pt x="23813" y="10383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6612785" y="3139295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6609961" y="3136470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6674501" y="3139295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6671676" y="3136470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6612785" y="3241388"/>
              <a:ext cx="38662" cy="70252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6609961" y="3238564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8"/>
                    <a:pt x="56769" y="10477"/>
                    <a:pt x="40291" y="10477"/>
                  </a:cubicBezTo>
                  <a:cubicBezTo>
                    <a:pt x="23813" y="10477"/>
                    <a:pt x="10382" y="23908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6674501" y="3241388"/>
              <a:ext cx="38662" cy="70252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6671676" y="3238564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8"/>
                    <a:pt x="56769" y="10477"/>
                    <a:pt x="40291" y="10477"/>
                  </a:cubicBezTo>
                  <a:cubicBezTo>
                    <a:pt x="23813" y="10477"/>
                    <a:pt x="10382" y="23908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6612785" y="3343481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6609961" y="3340709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8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8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6674501" y="3343481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6671676" y="3340709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8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8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6364665" y="2891175"/>
              <a:ext cx="101422" cy="670140"/>
            </a:xfrm>
            <a:custGeom>
              <a:avLst/>
              <a:gdLst/>
              <a:ahLst/>
              <a:cxnLst/>
              <a:rect l="l" t="t" r="r" b="b"/>
              <a:pathLst>
                <a:path w="184403" h="1218437" extrusionOk="0">
                  <a:moveTo>
                    <a:pt x="0" y="0"/>
                  </a:moveTo>
                  <a:lnTo>
                    <a:pt x="184404" y="95726"/>
                  </a:lnTo>
                  <a:lnTo>
                    <a:pt x="184404" y="1218438"/>
                  </a:lnTo>
                  <a:lnTo>
                    <a:pt x="0" y="1218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6361841" y="2886521"/>
              <a:ext cx="107080" cy="677632"/>
            </a:xfrm>
            <a:custGeom>
              <a:avLst/>
              <a:gdLst/>
              <a:ahLst/>
              <a:cxnLst/>
              <a:rect l="l" t="t" r="r" b="b"/>
              <a:pathLst>
                <a:path w="194691" h="1232058" extrusionOk="0">
                  <a:moveTo>
                    <a:pt x="194691" y="1232059"/>
                  </a:moveTo>
                  <a:lnTo>
                    <a:pt x="0" y="1232059"/>
                  </a:lnTo>
                  <a:lnTo>
                    <a:pt x="0" y="0"/>
                  </a:lnTo>
                  <a:lnTo>
                    <a:pt x="194691" y="101060"/>
                  </a:lnTo>
                  <a:lnTo>
                    <a:pt x="194691" y="1232059"/>
                  </a:lnTo>
                  <a:close/>
                  <a:moveTo>
                    <a:pt x="10287" y="1221772"/>
                  </a:moveTo>
                  <a:lnTo>
                    <a:pt x="184404" y="1221772"/>
                  </a:lnTo>
                  <a:lnTo>
                    <a:pt x="184404" y="107347"/>
                  </a:lnTo>
                  <a:lnTo>
                    <a:pt x="10287" y="16954"/>
                  </a:lnTo>
                  <a:lnTo>
                    <a:pt x="10287" y="122177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6035164" y="2891175"/>
              <a:ext cx="330041" cy="670140"/>
            </a:xfrm>
            <a:custGeom>
              <a:avLst/>
              <a:gdLst/>
              <a:ahLst/>
              <a:cxnLst/>
              <a:rect l="l" t="t" r="r" b="b"/>
              <a:pathLst>
                <a:path w="600075" h="1218437" extrusionOk="0">
                  <a:moveTo>
                    <a:pt x="0" y="0"/>
                  </a:moveTo>
                  <a:lnTo>
                    <a:pt x="600075" y="0"/>
                  </a:lnTo>
                  <a:lnTo>
                    <a:pt x="600075" y="1218438"/>
                  </a:lnTo>
                  <a:lnTo>
                    <a:pt x="0" y="121843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6032340" y="2888351"/>
              <a:ext cx="335699" cy="675798"/>
            </a:xfrm>
            <a:custGeom>
              <a:avLst/>
              <a:gdLst/>
              <a:ahLst/>
              <a:cxnLst/>
              <a:rect l="l" t="t" r="r" b="b"/>
              <a:pathLst>
                <a:path w="610361" h="1228724" extrusionOk="0">
                  <a:moveTo>
                    <a:pt x="610362" y="1228725"/>
                  </a:moveTo>
                  <a:lnTo>
                    <a:pt x="0" y="1228725"/>
                  </a:lnTo>
                  <a:lnTo>
                    <a:pt x="0" y="0"/>
                  </a:lnTo>
                  <a:lnTo>
                    <a:pt x="610362" y="0"/>
                  </a:lnTo>
                  <a:lnTo>
                    <a:pt x="610362" y="1228725"/>
                  </a:lnTo>
                  <a:close/>
                  <a:moveTo>
                    <a:pt x="10287" y="1218438"/>
                  </a:moveTo>
                  <a:lnTo>
                    <a:pt x="600075" y="1218438"/>
                  </a:lnTo>
                  <a:lnTo>
                    <a:pt x="600075" y="10287"/>
                  </a:lnTo>
                  <a:lnTo>
                    <a:pt x="10287" y="10287"/>
                  </a:lnTo>
                  <a:lnTo>
                    <a:pt x="10287" y="12184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6165448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6162623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6227111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6224287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6288827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6286003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6165448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6162623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8"/>
            <p:cNvSpPr/>
            <p:nvPr/>
          </p:nvSpPr>
          <p:spPr>
            <a:xfrm>
              <a:off x="6227111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8"/>
            <p:cNvSpPr/>
            <p:nvPr/>
          </p:nvSpPr>
          <p:spPr>
            <a:xfrm>
              <a:off x="6224287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6288827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6286003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8"/>
            <p:cNvSpPr/>
            <p:nvPr/>
          </p:nvSpPr>
          <p:spPr>
            <a:xfrm>
              <a:off x="6165448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6162623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6227111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6224287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6288827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6286003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6165448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6162623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6227111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6224287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6288827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6286003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6165448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6162623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6227111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6224287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6288827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6286003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6434802" y="3416808"/>
              <a:ext cx="5658" cy="143646"/>
            </a:xfrm>
            <a:custGeom>
              <a:avLst/>
              <a:gdLst/>
              <a:ahLst/>
              <a:cxnLst/>
              <a:rect l="l" t="t" r="r" b="b"/>
              <a:pathLst>
                <a:path w="10287" h="261175" extrusionOk="0">
                  <a:moveTo>
                    <a:pt x="0" y="0"/>
                  </a:moveTo>
                  <a:lnTo>
                    <a:pt x="10287" y="0"/>
                  </a:lnTo>
                  <a:lnTo>
                    <a:pt x="10287" y="261176"/>
                  </a:lnTo>
                  <a:lnTo>
                    <a:pt x="0" y="2611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6380343" y="3244212"/>
              <a:ext cx="114794" cy="284478"/>
            </a:xfrm>
            <a:custGeom>
              <a:avLst/>
              <a:gdLst/>
              <a:ahLst/>
              <a:cxnLst/>
              <a:rect l="l" t="t" r="r" b="b"/>
              <a:pathLst>
                <a:path w="208716" h="517232" extrusionOk="0">
                  <a:moveTo>
                    <a:pt x="110609" y="3049"/>
                  </a:moveTo>
                  <a:cubicBezTo>
                    <a:pt x="119086" y="13717"/>
                    <a:pt x="125944" y="24385"/>
                    <a:pt x="132422" y="35053"/>
                  </a:cubicBezTo>
                  <a:cubicBezTo>
                    <a:pt x="138899" y="45721"/>
                    <a:pt x="144613" y="56389"/>
                    <a:pt x="149852" y="67057"/>
                  </a:cubicBezTo>
                  <a:cubicBezTo>
                    <a:pt x="155091" y="77725"/>
                    <a:pt x="159853" y="88393"/>
                    <a:pt x="164330" y="99061"/>
                  </a:cubicBezTo>
                  <a:cubicBezTo>
                    <a:pt x="168617" y="109729"/>
                    <a:pt x="172712" y="120397"/>
                    <a:pt x="176332" y="131065"/>
                  </a:cubicBezTo>
                  <a:cubicBezTo>
                    <a:pt x="196810" y="191168"/>
                    <a:pt x="208716" y="257557"/>
                    <a:pt x="208716" y="321184"/>
                  </a:cubicBezTo>
                  <a:cubicBezTo>
                    <a:pt x="208716" y="367190"/>
                    <a:pt x="198620" y="412624"/>
                    <a:pt x="172903" y="451296"/>
                  </a:cubicBezTo>
                  <a:cubicBezTo>
                    <a:pt x="165759" y="461964"/>
                    <a:pt x="157472" y="472631"/>
                    <a:pt x="147471" y="483299"/>
                  </a:cubicBezTo>
                  <a:cubicBezTo>
                    <a:pt x="142423" y="488633"/>
                    <a:pt x="136993" y="493967"/>
                    <a:pt x="130993" y="499301"/>
                  </a:cubicBezTo>
                  <a:lnTo>
                    <a:pt x="126421" y="503302"/>
                  </a:lnTo>
                  <a:lnTo>
                    <a:pt x="121468" y="507303"/>
                  </a:lnTo>
                  <a:cubicBezTo>
                    <a:pt x="118229" y="509969"/>
                    <a:pt x="114515" y="512637"/>
                    <a:pt x="110609" y="515303"/>
                  </a:cubicBezTo>
                  <a:cubicBezTo>
                    <a:pt x="106704" y="517971"/>
                    <a:pt x="101751" y="517780"/>
                    <a:pt x="98036" y="515303"/>
                  </a:cubicBezTo>
                  <a:cubicBezTo>
                    <a:pt x="94131" y="512637"/>
                    <a:pt x="90511" y="509969"/>
                    <a:pt x="87178" y="507303"/>
                  </a:cubicBezTo>
                  <a:lnTo>
                    <a:pt x="82225" y="503302"/>
                  </a:lnTo>
                  <a:lnTo>
                    <a:pt x="77653" y="499301"/>
                  </a:lnTo>
                  <a:cubicBezTo>
                    <a:pt x="71652" y="493967"/>
                    <a:pt x="66223" y="488633"/>
                    <a:pt x="61174" y="483299"/>
                  </a:cubicBezTo>
                  <a:cubicBezTo>
                    <a:pt x="51173" y="472631"/>
                    <a:pt x="42886" y="461964"/>
                    <a:pt x="35743" y="451296"/>
                  </a:cubicBezTo>
                  <a:cubicBezTo>
                    <a:pt x="9073" y="411100"/>
                    <a:pt x="-548" y="362808"/>
                    <a:pt x="24" y="315088"/>
                  </a:cubicBezTo>
                  <a:cubicBezTo>
                    <a:pt x="786" y="253461"/>
                    <a:pt x="12882" y="189453"/>
                    <a:pt x="32314" y="131065"/>
                  </a:cubicBezTo>
                  <a:cubicBezTo>
                    <a:pt x="35838" y="120397"/>
                    <a:pt x="40029" y="109729"/>
                    <a:pt x="44315" y="99061"/>
                  </a:cubicBezTo>
                  <a:cubicBezTo>
                    <a:pt x="48792" y="88393"/>
                    <a:pt x="53554" y="77725"/>
                    <a:pt x="58793" y="67057"/>
                  </a:cubicBezTo>
                  <a:cubicBezTo>
                    <a:pt x="64032" y="56389"/>
                    <a:pt x="69747" y="45721"/>
                    <a:pt x="76224" y="35053"/>
                  </a:cubicBezTo>
                  <a:cubicBezTo>
                    <a:pt x="82701" y="24385"/>
                    <a:pt x="89559" y="13717"/>
                    <a:pt x="98036" y="3049"/>
                  </a:cubicBezTo>
                  <a:cubicBezTo>
                    <a:pt x="100799" y="-380"/>
                    <a:pt x="105846" y="-1047"/>
                    <a:pt x="109275" y="1715"/>
                  </a:cubicBezTo>
                  <a:cubicBezTo>
                    <a:pt x="109752" y="2096"/>
                    <a:pt x="110228" y="2572"/>
                    <a:pt x="110609" y="30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6537470" y="35345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3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6770318" y="35345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8" y="477"/>
                    <a:pt x="42767" y="0"/>
                    <a:pt x="46673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6563151" y="35089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89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7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6617649" y="3474549"/>
              <a:ext cx="136888" cy="85758"/>
            </a:xfrm>
            <a:custGeom>
              <a:avLst/>
              <a:gdLst/>
              <a:ahLst/>
              <a:cxnLst/>
              <a:rect l="l" t="t" r="r" b="b"/>
              <a:pathLst>
                <a:path w="248888" h="155924" extrusionOk="0">
                  <a:moveTo>
                    <a:pt x="248888" y="124396"/>
                  </a:moveTo>
                  <a:cubicBezTo>
                    <a:pt x="248888" y="135350"/>
                    <a:pt x="247459" y="145828"/>
                    <a:pt x="244793" y="155924"/>
                  </a:cubicBezTo>
                  <a:lnTo>
                    <a:pt x="4096" y="155924"/>
                  </a:lnTo>
                  <a:cubicBezTo>
                    <a:pt x="1429" y="145828"/>
                    <a:pt x="0" y="135255"/>
                    <a:pt x="0" y="124396"/>
                  </a:cubicBezTo>
                  <a:cubicBezTo>
                    <a:pt x="0" y="120205"/>
                    <a:pt x="191" y="116110"/>
                    <a:pt x="571" y="112014"/>
                  </a:cubicBezTo>
                  <a:cubicBezTo>
                    <a:pt x="6858" y="49149"/>
                    <a:pt x="59817" y="0"/>
                    <a:pt x="124396" y="0"/>
                  </a:cubicBezTo>
                  <a:cubicBezTo>
                    <a:pt x="174879" y="0"/>
                    <a:pt x="218408" y="30194"/>
                    <a:pt x="237840" y="73438"/>
                  </a:cubicBezTo>
                  <a:cubicBezTo>
                    <a:pt x="244888" y="88964"/>
                    <a:pt x="248793" y="106299"/>
                    <a:pt x="248793" y="1243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6708497" y="3492332"/>
              <a:ext cx="98331" cy="67999"/>
            </a:xfrm>
            <a:custGeom>
              <a:avLst/>
              <a:gdLst/>
              <a:ahLst/>
              <a:cxnLst/>
              <a:rect l="l" t="t" r="r" b="b"/>
              <a:pathLst>
                <a:path w="178784" h="123634" extrusionOk="0">
                  <a:moveTo>
                    <a:pt x="178784" y="89345"/>
                  </a:moveTo>
                  <a:cubicBezTo>
                    <a:pt x="178784" y="101536"/>
                    <a:pt x="176308" y="113062"/>
                    <a:pt x="171926" y="123634"/>
                  </a:cubicBezTo>
                  <a:lnTo>
                    <a:pt x="6858" y="123634"/>
                  </a:lnTo>
                  <a:cubicBezTo>
                    <a:pt x="2477" y="113062"/>
                    <a:pt x="0" y="101536"/>
                    <a:pt x="0" y="89345"/>
                  </a:cubicBezTo>
                  <a:cubicBezTo>
                    <a:pt x="0" y="40005"/>
                    <a:pt x="40005" y="0"/>
                    <a:pt x="89345" y="0"/>
                  </a:cubicBezTo>
                  <a:cubicBezTo>
                    <a:pt x="138684" y="0"/>
                    <a:pt x="178689" y="40005"/>
                    <a:pt x="178689" y="893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6783225" y="2850700"/>
              <a:ext cx="48888" cy="706304"/>
            </a:xfrm>
            <a:custGeom>
              <a:avLst/>
              <a:gdLst/>
              <a:ahLst/>
              <a:cxnLst/>
              <a:rect l="l" t="t" r="r" b="b"/>
              <a:pathLst>
                <a:path w="92678" h="1295971" extrusionOk="0">
                  <a:moveTo>
                    <a:pt x="92679" y="76295"/>
                  </a:moveTo>
                  <a:lnTo>
                    <a:pt x="92679" y="1295972"/>
                  </a:lnTo>
                  <a:lnTo>
                    <a:pt x="0" y="1295972"/>
                  </a:lnTo>
                  <a:lnTo>
                    <a:pt x="0" y="0"/>
                  </a:lnTo>
                  <a:lnTo>
                    <a:pt x="2000" y="1714"/>
                  </a:lnTo>
                  <a:lnTo>
                    <a:pt x="92679" y="762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5" name="Google Shape;455;p8"/>
          <p:cNvGrpSpPr/>
          <p:nvPr/>
        </p:nvGrpSpPr>
        <p:grpSpPr>
          <a:xfrm flipH="1">
            <a:off x="12" y="2287025"/>
            <a:ext cx="1932173" cy="2871005"/>
            <a:chOff x="-2292229" y="-473861"/>
            <a:chExt cx="795035" cy="1181338"/>
          </a:xfrm>
        </p:grpSpPr>
        <p:sp>
          <p:nvSpPr>
            <p:cNvPr id="456" name="Google Shape;456;p8"/>
            <p:cNvSpPr/>
            <p:nvPr/>
          </p:nvSpPr>
          <p:spPr>
            <a:xfrm>
              <a:off x="-1971515" y="-469206"/>
              <a:ext cx="471488" cy="1173794"/>
            </a:xfrm>
            <a:custGeom>
              <a:avLst/>
              <a:gdLst/>
              <a:ahLst/>
              <a:cxnLst/>
              <a:rect l="l" t="t" r="r" b="b"/>
              <a:pathLst>
                <a:path w="857250" h="2134171" extrusionOk="0">
                  <a:moveTo>
                    <a:pt x="0" y="0"/>
                  </a:moveTo>
                  <a:lnTo>
                    <a:pt x="857250" y="0"/>
                  </a:lnTo>
                  <a:lnTo>
                    <a:pt x="857250" y="2134172"/>
                  </a:lnTo>
                  <a:lnTo>
                    <a:pt x="0" y="21341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-1974339" y="-472030"/>
              <a:ext cx="477145" cy="1179504"/>
            </a:xfrm>
            <a:custGeom>
              <a:avLst/>
              <a:gdLst/>
              <a:ahLst/>
              <a:cxnLst/>
              <a:rect l="l" t="t" r="r" b="b"/>
              <a:pathLst>
                <a:path w="867536" h="2144553" extrusionOk="0">
                  <a:moveTo>
                    <a:pt x="867537" y="2144554"/>
                  </a:moveTo>
                  <a:lnTo>
                    <a:pt x="0" y="2144554"/>
                  </a:lnTo>
                  <a:lnTo>
                    <a:pt x="0" y="0"/>
                  </a:lnTo>
                  <a:lnTo>
                    <a:pt x="867537" y="0"/>
                  </a:lnTo>
                  <a:lnTo>
                    <a:pt x="867537" y="2144554"/>
                  </a:lnTo>
                  <a:close/>
                  <a:moveTo>
                    <a:pt x="10287" y="2134267"/>
                  </a:moveTo>
                  <a:lnTo>
                    <a:pt x="857154" y="2134267"/>
                  </a:lnTo>
                  <a:lnTo>
                    <a:pt x="857154" y="10382"/>
                  </a:lnTo>
                  <a:lnTo>
                    <a:pt x="10287" y="10382"/>
                  </a:lnTo>
                  <a:lnTo>
                    <a:pt x="10287" y="21342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-2080878" y="-469206"/>
              <a:ext cx="109542" cy="1173846"/>
            </a:xfrm>
            <a:custGeom>
              <a:avLst/>
              <a:gdLst/>
              <a:ahLst/>
              <a:cxnLst/>
              <a:rect l="l" t="t" r="r" b="b"/>
              <a:pathLst>
                <a:path w="199167" h="2134266" extrusionOk="0">
                  <a:moveTo>
                    <a:pt x="199168" y="0"/>
                  </a:moveTo>
                  <a:lnTo>
                    <a:pt x="0" y="103442"/>
                  </a:lnTo>
                  <a:lnTo>
                    <a:pt x="0" y="2134267"/>
                  </a:lnTo>
                  <a:lnTo>
                    <a:pt x="199168" y="2134267"/>
                  </a:lnTo>
                  <a:lnTo>
                    <a:pt x="199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-2083702" y="-473861"/>
              <a:ext cx="115200" cy="1181338"/>
            </a:xfrm>
            <a:custGeom>
              <a:avLst/>
              <a:gdLst/>
              <a:ahLst/>
              <a:cxnLst/>
              <a:rect l="l" t="t" r="r" b="b"/>
              <a:pathLst>
                <a:path w="209454" h="2147887" extrusionOk="0">
                  <a:moveTo>
                    <a:pt x="209455" y="2147887"/>
                  </a:moveTo>
                  <a:lnTo>
                    <a:pt x="0" y="2147887"/>
                  </a:lnTo>
                  <a:lnTo>
                    <a:pt x="0" y="108775"/>
                  </a:lnTo>
                  <a:lnTo>
                    <a:pt x="209455" y="0"/>
                  </a:lnTo>
                  <a:lnTo>
                    <a:pt x="209455" y="2147887"/>
                  </a:lnTo>
                  <a:close/>
                  <a:moveTo>
                    <a:pt x="10382" y="2137601"/>
                  </a:moveTo>
                  <a:lnTo>
                    <a:pt x="199168" y="2137601"/>
                  </a:lnTo>
                  <a:lnTo>
                    <a:pt x="199168" y="17050"/>
                  </a:lnTo>
                  <a:lnTo>
                    <a:pt x="10382" y="115062"/>
                  </a:lnTo>
                  <a:lnTo>
                    <a:pt x="10382" y="21376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-1873292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-1876064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-1793637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-1796409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-1873292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-1876064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-1793637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-1796409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-1873292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-1876064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2" y="164783"/>
                  </a:lnTo>
                  <a:lnTo>
                    <a:pt x="90582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-1793637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-1796409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4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-1873292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-1876064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-1793637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-1796409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-1873292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-1876064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-1793637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-1796409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-1714766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-1717590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-1714766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-1717590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-1714766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-1717590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-1714766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-1717590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-1714766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-1717590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-1835739" y="475416"/>
              <a:ext cx="146056" cy="227676"/>
            </a:xfrm>
            <a:custGeom>
              <a:avLst/>
              <a:gdLst/>
              <a:ahLst/>
              <a:cxnLst/>
              <a:rect l="l" t="t" r="r" b="b"/>
              <a:pathLst>
                <a:path w="265557" h="413956" extrusionOk="0">
                  <a:moveTo>
                    <a:pt x="132779" y="0"/>
                  </a:moveTo>
                  <a:cubicBezTo>
                    <a:pt x="59436" y="0"/>
                    <a:pt x="0" y="59436"/>
                    <a:pt x="0" y="132779"/>
                  </a:cubicBezTo>
                  <a:lnTo>
                    <a:pt x="0" y="413957"/>
                  </a:lnTo>
                  <a:lnTo>
                    <a:pt x="265557" y="413957"/>
                  </a:lnTo>
                  <a:lnTo>
                    <a:pt x="265557" y="132779"/>
                  </a:lnTo>
                  <a:cubicBezTo>
                    <a:pt x="265557" y="59436"/>
                    <a:pt x="206121" y="0"/>
                    <a:pt x="132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-1838564" y="472592"/>
              <a:ext cx="151714" cy="233334"/>
            </a:xfrm>
            <a:custGeom>
              <a:avLst/>
              <a:gdLst/>
              <a:ahLst/>
              <a:cxnLst/>
              <a:rect l="l" t="t" r="r" b="b"/>
              <a:pathLst>
                <a:path w="275844" h="424243" extrusionOk="0">
                  <a:moveTo>
                    <a:pt x="270700" y="424243"/>
                  </a:moveTo>
                  <a:lnTo>
                    <a:pt x="5143" y="424243"/>
                  </a:lnTo>
                  <a:lnTo>
                    <a:pt x="0" y="419100"/>
                  </a:lnTo>
                  <a:lnTo>
                    <a:pt x="0" y="137922"/>
                  </a:lnTo>
                  <a:cubicBezTo>
                    <a:pt x="0" y="61913"/>
                    <a:pt x="61913" y="0"/>
                    <a:pt x="137922" y="0"/>
                  </a:cubicBezTo>
                  <a:cubicBezTo>
                    <a:pt x="213932" y="0"/>
                    <a:pt x="275844" y="61913"/>
                    <a:pt x="275844" y="137922"/>
                  </a:cubicBezTo>
                  <a:lnTo>
                    <a:pt x="275844" y="419100"/>
                  </a:lnTo>
                  <a:lnTo>
                    <a:pt x="270700" y="424243"/>
                  </a:lnTo>
                  <a:close/>
                  <a:moveTo>
                    <a:pt x="10287" y="413957"/>
                  </a:moveTo>
                  <a:lnTo>
                    <a:pt x="265462" y="413957"/>
                  </a:lnTo>
                  <a:lnTo>
                    <a:pt x="265462" y="137922"/>
                  </a:lnTo>
                  <a:cubicBezTo>
                    <a:pt x="265462" y="67533"/>
                    <a:pt x="208216" y="10287"/>
                    <a:pt x="137826" y="10287"/>
                  </a:cubicBezTo>
                  <a:cubicBezTo>
                    <a:pt x="67437" y="10287"/>
                    <a:pt x="10192" y="67533"/>
                    <a:pt x="10192" y="137922"/>
                  </a:cubicBezTo>
                  <a:lnTo>
                    <a:pt x="10192" y="4139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-1786837" y="475416"/>
              <a:ext cx="97073" cy="227676"/>
            </a:xfrm>
            <a:custGeom>
              <a:avLst/>
              <a:gdLst/>
              <a:ahLst/>
              <a:cxnLst/>
              <a:rect l="l" t="t" r="r" b="b"/>
              <a:pathLst>
                <a:path w="176497" h="413956" extrusionOk="0">
                  <a:moveTo>
                    <a:pt x="0" y="7430"/>
                  </a:moveTo>
                  <a:cubicBezTo>
                    <a:pt x="51911" y="25432"/>
                    <a:pt x="89059" y="74772"/>
                    <a:pt x="89059" y="132779"/>
                  </a:cubicBezTo>
                  <a:lnTo>
                    <a:pt x="89059" y="413957"/>
                  </a:lnTo>
                  <a:lnTo>
                    <a:pt x="176498" y="413957"/>
                  </a:lnTo>
                  <a:lnTo>
                    <a:pt x="176498" y="132779"/>
                  </a:lnTo>
                  <a:cubicBezTo>
                    <a:pt x="176498" y="59436"/>
                    <a:pt x="117062" y="0"/>
                    <a:pt x="43719" y="0"/>
                  </a:cubicBezTo>
                  <a:cubicBezTo>
                    <a:pt x="28384" y="0"/>
                    <a:pt x="13621" y="2572"/>
                    <a:pt x="0" y="7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-1795415" y="472539"/>
              <a:ext cx="108546" cy="233386"/>
            </a:xfrm>
            <a:custGeom>
              <a:avLst/>
              <a:gdLst/>
              <a:ahLst/>
              <a:cxnLst/>
              <a:rect l="l" t="t" r="r" b="b"/>
              <a:pathLst>
                <a:path w="197357" h="424338" extrusionOk="0">
                  <a:moveTo>
                    <a:pt x="197358" y="424339"/>
                  </a:moveTo>
                  <a:lnTo>
                    <a:pt x="99536" y="424339"/>
                  </a:lnTo>
                  <a:lnTo>
                    <a:pt x="99536" y="138017"/>
                  </a:lnTo>
                  <a:cubicBezTo>
                    <a:pt x="99536" y="83725"/>
                    <a:pt x="65151" y="35338"/>
                    <a:pt x="13907" y="17526"/>
                  </a:cubicBezTo>
                  <a:lnTo>
                    <a:pt x="0" y="12668"/>
                  </a:lnTo>
                  <a:lnTo>
                    <a:pt x="13907" y="7715"/>
                  </a:lnTo>
                  <a:cubicBezTo>
                    <a:pt x="28384" y="2572"/>
                    <a:pt x="43719" y="0"/>
                    <a:pt x="59341" y="0"/>
                  </a:cubicBezTo>
                  <a:cubicBezTo>
                    <a:pt x="135445" y="0"/>
                    <a:pt x="197263" y="61913"/>
                    <a:pt x="197263" y="137922"/>
                  </a:cubicBezTo>
                  <a:lnTo>
                    <a:pt x="197263" y="424244"/>
                  </a:lnTo>
                  <a:close/>
                  <a:moveTo>
                    <a:pt x="109918" y="414052"/>
                  </a:moveTo>
                  <a:lnTo>
                    <a:pt x="187071" y="414052"/>
                  </a:lnTo>
                  <a:lnTo>
                    <a:pt x="187071" y="138017"/>
                  </a:lnTo>
                  <a:cubicBezTo>
                    <a:pt x="187071" y="67628"/>
                    <a:pt x="129826" y="10383"/>
                    <a:pt x="59436" y="10383"/>
                  </a:cubicBezTo>
                  <a:cubicBezTo>
                    <a:pt x="49911" y="10383"/>
                    <a:pt x="40481" y="11430"/>
                    <a:pt x="31337" y="13525"/>
                  </a:cubicBezTo>
                  <a:cubicBezTo>
                    <a:pt x="78867" y="36100"/>
                    <a:pt x="109918" y="84391"/>
                    <a:pt x="109918" y="138017"/>
                  </a:cubicBezTo>
                  <a:lnTo>
                    <a:pt x="109918" y="4140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-2181402" y="281586"/>
              <a:ext cx="316525" cy="421824"/>
            </a:xfrm>
            <a:custGeom>
              <a:avLst/>
              <a:gdLst/>
              <a:ahLst/>
              <a:cxnLst/>
              <a:rect l="l" t="t" r="r" b="b"/>
              <a:pathLst>
                <a:path w="575500" h="766953" extrusionOk="0">
                  <a:moveTo>
                    <a:pt x="292132" y="0"/>
                  </a:moveTo>
                  <a:lnTo>
                    <a:pt x="0" y="193263"/>
                  </a:lnTo>
                  <a:lnTo>
                    <a:pt x="0" y="766953"/>
                  </a:lnTo>
                  <a:lnTo>
                    <a:pt x="575501" y="766953"/>
                  </a:lnTo>
                  <a:lnTo>
                    <a:pt x="575501" y="193263"/>
                  </a:lnTo>
                  <a:lnTo>
                    <a:pt x="2921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-2184278" y="278186"/>
              <a:ext cx="322235" cy="428058"/>
            </a:xfrm>
            <a:custGeom>
              <a:avLst/>
              <a:gdLst/>
              <a:ahLst/>
              <a:cxnLst/>
              <a:rect l="l" t="t" r="r" b="b"/>
              <a:pathLst>
                <a:path w="585882" h="778287" extrusionOk="0">
                  <a:moveTo>
                    <a:pt x="585883" y="778287"/>
                  </a:moveTo>
                  <a:lnTo>
                    <a:pt x="0" y="778287"/>
                  </a:lnTo>
                  <a:lnTo>
                    <a:pt x="0" y="196786"/>
                  </a:lnTo>
                  <a:lnTo>
                    <a:pt x="297371" y="0"/>
                  </a:lnTo>
                  <a:lnTo>
                    <a:pt x="585883" y="196786"/>
                  </a:lnTo>
                  <a:lnTo>
                    <a:pt x="585883" y="778287"/>
                  </a:lnTo>
                  <a:close/>
                  <a:moveTo>
                    <a:pt x="10382" y="768001"/>
                  </a:moveTo>
                  <a:lnTo>
                    <a:pt x="575596" y="768001"/>
                  </a:lnTo>
                  <a:lnTo>
                    <a:pt x="575596" y="202311"/>
                  </a:lnTo>
                  <a:lnTo>
                    <a:pt x="297371" y="12478"/>
                  </a:lnTo>
                  <a:lnTo>
                    <a:pt x="10382" y="202311"/>
                  </a:lnTo>
                  <a:lnTo>
                    <a:pt x="10382" y="7680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-2289405" y="281586"/>
              <a:ext cx="268853" cy="106294"/>
            </a:xfrm>
            <a:custGeom>
              <a:avLst/>
              <a:gdLst/>
              <a:ahLst/>
              <a:cxnLst/>
              <a:rect l="l" t="t" r="r" b="b"/>
              <a:pathLst>
                <a:path w="488823" h="193262" extrusionOk="0">
                  <a:moveTo>
                    <a:pt x="0" y="193263"/>
                  </a:moveTo>
                  <a:lnTo>
                    <a:pt x="288798" y="0"/>
                  </a:lnTo>
                  <a:lnTo>
                    <a:pt x="488823" y="0"/>
                  </a:lnTo>
                  <a:lnTo>
                    <a:pt x="196691" y="193263"/>
                  </a:lnTo>
                  <a:lnTo>
                    <a:pt x="0" y="1932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-2290974" y="278761"/>
              <a:ext cx="271995" cy="112004"/>
            </a:xfrm>
            <a:custGeom>
              <a:avLst/>
              <a:gdLst/>
              <a:ahLst/>
              <a:cxnLst/>
              <a:rect l="l" t="t" r="r" b="b"/>
              <a:pathLst>
                <a:path w="494537" h="203644" extrusionOk="0">
                  <a:moveTo>
                    <a:pt x="199549" y="203645"/>
                  </a:moveTo>
                  <a:lnTo>
                    <a:pt x="2857" y="203645"/>
                  </a:lnTo>
                  <a:lnTo>
                    <a:pt x="0" y="194215"/>
                  </a:lnTo>
                  <a:lnTo>
                    <a:pt x="288798" y="858"/>
                  </a:lnTo>
                  <a:lnTo>
                    <a:pt x="291655" y="0"/>
                  </a:lnTo>
                  <a:lnTo>
                    <a:pt x="491680" y="0"/>
                  </a:lnTo>
                  <a:lnTo>
                    <a:pt x="494538" y="9430"/>
                  </a:lnTo>
                  <a:lnTo>
                    <a:pt x="202406" y="202692"/>
                  </a:lnTo>
                  <a:lnTo>
                    <a:pt x="199549" y="203549"/>
                  </a:lnTo>
                  <a:close/>
                  <a:moveTo>
                    <a:pt x="19907" y="193357"/>
                  </a:moveTo>
                  <a:lnTo>
                    <a:pt x="198025" y="193357"/>
                  </a:lnTo>
                  <a:lnTo>
                    <a:pt x="474536" y="10383"/>
                  </a:lnTo>
                  <a:lnTo>
                    <a:pt x="293180" y="10383"/>
                  </a:lnTo>
                  <a:lnTo>
                    <a:pt x="19812" y="1933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-2289405" y="387706"/>
              <a:ext cx="108180" cy="315477"/>
            </a:xfrm>
            <a:custGeom>
              <a:avLst/>
              <a:gdLst/>
              <a:ahLst/>
              <a:cxnLst/>
              <a:rect l="l" t="t" r="r" b="b"/>
              <a:pathLst>
                <a:path w="196691" h="573595" extrusionOk="0">
                  <a:moveTo>
                    <a:pt x="0" y="0"/>
                  </a:moveTo>
                  <a:lnTo>
                    <a:pt x="196691" y="0"/>
                  </a:lnTo>
                  <a:lnTo>
                    <a:pt x="196691" y="573595"/>
                  </a:lnTo>
                  <a:lnTo>
                    <a:pt x="0" y="573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-2292229" y="384881"/>
              <a:ext cx="113838" cy="321135"/>
            </a:xfrm>
            <a:custGeom>
              <a:avLst/>
              <a:gdLst/>
              <a:ahLst/>
              <a:cxnLst/>
              <a:rect l="l" t="t" r="r" b="b"/>
              <a:pathLst>
                <a:path w="206978" h="583882" extrusionOk="0">
                  <a:moveTo>
                    <a:pt x="206978" y="583883"/>
                  </a:moveTo>
                  <a:lnTo>
                    <a:pt x="0" y="583883"/>
                  </a:lnTo>
                  <a:lnTo>
                    <a:pt x="0" y="0"/>
                  </a:lnTo>
                  <a:lnTo>
                    <a:pt x="206978" y="0"/>
                  </a:lnTo>
                  <a:lnTo>
                    <a:pt x="206978" y="583883"/>
                  </a:lnTo>
                  <a:close/>
                  <a:moveTo>
                    <a:pt x="10287" y="573596"/>
                  </a:moveTo>
                  <a:lnTo>
                    <a:pt x="196691" y="573596"/>
                  </a:lnTo>
                  <a:lnTo>
                    <a:pt x="196691" y="10287"/>
                  </a:lnTo>
                  <a:lnTo>
                    <a:pt x="10287" y="10287"/>
                  </a:lnTo>
                  <a:lnTo>
                    <a:pt x="10287" y="5735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-209928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-210211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2" y="18098"/>
                    <a:pt x="80582" y="40291"/>
                  </a:cubicBezTo>
                  <a:lnTo>
                    <a:pt x="80582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-2037572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-2040396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3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-197590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-197873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3" y="23908"/>
                    <a:pt x="10383" y="40386"/>
                  </a:cubicBezTo>
                  <a:lnTo>
                    <a:pt x="10383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-209928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-210211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2" y="18097"/>
                    <a:pt x="80582" y="40291"/>
                  </a:cubicBezTo>
                  <a:lnTo>
                    <a:pt x="80582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-2254677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-2257501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8"/>
                  </a:moveTo>
                  <a:lnTo>
                    <a:pt x="0" y="138018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-2254677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-2257501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7"/>
                  </a:moveTo>
                  <a:lnTo>
                    <a:pt x="0" y="138017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-2037572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-2040396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3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-197590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-197873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3" y="23907"/>
                    <a:pt x="10383" y="40386"/>
                  </a:cubicBezTo>
                  <a:lnTo>
                    <a:pt x="10383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-2005459" y="6770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2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-1800959" y="6770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7" y="477"/>
                    <a:pt x="42767" y="0"/>
                    <a:pt x="46672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-186053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4" y="93345"/>
                  </a:cubicBezTo>
                  <a:lnTo>
                    <a:pt x="2477" y="93345"/>
                  </a:lnTo>
                  <a:cubicBezTo>
                    <a:pt x="858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-203982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-2006767" y="594978"/>
              <a:ext cx="172145" cy="107918"/>
            </a:xfrm>
            <a:custGeom>
              <a:avLst/>
              <a:gdLst/>
              <a:ahLst/>
              <a:cxnLst/>
              <a:rect l="l" t="t" r="r" b="b"/>
              <a:pathLst>
                <a:path w="312991" h="196214" extrusionOk="0">
                  <a:moveTo>
                    <a:pt x="312992" y="156496"/>
                  </a:moveTo>
                  <a:cubicBezTo>
                    <a:pt x="312992" y="170212"/>
                    <a:pt x="311277" y="183451"/>
                    <a:pt x="307848" y="196215"/>
                  </a:cubicBezTo>
                  <a:lnTo>
                    <a:pt x="5144" y="196215"/>
                  </a:lnTo>
                  <a:cubicBezTo>
                    <a:pt x="1810" y="183546"/>
                    <a:pt x="0" y="170307"/>
                    <a:pt x="0" y="156496"/>
                  </a:cubicBezTo>
                  <a:cubicBezTo>
                    <a:pt x="0" y="151257"/>
                    <a:pt x="286" y="146018"/>
                    <a:pt x="762" y="140875"/>
                  </a:cubicBezTo>
                  <a:cubicBezTo>
                    <a:pt x="8668" y="61817"/>
                    <a:pt x="75247" y="0"/>
                    <a:pt x="156496" y="0"/>
                  </a:cubicBezTo>
                  <a:cubicBezTo>
                    <a:pt x="220028" y="0"/>
                    <a:pt x="274701" y="37909"/>
                    <a:pt x="299276" y="92392"/>
                  </a:cubicBezTo>
                  <a:cubicBezTo>
                    <a:pt x="308134" y="111919"/>
                    <a:pt x="312992" y="133731"/>
                    <a:pt x="312992" y="156496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1" name="Google Shape;521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911845A3-4034-1A13-03DA-256A14453F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9"/>
          <p:cNvSpPr/>
          <p:nvPr/>
        </p:nvSpPr>
        <p:spPr>
          <a:xfrm>
            <a:off x="-9270346" y="-2077"/>
            <a:ext cx="25248384" cy="5144945"/>
          </a:xfrm>
          <a:custGeom>
            <a:avLst/>
            <a:gdLst/>
            <a:ahLst/>
            <a:cxnLst/>
            <a:rect l="l" t="t" r="r" b="b"/>
            <a:pathLst>
              <a:path w="7042785" h="1435131" extrusionOk="0">
                <a:moveTo>
                  <a:pt x="0" y="1435132"/>
                </a:moveTo>
                <a:lnTo>
                  <a:pt x="0" y="517493"/>
                </a:lnTo>
                <a:lnTo>
                  <a:pt x="73057" y="517493"/>
                </a:lnTo>
                <a:lnTo>
                  <a:pt x="73057" y="406337"/>
                </a:lnTo>
                <a:lnTo>
                  <a:pt x="190500" y="406337"/>
                </a:lnTo>
                <a:lnTo>
                  <a:pt x="190500" y="514255"/>
                </a:lnTo>
                <a:lnTo>
                  <a:pt x="311182" y="514255"/>
                </a:lnTo>
                <a:lnTo>
                  <a:pt x="311182" y="1365123"/>
                </a:lnTo>
                <a:lnTo>
                  <a:pt x="409575" y="1365123"/>
                </a:lnTo>
                <a:lnTo>
                  <a:pt x="409575" y="1136523"/>
                </a:lnTo>
                <a:lnTo>
                  <a:pt x="533400" y="1136523"/>
                </a:lnTo>
                <a:lnTo>
                  <a:pt x="533400" y="1066705"/>
                </a:lnTo>
                <a:lnTo>
                  <a:pt x="660368" y="1066705"/>
                </a:lnTo>
                <a:lnTo>
                  <a:pt x="660368" y="1126998"/>
                </a:lnTo>
                <a:lnTo>
                  <a:pt x="711137" y="1126998"/>
                </a:lnTo>
                <a:lnTo>
                  <a:pt x="711137" y="1009555"/>
                </a:lnTo>
                <a:lnTo>
                  <a:pt x="914305" y="1009555"/>
                </a:lnTo>
                <a:lnTo>
                  <a:pt x="914305" y="939737"/>
                </a:lnTo>
                <a:lnTo>
                  <a:pt x="996887" y="939737"/>
                </a:lnTo>
                <a:lnTo>
                  <a:pt x="996887" y="1000030"/>
                </a:lnTo>
                <a:lnTo>
                  <a:pt x="1047655" y="1000030"/>
                </a:lnTo>
                <a:lnTo>
                  <a:pt x="1047655" y="622173"/>
                </a:lnTo>
                <a:lnTo>
                  <a:pt x="1101662" y="622173"/>
                </a:lnTo>
                <a:lnTo>
                  <a:pt x="1101662" y="466630"/>
                </a:lnTo>
                <a:lnTo>
                  <a:pt x="1133380" y="441198"/>
                </a:lnTo>
                <a:lnTo>
                  <a:pt x="1168337" y="466630"/>
                </a:lnTo>
                <a:lnTo>
                  <a:pt x="1168337" y="603123"/>
                </a:lnTo>
                <a:lnTo>
                  <a:pt x="1203293" y="603123"/>
                </a:lnTo>
                <a:lnTo>
                  <a:pt x="1203293" y="530066"/>
                </a:lnTo>
                <a:lnTo>
                  <a:pt x="1356455" y="530066"/>
                </a:lnTo>
                <a:lnTo>
                  <a:pt x="1356455" y="604647"/>
                </a:lnTo>
                <a:lnTo>
                  <a:pt x="1399318" y="604647"/>
                </a:lnTo>
                <a:lnTo>
                  <a:pt x="1399318" y="1247585"/>
                </a:lnTo>
                <a:lnTo>
                  <a:pt x="1420749" y="1247585"/>
                </a:lnTo>
                <a:lnTo>
                  <a:pt x="1420749" y="730853"/>
                </a:lnTo>
                <a:lnTo>
                  <a:pt x="1518380" y="730853"/>
                </a:lnTo>
                <a:lnTo>
                  <a:pt x="1518380" y="633222"/>
                </a:lnTo>
                <a:lnTo>
                  <a:pt x="1666018" y="633222"/>
                </a:lnTo>
                <a:lnTo>
                  <a:pt x="1666018" y="711803"/>
                </a:lnTo>
                <a:lnTo>
                  <a:pt x="1689830" y="711803"/>
                </a:lnTo>
                <a:lnTo>
                  <a:pt x="1689830" y="1385697"/>
                </a:lnTo>
                <a:lnTo>
                  <a:pt x="2058924" y="1385697"/>
                </a:lnTo>
                <a:lnTo>
                  <a:pt x="2058924" y="1266635"/>
                </a:lnTo>
                <a:lnTo>
                  <a:pt x="2087499" y="1266635"/>
                </a:lnTo>
                <a:lnTo>
                  <a:pt x="2087499" y="178594"/>
                </a:lnTo>
                <a:lnTo>
                  <a:pt x="2125599" y="178594"/>
                </a:lnTo>
                <a:lnTo>
                  <a:pt x="2125599" y="138113"/>
                </a:lnTo>
                <a:lnTo>
                  <a:pt x="2197037" y="138113"/>
                </a:lnTo>
                <a:lnTo>
                  <a:pt x="2197037" y="0"/>
                </a:lnTo>
                <a:lnTo>
                  <a:pt x="2280380" y="0"/>
                </a:lnTo>
                <a:lnTo>
                  <a:pt x="2280380" y="19050"/>
                </a:lnTo>
                <a:lnTo>
                  <a:pt x="2335149" y="19050"/>
                </a:lnTo>
                <a:lnTo>
                  <a:pt x="2335149" y="130969"/>
                </a:lnTo>
                <a:lnTo>
                  <a:pt x="2373249" y="130969"/>
                </a:lnTo>
                <a:lnTo>
                  <a:pt x="2373249" y="997744"/>
                </a:lnTo>
                <a:lnTo>
                  <a:pt x="2451830" y="997744"/>
                </a:lnTo>
                <a:lnTo>
                  <a:pt x="2451830" y="931069"/>
                </a:lnTo>
                <a:lnTo>
                  <a:pt x="2539937" y="931069"/>
                </a:lnTo>
                <a:lnTo>
                  <a:pt x="2539937" y="895350"/>
                </a:lnTo>
                <a:lnTo>
                  <a:pt x="2694718" y="895350"/>
                </a:lnTo>
                <a:lnTo>
                  <a:pt x="2694718" y="1345406"/>
                </a:lnTo>
                <a:lnTo>
                  <a:pt x="2778062" y="1345406"/>
                </a:lnTo>
                <a:lnTo>
                  <a:pt x="2778062" y="845344"/>
                </a:lnTo>
                <a:lnTo>
                  <a:pt x="2878074" y="845344"/>
                </a:lnTo>
                <a:lnTo>
                  <a:pt x="2878074" y="762000"/>
                </a:lnTo>
                <a:lnTo>
                  <a:pt x="3016187" y="762000"/>
                </a:lnTo>
                <a:lnTo>
                  <a:pt x="3016187" y="831056"/>
                </a:lnTo>
                <a:lnTo>
                  <a:pt x="3056668" y="831056"/>
                </a:lnTo>
                <a:lnTo>
                  <a:pt x="3056668" y="1385888"/>
                </a:lnTo>
                <a:lnTo>
                  <a:pt x="3132868" y="1385888"/>
                </a:lnTo>
                <a:lnTo>
                  <a:pt x="3132868" y="602456"/>
                </a:lnTo>
                <a:lnTo>
                  <a:pt x="3218593" y="602456"/>
                </a:lnTo>
                <a:lnTo>
                  <a:pt x="3218593" y="485775"/>
                </a:lnTo>
                <a:lnTo>
                  <a:pt x="3366230" y="485775"/>
                </a:lnTo>
                <a:lnTo>
                  <a:pt x="3366230" y="592931"/>
                </a:lnTo>
                <a:lnTo>
                  <a:pt x="3390043" y="592931"/>
                </a:lnTo>
                <a:lnTo>
                  <a:pt x="3390043" y="1004888"/>
                </a:lnTo>
                <a:lnTo>
                  <a:pt x="3451955" y="1004888"/>
                </a:lnTo>
                <a:lnTo>
                  <a:pt x="3451955" y="835819"/>
                </a:lnTo>
                <a:lnTo>
                  <a:pt x="3516249" y="835819"/>
                </a:lnTo>
                <a:lnTo>
                  <a:pt x="3516249" y="728663"/>
                </a:lnTo>
                <a:lnTo>
                  <a:pt x="3559112" y="702469"/>
                </a:lnTo>
                <a:lnTo>
                  <a:pt x="3594830" y="728663"/>
                </a:lnTo>
                <a:lnTo>
                  <a:pt x="3594830" y="823913"/>
                </a:lnTo>
                <a:lnTo>
                  <a:pt x="3718655" y="823913"/>
                </a:lnTo>
                <a:lnTo>
                  <a:pt x="3718655" y="1064419"/>
                </a:lnTo>
                <a:lnTo>
                  <a:pt x="3747230" y="1064419"/>
                </a:lnTo>
                <a:lnTo>
                  <a:pt x="3747230" y="454819"/>
                </a:lnTo>
                <a:lnTo>
                  <a:pt x="4016312" y="454819"/>
                </a:lnTo>
                <a:lnTo>
                  <a:pt x="4016312" y="1338263"/>
                </a:lnTo>
                <a:lnTo>
                  <a:pt x="4111562" y="1338263"/>
                </a:lnTo>
                <a:lnTo>
                  <a:pt x="4111562" y="1133475"/>
                </a:lnTo>
                <a:lnTo>
                  <a:pt x="4166330" y="1133475"/>
                </a:lnTo>
                <a:lnTo>
                  <a:pt x="4166330" y="997744"/>
                </a:lnTo>
                <a:lnTo>
                  <a:pt x="4216337" y="997744"/>
                </a:lnTo>
                <a:lnTo>
                  <a:pt x="4216337" y="895350"/>
                </a:lnTo>
                <a:lnTo>
                  <a:pt x="4318731" y="895350"/>
                </a:lnTo>
                <a:lnTo>
                  <a:pt x="4318731" y="1004888"/>
                </a:lnTo>
                <a:lnTo>
                  <a:pt x="4430649" y="1004888"/>
                </a:lnTo>
                <a:lnTo>
                  <a:pt x="4430649" y="1373981"/>
                </a:lnTo>
                <a:lnTo>
                  <a:pt x="4485418" y="1373981"/>
                </a:lnTo>
                <a:lnTo>
                  <a:pt x="4485418" y="835819"/>
                </a:lnTo>
                <a:lnTo>
                  <a:pt x="4747356" y="835819"/>
                </a:lnTo>
                <a:lnTo>
                  <a:pt x="4747356" y="1373981"/>
                </a:lnTo>
                <a:lnTo>
                  <a:pt x="4842606" y="1373981"/>
                </a:lnTo>
                <a:lnTo>
                  <a:pt x="4842606" y="192881"/>
                </a:lnTo>
                <a:lnTo>
                  <a:pt x="4959287" y="192881"/>
                </a:lnTo>
                <a:lnTo>
                  <a:pt x="4959287" y="9525"/>
                </a:lnTo>
                <a:lnTo>
                  <a:pt x="5092637" y="9525"/>
                </a:lnTo>
                <a:lnTo>
                  <a:pt x="5092637" y="188119"/>
                </a:lnTo>
                <a:lnTo>
                  <a:pt x="5123593" y="188119"/>
                </a:lnTo>
                <a:lnTo>
                  <a:pt x="5123593" y="1376363"/>
                </a:lnTo>
                <a:lnTo>
                  <a:pt x="5147406" y="1376363"/>
                </a:lnTo>
                <a:lnTo>
                  <a:pt x="5147406" y="838200"/>
                </a:lnTo>
                <a:lnTo>
                  <a:pt x="5437918" y="838200"/>
                </a:lnTo>
                <a:lnTo>
                  <a:pt x="5437918" y="1343025"/>
                </a:lnTo>
                <a:lnTo>
                  <a:pt x="5528406" y="1343025"/>
                </a:lnTo>
                <a:lnTo>
                  <a:pt x="5528406" y="1259681"/>
                </a:lnTo>
                <a:lnTo>
                  <a:pt x="5685568" y="1259681"/>
                </a:lnTo>
                <a:lnTo>
                  <a:pt x="5685568" y="1297781"/>
                </a:lnTo>
                <a:lnTo>
                  <a:pt x="5802249" y="1297781"/>
                </a:lnTo>
                <a:lnTo>
                  <a:pt x="5802249" y="1402556"/>
                </a:lnTo>
                <a:lnTo>
                  <a:pt x="5852256" y="1402556"/>
                </a:lnTo>
                <a:lnTo>
                  <a:pt x="5852256" y="828675"/>
                </a:lnTo>
                <a:lnTo>
                  <a:pt x="5934361" y="746570"/>
                </a:lnTo>
                <a:lnTo>
                  <a:pt x="6083142" y="746570"/>
                </a:lnTo>
                <a:lnTo>
                  <a:pt x="6083142" y="1228725"/>
                </a:lnTo>
                <a:lnTo>
                  <a:pt x="6147435" y="1228725"/>
                </a:lnTo>
                <a:lnTo>
                  <a:pt x="6147435" y="1319213"/>
                </a:lnTo>
                <a:lnTo>
                  <a:pt x="6487954" y="1319213"/>
                </a:lnTo>
                <a:lnTo>
                  <a:pt x="6487954" y="1385888"/>
                </a:lnTo>
                <a:lnTo>
                  <a:pt x="6537960" y="1385888"/>
                </a:lnTo>
                <a:lnTo>
                  <a:pt x="6537960" y="1131094"/>
                </a:lnTo>
                <a:lnTo>
                  <a:pt x="6668929" y="1131094"/>
                </a:lnTo>
                <a:lnTo>
                  <a:pt x="6668929" y="1064419"/>
                </a:lnTo>
                <a:lnTo>
                  <a:pt x="6799898" y="1064419"/>
                </a:lnTo>
                <a:lnTo>
                  <a:pt x="6799898" y="1114425"/>
                </a:lnTo>
                <a:lnTo>
                  <a:pt x="6852285" y="1114425"/>
                </a:lnTo>
                <a:lnTo>
                  <a:pt x="6852285" y="588169"/>
                </a:lnTo>
                <a:lnTo>
                  <a:pt x="6916579" y="588169"/>
                </a:lnTo>
                <a:lnTo>
                  <a:pt x="6916579" y="535781"/>
                </a:lnTo>
                <a:lnTo>
                  <a:pt x="7042785" y="535781"/>
                </a:lnTo>
                <a:lnTo>
                  <a:pt x="7042785" y="1426369"/>
                </a:lnTo>
                <a:cubicBezTo>
                  <a:pt x="7042785" y="1426369"/>
                  <a:pt x="762" y="1434275"/>
                  <a:pt x="0" y="143513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9"/>
          <p:cNvSpPr txBox="1">
            <a:spLocks noGrp="1"/>
          </p:cNvSpPr>
          <p:nvPr>
            <p:ph type="title"/>
          </p:nvPr>
        </p:nvSpPr>
        <p:spPr>
          <a:xfrm>
            <a:off x="2241425" y="1293100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25" name="Google Shape;525;p9"/>
          <p:cNvSpPr txBox="1">
            <a:spLocks noGrp="1"/>
          </p:cNvSpPr>
          <p:nvPr>
            <p:ph type="subTitle" idx="1"/>
          </p:nvPr>
        </p:nvSpPr>
        <p:spPr>
          <a:xfrm>
            <a:off x="2241475" y="216860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526" name="Google Shape;526;p9"/>
          <p:cNvGrpSpPr/>
          <p:nvPr/>
        </p:nvGrpSpPr>
        <p:grpSpPr>
          <a:xfrm>
            <a:off x="-677425" y="-2209975"/>
            <a:ext cx="11602575" cy="4589525"/>
            <a:chOff x="-677425" y="-2209975"/>
            <a:chExt cx="11602575" cy="4589525"/>
          </a:xfrm>
        </p:grpSpPr>
        <p:sp>
          <p:nvSpPr>
            <p:cNvPr id="527" name="Google Shape;527;p9"/>
            <p:cNvSpPr/>
            <p:nvPr/>
          </p:nvSpPr>
          <p:spPr>
            <a:xfrm>
              <a:off x="7697450" y="-2209975"/>
              <a:ext cx="3227700" cy="32277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528" name="Google Shape;528;p9"/>
            <p:cNvSpPr/>
            <p:nvPr/>
          </p:nvSpPr>
          <p:spPr>
            <a:xfrm>
              <a:off x="-677425" y="1266250"/>
              <a:ext cx="1113300" cy="11133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grpSp>
        <p:nvGrpSpPr>
          <p:cNvPr id="529" name="Google Shape;529;p9"/>
          <p:cNvGrpSpPr/>
          <p:nvPr/>
        </p:nvGrpSpPr>
        <p:grpSpPr>
          <a:xfrm flipH="1">
            <a:off x="-1084120" y="2295191"/>
            <a:ext cx="1926687" cy="2862854"/>
            <a:chOff x="-2292229" y="-473861"/>
            <a:chExt cx="795035" cy="1181338"/>
          </a:xfrm>
        </p:grpSpPr>
        <p:sp>
          <p:nvSpPr>
            <p:cNvPr id="530" name="Google Shape;530;p9"/>
            <p:cNvSpPr/>
            <p:nvPr/>
          </p:nvSpPr>
          <p:spPr>
            <a:xfrm>
              <a:off x="-1971515" y="-469206"/>
              <a:ext cx="471488" cy="1173794"/>
            </a:xfrm>
            <a:custGeom>
              <a:avLst/>
              <a:gdLst/>
              <a:ahLst/>
              <a:cxnLst/>
              <a:rect l="l" t="t" r="r" b="b"/>
              <a:pathLst>
                <a:path w="857250" h="2134171" extrusionOk="0">
                  <a:moveTo>
                    <a:pt x="0" y="0"/>
                  </a:moveTo>
                  <a:lnTo>
                    <a:pt x="857250" y="0"/>
                  </a:lnTo>
                  <a:lnTo>
                    <a:pt x="857250" y="2134172"/>
                  </a:lnTo>
                  <a:lnTo>
                    <a:pt x="0" y="21341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9"/>
            <p:cNvSpPr/>
            <p:nvPr/>
          </p:nvSpPr>
          <p:spPr>
            <a:xfrm>
              <a:off x="-1974339" y="-472030"/>
              <a:ext cx="477145" cy="1179504"/>
            </a:xfrm>
            <a:custGeom>
              <a:avLst/>
              <a:gdLst/>
              <a:ahLst/>
              <a:cxnLst/>
              <a:rect l="l" t="t" r="r" b="b"/>
              <a:pathLst>
                <a:path w="867536" h="2144553" extrusionOk="0">
                  <a:moveTo>
                    <a:pt x="867537" y="2144554"/>
                  </a:moveTo>
                  <a:lnTo>
                    <a:pt x="0" y="2144554"/>
                  </a:lnTo>
                  <a:lnTo>
                    <a:pt x="0" y="0"/>
                  </a:lnTo>
                  <a:lnTo>
                    <a:pt x="867537" y="0"/>
                  </a:lnTo>
                  <a:lnTo>
                    <a:pt x="867537" y="2144554"/>
                  </a:lnTo>
                  <a:close/>
                  <a:moveTo>
                    <a:pt x="10287" y="2134267"/>
                  </a:moveTo>
                  <a:lnTo>
                    <a:pt x="857154" y="2134267"/>
                  </a:lnTo>
                  <a:lnTo>
                    <a:pt x="857154" y="10382"/>
                  </a:lnTo>
                  <a:lnTo>
                    <a:pt x="10287" y="10382"/>
                  </a:lnTo>
                  <a:lnTo>
                    <a:pt x="10287" y="21342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9"/>
            <p:cNvSpPr/>
            <p:nvPr/>
          </p:nvSpPr>
          <p:spPr>
            <a:xfrm>
              <a:off x="-2080878" y="-469206"/>
              <a:ext cx="109542" cy="1173846"/>
            </a:xfrm>
            <a:custGeom>
              <a:avLst/>
              <a:gdLst/>
              <a:ahLst/>
              <a:cxnLst/>
              <a:rect l="l" t="t" r="r" b="b"/>
              <a:pathLst>
                <a:path w="199167" h="2134266" extrusionOk="0">
                  <a:moveTo>
                    <a:pt x="199168" y="0"/>
                  </a:moveTo>
                  <a:lnTo>
                    <a:pt x="0" y="103442"/>
                  </a:lnTo>
                  <a:lnTo>
                    <a:pt x="0" y="2134267"/>
                  </a:lnTo>
                  <a:lnTo>
                    <a:pt x="199168" y="2134267"/>
                  </a:lnTo>
                  <a:lnTo>
                    <a:pt x="199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9"/>
            <p:cNvSpPr/>
            <p:nvPr/>
          </p:nvSpPr>
          <p:spPr>
            <a:xfrm>
              <a:off x="-2083702" y="-473861"/>
              <a:ext cx="115200" cy="1181338"/>
            </a:xfrm>
            <a:custGeom>
              <a:avLst/>
              <a:gdLst/>
              <a:ahLst/>
              <a:cxnLst/>
              <a:rect l="l" t="t" r="r" b="b"/>
              <a:pathLst>
                <a:path w="209454" h="2147887" extrusionOk="0">
                  <a:moveTo>
                    <a:pt x="209455" y="2147887"/>
                  </a:moveTo>
                  <a:lnTo>
                    <a:pt x="0" y="2147887"/>
                  </a:lnTo>
                  <a:lnTo>
                    <a:pt x="0" y="108775"/>
                  </a:lnTo>
                  <a:lnTo>
                    <a:pt x="209455" y="0"/>
                  </a:lnTo>
                  <a:lnTo>
                    <a:pt x="209455" y="2147887"/>
                  </a:lnTo>
                  <a:close/>
                  <a:moveTo>
                    <a:pt x="10382" y="2137601"/>
                  </a:moveTo>
                  <a:lnTo>
                    <a:pt x="199168" y="2137601"/>
                  </a:lnTo>
                  <a:lnTo>
                    <a:pt x="199168" y="17050"/>
                  </a:lnTo>
                  <a:lnTo>
                    <a:pt x="10382" y="115062"/>
                  </a:lnTo>
                  <a:lnTo>
                    <a:pt x="10382" y="21376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9"/>
            <p:cNvSpPr/>
            <p:nvPr/>
          </p:nvSpPr>
          <p:spPr>
            <a:xfrm>
              <a:off x="-1873292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9"/>
            <p:cNvSpPr/>
            <p:nvPr/>
          </p:nvSpPr>
          <p:spPr>
            <a:xfrm>
              <a:off x="-1876064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9"/>
            <p:cNvSpPr/>
            <p:nvPr/>
          </p:nvSpPr>
          <p:spPr>
            <a:xfrm>
              <a:off x="-1793637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9"/>
            <p:cNvSpPr/>
            <p:nvPr/>
          </p:nvSpPr>
          <p:spPr>
            <a:xfrm>
              <a:off x="-1796409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9"/>
            <p:cNvSpPr/>
            <p:nvPr/>
          </p:nvSpPr>
          <p:spPr>
            <a:xfrm>
              <a:off x="-1873292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9"/>
            <p:cNvSpPr/>
            <p:nvPr/>
          </p:nvSpPr>
          <p:spPr>
            <a:xfrm>
              <a:off x="-1876064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9"/>
            <p:cNvSpPr/>
            <p:nvPr/>
          </p:nvSpPr>
          <p:spPr>
            <a:xfrm>
              <a:off x="-1793637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9"/>
            <p:cNvSpPr/>
            <p:nvPr/>
          </p:nvSpPr>
          <p:spPr>
            <a:xfrm>
              <a:off x="-1796409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9"/>
            <p:cNvSpPr/>
            <p:nvPr/>
          </p:nvSpPr>
          <p:spPr>
            <a:xfrm>
              <a:off x="-1873292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9"/>
            <p:cNvSpPr/>
            <p:nvPr/>
          </p:nvSpPr>
          <p:spPr>
            <a:xfrm>
              <a:off x="-1876064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2" y="164783"/>
                  </a:lnTo>
                  <a:lnTo>
                    <a:pt x="90582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9"/>
            <p:cNvSpPr/>
            <p:nvPr/>
          </p:nvSpPr>
          <p:spPr>
            <a:xfrm>
              <a:off x="-1793637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9"/>
            <p:cNvSpPr/>
            <p:nvPr/>
          </p:nvSpPr>
          <p:spPr>
            <a:xfrm>
              <a:off x="-1796409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4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9"/>
            <p:cNvSpPr/>
            <p:nvPr/>
          </p:nvSpPr>
          <p:spPr>
            <a:xfrm>
              <a:off x="-1873292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9"/>
            <p:cNvSpPr/>
            <p:nvPr/>
          </p:nvSpPr>
          <p:spPr>
            <a:xfrm>
              <a:off x="-1876064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9"/>
            <p:cNvSpPr/>
            <p:nvPr/>
          </p:nvSpPr>
          <p:spPr>
            <a:xfrm>
              <a:off x="-1793637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9"/>
            <p:cNvSpPr/>
            <p:nvPr/>
          </p:nvSpPr>
          <p:spPr>
            <a:xfrm>
              <a:off x="-1796409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9"/>
            <p:cNvSpPr/>
            <p:nvPr/>
          </p:nvSpPr>
          <p:spPr>
            <a:xfrm>
              <a:off x="-1873292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9"/>
            <p:cNvSpPr/>
            <p:nvPr/>
          </p:nvSpPr>
          <p:spPr>
            <a:xfrm>
              <a:off x="-1876064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9"/>
            <p:cNvSpPr/>
            <p:nvPr/>
          </p:nvSpPr>
          <p:spPr>
            <a:xfrm>
              <a:off x="-1793637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9"/>
            <p:cNvSpPr/>
            <p:nvPr/>
          </p:nvSpPr>
          <p:spPr>
            <a:xfrm>
              <a:off x="-1796409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9"/>
            <p:cNvSpPr/>
            <p:nvPr/>
          </p:nvSpPr>
          <p:spPr>
            <a:xfrm>
              <a:off x="-1714766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9"/>
            <p:cNvSpPr/>
            <p:nvPr/>
          </p:nvSpPr>
          <p:spPr>
            <a:xfrm>
              <a:off x="-1717590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9"/>
            <p:cNvSpPr/>
            <p:nvPr/>
          </p:nvSpPr>
          <p:spPr>
            <a:xfrm>
              <a:off x="-1714766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9"/>
            <p:cNvSpPr/>
            <p:nvPr/>
          </p:nvSpPr>
          <p:spPr>
            <a:xfrm>
              <a:off x="-1717590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9"/>
            <p:cNvSpPr/>
            <p:nvPr/>
          </p:nvSpPr>
          <p:spPr>
            <a:xfrm>
              <a:off x="-1714766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9"/>
            <p:cNvSpPr/>
            <p:nvPr/>
          </p:nvSpPr>
          <p:spPr>
            <a:xfrm>
              <a:off x="-1717590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9"/>
            <p:cNvSpPr/>
            <p:nvPr/>
          </p:nvSpPr>
          <p:spPr>
            <a:xfrm>
              <a:off x="-1714766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-1717590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-1714766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-1717590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9"/>
            <p:cNvSpPr/>
            <p:nvPr/>
          </p:nvSpPr>
          <p:spPr>
            <a:xfrm>
              <a:off x="-1835739" y="475416"/>
              <a:ext cx="146056" cy="227676"/>
            </a:xfrm>
            <a:custGeom>
              <a:avLst/>
              <a:gdLst/>
              <a:ahLst/>
              <a:cxnLst/>
              <a:rect l="l" t="t" r="r" b="b"/>
              <a:pathLst>
                <a:path w="265557" h="413956" extrusionOk="0">
                  <a:moveTo>
                    <a:pt x="132779" y="0"/>
                  </a:moveTo>
                  <a:cubicBezTo>
                    <a:pt x="59436" y="0"/>
                    <a:pt x="0" y="59436"/>
                    <a:pt x="0" y="132779"/>
                  </a:cubicBezTo>
                  <a:lnTo>
                    <a:pt x="0" y="413957"/>
                  </a:lnTo>
                  <a:lnTo>
                    <a:pt x="265557" y="413957"/>
                  </a:lnTo>
                  <a:lnTo>
                    <a:pt x="265557" y="132779"/>
                  </a:lnTo>
                  <a:cubicBezTo>
                    <a:pt x="265557" y="59436"/>
                    <a:pt x="206121" y="0"/>
                    <a:pt x="132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9"/>
            <p:cNvSpPr/>
            <p:nvPr/>
          </p:nvSpPr>
          <p:spPr>
            <a:xfrm>
              <a:off x="-1838564" y="472592"/>
              <a:ext cx="151714" cy="233334"/>
            </a:xfrm>
            <a:custGeom>
              <a:avLst/>
              <a:gdLst/>
              <a:ahLst/>
              <a:cxnLst/>
              <a:rect l="l" t="t" r="r" b="b"/>
              <a:pathLst>
                <a:path w="275844" h="424243" extrusionOk="0">
                  <a:moveTo>
                    <a:pt x="270700" y="424243"/>
                  </a:moveTo>
                  <a:lnTo>
                    <a:pt x="5143" y="424243"/>
                  </a:lnTo>
                  <a:lnTo>
                    <a:pt x="0" y="419100"/>
                  </a:lnTo>
                  <a:lnTo>
                    <a:pt x="0" y="137922"/>
                  </a:lnTo>
                  <a:cubicBezTo>
                    <a:pt x="0" y="61913"/>
                    <a:pt x="61913" y="0"/>
                    <a:pt x="137922" y="0"/>
                  </a:cubicBezTo>
                  <a:cubicBezTo>
                    <a:pt x="213932" y="0"/>
                    <a:pt x="275844" y="61913"/>
                    <a:pt x="275844" y="137922"/>
                  </a:cubicBezTo>
                  <a:lnTo>
                    <a:pt x="275844" y="419100"/>
                  </a:lnTo>
                  <a:lnTo>
                    <a:pt x="270700" y="424243"/>
                  </a:lnTo>
                  <a:close/>
                  <a:moveTo>
                    <a:pt x="10287" y="413957"/>
                  </a:moveTo>
                  <a:lnTo>
                    <a:pt x="265462" y="413957"/>
                  </a:lnTo>
                  <a:lnTo>
                    <a:pt x="265462" y="137922"/>
                  </a:lnTo>
                  <a:cubicBezTo>
                    <a:pt x="265462" y="67533"/>
                    <a:pt x="208216" y="10287"/>
                    <a:pt x="137826" y="10287"/>
                  </a:cubicBezTo>
                  <a:cubicBezTo>
                    <a:pt x="67437" y="10287"/>
                    <a:pt x="10192" y="67533"/>
                    <a:pt x="10192" y="137922"/>
                  </a:cubicBezTo>
                  <a:lnTo>
                    <a:pt x="10192" y="4139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9"/>
            <p:cNvSpPr/>
            <p:nvPr/>
          </p:nvSpPr>
          <p:spPr>
            <a:xfrm>
              <a:off x="-1786837" y="475416"/>
              <a:ext cx="97073" cy="227676"/>
            </a:xfrm>
            <a:custGeom>
              <a:avLst/>
              <a:gdLst/>
              <a:ahLst/>
              <a:cxnLst/>
              <a:rect l="l" t="t" r="r" b="b"/>
              <a:pathLst>
                <a:path w="176497" h="413956" extrusionOk="0">
                  <a:moveTo>
                    <a:pt x="0" y="7430"/>
                  </a:moveTo>
                  <a:cubicBezTo>
                    <a:pt x="51911" y="25432"/>
                    <a:pt x="89059" y="74772"/>
                    <a:pt x="89059" y="132779"/>
                  </a:cubicBezTo>
                  <a:lnTo>
                    <a:pt x="89059" y="413957"/>
                  </a:lnTo>
                  <a:lnTo>
                    <a:pt x="176498" y="413957"/>
                  </a:lnTo>
                  <a:lnTo>
                    <a:pt x="176498" y="132779"/>
                  </a:lnTo>
                  <a:cubicBezTo>
                    <a:pt x="176498" y="59436"/>
                    <a:pt x="117062" y="0"/>
                    <a:pt x="43719" y="0"/>
                  </a:cubicBezTo>
                  <a:cubicBezTo>
                    <a:pt x="28384" y="0"/>
                    <a:pt x="13621" y="2572"/>
                    <a:pt x="0" y="7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9"/>
            <p:cNvSpPr/>
            <p:nvPr/>
          </p:nvSpPr>
          <p:spPr>
            <a:xfrm>
              <a:off x="-1795415" y="472539"/>
              <a:ext cx="108546" cy="233386"/>
            </a:xfrm>
            <a:custGeom>
              <a:avLst/>
              <a:gdLst/>
              <a:ahLst/>
              <a:cxnLst/>
              <a:rect l="l" t="t" r="r" b="b"/>
              <a:pathLst>
                <a:path w="197357" h="424338" extrusionOk="0">
                  <a:moveTo>
                    <a:pt x="197358" y="424339"/>
                  </a:moveTo>
                  <a:lnTo>
                    <a:pt x="99536" y="424339"/>
                  </a:lnTo>
                  <a:lnTo>
                    <a:pt x="99536" y="138017"/>
                  </a:lnTo>
                  <a:cubicBezTo>
                    <a:pt x="99536" y="83725"/>
                    <a:pt x="65151" y="35338"/>
                    <a:pt x="13907" y="17526"/>
                  </a:cubicBezTo>
                  <a:lnTo>
                    <a:pt x="0" y="12668"/>
                  </a:lnTo>
                  <a:lnTo>
                    <a:pt x="13907" y="7715"/>
                  </a:lnTo>
                  <a:cubicBezTo>
                    <a:pt x="28384" y="2572"/>
                    <a:pt x="43719" y="0"/>
                    <a:pt x="59341" y="0"/>
                  </a:cubicBezTo>
                  <a:cubicBezTo>
                    <a:pt x="135445" y="0"/>
                    <a:pt x="197263" y="61913"/>
                    <a:pt x="197263" y="137922"/>
                  </a:cubicBezTo>
                  <a:lnTo>
                    <a:pt x="197263" y="424244"/>
                  </a:lnTo>
                  <a:close/>
                  <a:moveTo>
                    <a:pt x="109918" y="414052"/>
                  </a:moveTo>
                  <a:lnTo>
                    <a:pt x="187071" y="414052"/>
                  </a:lnTo>
                  <a:lnTo>
                    <a:pt x="187071" y="138017"/>
                  </a:lnTo>
                  <a:cubicBezTo>
                    <a:pt x="187071" y="67628"/>
                    <a:pt x="129826" y="10383"/>
                    <a:pt x="59436" y="10383"/>
                  </a:cubicBezTo>
                  <a:cubicBezTo>
                    <a:pt x="49911" y="10383"/>
                    <a:pt x="40481" y="11430"/>
                    <a:pt x="31337" y="13525"/>
                  </a:cubicBezTo>
                  <a:cubicBezTo>
                    <a:pt x="78867" y="36100"/>
                    <a:pt x="109918" y="84391"/>
                    <a:pt x="109918" y="138017"/>
                  </a:cubicBezTo>
                  <a:lnTo>
                    <a:pt x="109918" y="4140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9"/>
            <p:cNvSpPr/>
            <p:nvPr/>
          </p:nvSpPr>
          <p:spPr>
            <a:xfrm>
              <a:off x="-2181402" y="281586"/>
              <a:ext cx="316525" cy="421824"/>
            </a:xfrm>
            <a:custGeom>
              <a:avLst/>
              <a:gdLst/>
              <a:ahLst/>
              <a:cxnLst/>
              <a:rect l="l" t="t" r="r" b="b"/>
              <a:pathLst>
                <a:path w="575500" h="766953" extrusionOk="0">
                  <a:moveTo>
                    <a:pt x="292132" y="0"/>
                  </a:moveTo>
                  <a:lnTo>
                    <a:pt x="0" y="193263"/>
                  </a:lnTo>
                  <a:lnTo>
                    <a:pt x="0" y="766953"/>
                  </a:lnTo>
                  <a:lnTo>
                    <a:pt x="575501" y="766953"/>
                  </a:lnTo>
                  <a:lnTo>
                    <a:pt x="575501" y="193263"/>
                  </a:lnTo>
                  <a:lnTo>
                    <a:pt x="2921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9"/>
            <p:cNvSpPr/>
            <p:nvPr/>
          </p:nvSpPr>
          <p:spPr>
            <a:xfrm>
              <a:off x="-2184278" y="278186"/>
              <a:ext cx="322235" cy="428058"/>
            </a:xfrm>
            <a:custGeom>
              <a:avLst/>
              <a:gdLst/>
              <a:ahLst/>
              <a:cxnLst/>
              <a:rect l="l" t="t" r="r" b="b"/>
              <a:pathLst>
                <a:path w="585882" h="778287" extrusionOk="0">
                  <a:moveTo>
                    <a:pt x="585883" y="778287"/>
                  </a:moveTo>
                  <a:lnTo>
                    <a:pt x="0" y="778287"/>
                  </a:lnTo>
                  <a:lnTo>
                    <a:pt x="0" y="196786"/>
                  </a:lnTo>
                  <a:lnTo>
                    <a:pt x="297371" y="0"/>
                  </a:lnTo>
                  <a:lnTo>
                    <a:pt x="585883" y="196786"/>
                  </a:lnTo>
                  <a:lnTo>
                    <a:pt x="585883" y="778287"/>
                  </a:lnTo>
                  <a:close/>
                  <a:moveTo>
                    <a:pt x="10382" y="768001"/>
                  </a:moveTo>
                  <a:lnTo>
                    <a:pt x="575596" y="768001"/>
                  </a:lnTo>
                  <a:lnTo>
                    <a:pt x="575596" y="202311"/>
                  </a:lnTo>
                  <a:lnTo>
                    <a:pt x="297371" y="12478"/>
                  </a:lnTo>
                  <a:lnTo>
                    <a:pt x="10382" y="202311"/>
                  </a:lnTo>
                  <a:lnTo>
                    <a:pt x="10382" y="7680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9"/>
            <p:cNvSpPr/>
            <p:nvPr/>
          </p:nvSpPr>
          <p:spPr>
            <a:xfrm>
              <a:off x="-2289405" y="281586"/>
              <a:ext cx="268853" cy="106294"/>
            </a:xfrm>
            <a:custGeom>
              <a:avLst/>
              <a:gdLst/>
              <a:ahLst/>
              <a:cxnLst/>
              <a:rect l="l" t="t" r="r" b="b"/>
              <a:pathLst>
                <a:path w="488823" h="193262" extrusionOk="0">
                  <a:moveTo>
                    <a:pt x="0" y="193263"/>
                  </a:moveTo>
                  <a:lnTo>
                    <a:pt x="288798" y="0"/>
                  </a:lnTo>
                  <a:lnTo>
                    <a:pt x="488823" y="0"/>
                  </a:lnTo>
                  <a:lnTo>
                    <a:pt x="196691" y="193263"/>
                  </a:lnTo>
                  <a:lnTo>
                    <a:pt x="0" y="1932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9"/>
            <p:cNvSpPr/>
            <p:nvPr/>
          </p:nvSpPr>
          <p:spPr>
            <a:xfrm>
              <a:off x="-2290974" y="278761"/>
              <a:ext cx="271995" cy="112004"/>
            </a:xfrm>
            <a:custGeom>
              <a:avLst/>
              <a:gdLst/>
              <a:ahLst/>
              <a:cxnLst/>
              <a:rect l="l" t="t" r="r" b="b"/>
              <a:pathLst>
                <a:path w="494537" h="203644" extrusionOk="0">
                  <a:moveTo>
                    <a:pt x="199549" y="203645"/>
                  </a:moveTo>
                  <a:lnTo>
                    <a:pt x="2857" y="203645"/>
                  </a:lnTo>
                  <a:lnTo>
                    <a:pt x="0" y="194215"/>
                  </a:lnTo>
                  <a:lnTo>
                    <a:pt x="288798" y="858"/>
                  </a:lnTo>
                  <a:lnTo>
                    <a:pt x="291655" y="0"/>
                  </a:lnTo>
                  <a:lnTo>
                    <a:pt x="491680" y="0"/>
                  </a:lnTo>
                  <a:lnTo>
                    <a:pt x="494538" y="9430"/>
                  </a:lnTo>
                  <a:lnTo>
                    <a:pt x="202406" y="202692"/>
                  </a:lnTo>
                  <a:lnTo>
                    <a:pt x="199549" y="203549"/>
                  </a:lnTo>
                  <a:close/>
                  <a:moveTo>
                    <a:pt x="19907" y="193357"/>
                  </a:moveTo>
                  <a:lnTo>
                    <a:pt x="198025" y="193357"/>
                  </a:lnTo>
                  <a:lnTo>
                    <a:pt x="474536" y="10383"/>
                  </a:lnTo>
                  <a:lnTo>
                    <a:pt x="293180" y="10383"/>
                  </a:lnTo>
                  <a:lnTo>
                    <a:pt x="19812" y="1933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9"/>
            <p:cNvSpPr/>
            <p:nvPr/>
          </p:nvSpPr>
          <p:spPr>
            <a:xfrm>
              <a:off x="-2289405" y="387706"/>
              <a:ext cx="108180" cy="315477"/>
            </a:xfrm>
            <a:custGeom>
              <a:avLst/>
              <a:gdLst/>
              <a:ahLst/>
              <a:cxnLst/>
              <a:rect l="l" t="t" r="r" b="b"/>
              <a:pathLst>
                <a:path w="196691" h="573595" extrusionOk="0">
                  <a:moveTo>
                    <a:pt x="0" y="0"/>
                  </a:moveTo>
                  <a:lnTo>
                    <a:pt x="196691" y="0"/>
                  </a:lnTo>
                  <a:lnTo>
                    <a:pt x="196691" y="573595"/>
                  </a:lnTo>
                  <a:lnTo>
                    <a:pt x="0" y="573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9"/>
            <p:cNvSpPr/>
            <p:nvPr/>
          </p:nvSpPr>
          <p:spPr>
            <a:xfrm>
              <a:off x="-2292229" y="384881"/>
              <a:ext cx="113838" cy="321135"/>
            </a:xfrm>
            <a:custGeom>
              <a:avLst/>
              <a:gdLst/>
              <a:ahLst/>
              <a:cxnLst/>
              <a:rect l="l" t="t" r="r" b="b"/>
              <a:pathLst>
                <a:path w="206978" h="583882" extrusionOk="0">
                  <a:moveTo>
                    <a:pt x="206978" y="583883"/>
                  </a:moveTo>
                  <a:lnTo>
                    <a:pt x="0" y="583883"/>
                  </a:lnTo>
                  <a:lnTo>
                    <a:pt x="0" y="0"/>
                  </a:lnTo>
                  <a:lnTo>
                    <a:pt x="206978" y="0"/>
                  </a:lnTo>
                  <a:lnTo>
                    <a:pt x="206978" y="583883"/>
                  </a:lnTo>
                  <a:close/>
                  <a:moveTo>
                    <a:pt x="10287" y="573596"/>
                  </a:moveTo>
                  <a:lnTo>
                    <a:pt x="196691" y="573596"/>
                  </a:lnTo>
                  <a:lnTo>
                    <a:pt x="196691" y="10287"/>
                  </a:lnTo>
                  <a:lnTo>
                    <a:pt x="10287" y="10287"/>
                  </a:lnTo>
                  <a:lnTo>
                    <a:pt x="10287" y="5735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9"/>
            <p:cNvSpPr/>
            <p:nvPr/>
          </p:nvSpPr>
          <p:spPr>
            <a:xfrm>
              <a:off x="-209928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9"/>
            <p:cNvSpPr/>
            <p:nvPr/>
          </p:nvSpPr>
          <p:spPr>
            <a:xfrm>
              <a:off x="-210211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2" y="18098"/>
                    <a:pt x="80582" y="40291"/>
                  </a:cubicBezTo>
                  <a:lnTo>
                    <a:pt x="80582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9"/>
            <p:cNvSpPr/>
            <p:nvPr/>
          </p:nvSpPr>
          <p:spPr>
            <a:xfrm>
              <a:off x="-2037572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9"/>
            <p:cNvSpPr/>
            <p:nvPr/>
          </p:nvSpPr>
          <p:spPr>
            <a:xfrm>
              <a:off x="-2040396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3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9"/>
            <p:cNvSpPr/>
            <p:nvPr/>
          </p:nvSpPr>
          <p:spPr>
            <a:xfrm>
              <a:off x="-197590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9"/>
            <p:cNvSpPr/>
            <p:nvPr/>
          </p:nvSpPr>
          <p:spPr>
            <a:xfrm>
              <a:off x="-197873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3" y="23908"/>
                    <a:pt x="10383" y="40386"/>
                  </a:cubicBezTo>
                  <a:lnTo>
                    <a:pt x="10383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9"/>
            <p:cNvSpPr/>
            <p:nvPr/>
          </p:nvSpPr>
          <p:spPr>
            <a:xfrm>
              <a:off x="-209928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9"/>
            <p:cNvSpPr/>
            <p:nvPr/>
          </p:nvSpPr>
          <p:spPr>
            <a:xfrm>
              <a:off x="-210211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2" y="18097"/>
                    <a:pt x="80582" y="40291"/>
                  </a:cubicBezTo>
                  <a:lnTo>
                    <a:pt x="80582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9"/>
            <p:cNvSpPr/>
            <p:nvPr/>
          </p:nvSpPr>
          <p:spPr>
            <a:xfrm>
              <a:off x="-2254677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9"/>
            <p:cNvSpPr/>
            <p:nvPr/>
          </p:nvSpPr>
          <p:spPr>
            <a:xfrm>
              <a:off x="-2257501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8"/>
                  </a:moveTo>
                  <a:lnTo>
                    <a:pt x="0" y="138018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9"/>
            <p:cNvSpPr/>
            <p:nvPr/>
          </p:nvSpPr>
          <p:spPr>
            <a:xfrm>
              <a:off x="-2254677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9"/>
            <p:cNvSpPr/>
            <p:nvPr/>
          </p:nvSpPr>
          <p:spPr>
            <a:xfrm>
              <a:off x="-2257501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7"/>
                  </a:moveTo>
                  <a:lnTo>
                    <a:pt x="0" y="138017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9"/>
            <p:cNvSpPr/>
            <p:nvPr/>
          </p:nvSpPr>
          <p:spPr>
            <a:xfrm>
              <a:off x="-2037572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9"/>
            <p:cNvSpPr/>
            <p:nvPr/>
          </p:nvSpPr>
          <p:spPr>
            <a:xfrm>
              <a:off x="-2040396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3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9"/>
            <p:cNvSpPr/>
            <p:nvPr/>
          </p:nvSpPr>
          <p:spPr>
            <a:xfrm>
              <a:off x="-197590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9"/>
            <p:cNvSpPr/>
            <p:nvPr/>
          </p:nvSpPr>
          <p:spPr>
            <a:xfrm>
              <a:off x="-197873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3" y="23907"/>
                    <a:pt x="10383" y="40386"/>
                  </a:cubicBezTo>
                  <a:lnTo>
                    <a:pt x="10383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9"/>
            <p:cNvSpPr/>
            <p:nvPr/>
          </p:nvSpPr>
          <p:spPr>
            <a:xfrm>
              <a:off x="-2005459" y="6770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2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9"/>
            <p:cNvSpPr/>
            <p:nvPr/>
          </p:nvSpPr>
          <p:spPr>
            <a:xfrm>
              <a:off x="-1800959" y="6770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7" y="477"/>
                    <a:pt x="42767" y="0"/>
                    <a:pt x="46672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9"/>
            <p:cNvSpPr/>
            <p:nvPr/>
          </p:nvSpPr>
          <p:spPr>
            <a:xfrm>
              <a:off x="-186053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4" y="93345"/>
                  </a:cubicBezTo>
                  <a:lnTo>
                    <a:pt x="2477" y="93345"/>
                  </a:lnTo>
                  <a:cubicBezTo>
                    <a:pt x="858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9"/>
            <p:cNvSpPr/>
            <p:nvPr/>
          </p:nvSpPr>
          <p:spPr>
            <a:xfrm>
              <a:off x="-203982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9"/>
            <p:cNvSpPr/>
            <p:nvPr/>
          </p:nvSpPr>
          <p:spPr>
            <a:xfrm>
              <a:off x="-2006767" y="594978"/>
              <a:ext cx="172145" cy="107918"/>
            </a:xfrm>
            <a:custGeom>
              <a:avLst/>
              <a:gdLst/>
              <a:ahLst/>
              <a:cxnLst/>
              <a:rect l="l" t="t" r="r" b="b"/>
              <a:pathLst>
                <a:path w="312991" h="196214" extrusionOk="0">
                  <a:moveTo>
                    <a:pt x="312992" y="156496"/>
                  </a:moveTo>
                  <a:cubicBezTo>
                    <a:pt x="312992" y="170212"/>
                    <a:pt x="311277" y="183451"/>
                    <a:pt x="307848" y="196215"/>
                  </a:cubicBezTo>
                  <a:lnTo>
                    <a:pt x="5144" y="196215"/>
                  </a:lnTo>
                  <a:cubicBezTo>
                    <a:pt x="1810" y="183546"/>
                    <a:pt x="0" y="170307"/>
                    <a:pt x="0" y="156496"/>
                  </a:cubicBezTo>
                  <a:cubicBezTo>
                    <a:pt x="0" y="151257"/>
                    <a:pt x="286" y="146018"/>
                    <a:pt x="762" y="140875"/>
                  </a:cubicBezTo>
                  <a:cubicBezTo>
                    <a:pt x="8668" y="61817"/>
                    <a:pt x="75247" y="0"/>
                    <a:pt x="156496" y="0"/>
                  </a:cubicBezTo>
                  <a:cubicBezTo>
                    <a:pt x="220028" y="0"/>
                    <a:pt x="274701" y="37909"/>
                    <a:pt x="299276" y="92392"/>
                  </a:cubicBezTo>
                  <a:cubicBezTo>
                    <a:pt x="308134" y="111919"/>
                    <a:pt x="312992" y="133731"/>
                    <a:pt x="312992" y="156496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FA68173-D2E3-0E57-5D75-C66B3E79E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B757A51-F497-D847-68A5-814A3FC4B0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3"/>
          <p:cNvSpPr/>
          <p:nvPr/>
        </p:nvSpPr>
        <p:spPr>
          <a:xfrm flipH="1">
            <a:off x="8" y="-626473"/>
            <a:ext cx="9143895" cy="5769971"/>
          </a:xfrm>
          <a:custGeom>
            <a:avLst/>
            <a:gdLst/>
            <a:ahLst/>
            <a:cxnLst/>
            <a:rect l="l" t="t" r="r" b="b"/>
            <a:pathLst>
              <a:path w="5558599" h="3507581" extrusionOk="0">
                <a:moveTo>
                  <a:pt x="0" y="3507581"/>
                </a:moveTo>
                <a:lnTo>
                  <a:pt x="0" y="1783747"/>
                </a:lnTo>
                <a:lnTo>
                  <a:pt x="184404" y="1599343"/>
                </a:lnTo>
                <a:lnTo>
                  <a:pt x="387191" y="1599343"/>
                </a:lnTo>
                <a:lnTo>
                  <a:pt x="387191" y="861917"/>
                </a:lnTo>
                <a:lnTo>
                  <a:pt x="507016" y="742093"/>
                </a:lnTo>
                <a:lnTo>
                  <a:pt x="507016" y="327279"/>
                </a:lnTo>
                <a:lnTo>
                  <a:pt x="1115473" y="327279"/>
                </a:lnTo>
                <a:lnTo>
                  <a:pt x="1115473" y="679704"/>
                </a:lnTo>
                <a:lnTo>
                  <a:pt x="1276731" y="840962"/>
                </a:lnTo>
                <a:lnTo>
                  <a:pt x="1276731" y="2189321"/>
                </a:lnTo>
                <a:lnTo>
                  <a:pt x="1465707" y="2189321"/>
                </a:lnTo>
                <a:lnTo>
                  <a:pt x="1465707" y="787622"/>
                </a:lnTo>
                <a:lnTo>
                  <a:pt x="2115598" y="592074"/>
                </a:lnTo>
                <a:lnTo>
                  <a:pt x="2115598" y="2226183"/>
                </a:lnTo>
                <a:lnTo>
                  <a:pt x="2339150" y="2002631"/>
                </a:lnTo>
                <a:lnTo>
                  <a:pt x="2339150" y="843058"/>
                </a:lnTo>
                <a:lnTo>
                  <a:pt x="3060478" y="843058"/>
                </a:lnTo>
                <a:lnTo>
                  <a:pt x="3060478" y="2788539"/>
                </a:lnTo>
                <a:lnTo>
                  <a:pt x="3290983" y="2788539"/>
                </a:lnTo>
                <a:lnTo>
                  <a:pt x="3290983" y="566928"/>
                </a:lnTo>
                <a:lnTo>
                  <a:pt x="3438430" y="419386"/>
                </a:lnTo>
                <a:lnTo>
                  <a:pt x="3438430" y="0"/>
                </a:lnTo>
                <a:lnTo>
                  <a:pt x="4341781" y="0"/>
                </a:lnTo>
                <a:lnTo>
                  <a:pt x="4341781" y="880301"/>
                </a:lnTo>
                <a:lnTo>
                  <a:pt x="4466273" y="1004792"/>
                </a:lnTo>
                <a:lnTo>
                  <a:pt x="4466273" y="2060258"/>
                </a:lnTo>
                <a:lnTo>
                  <a:pt x="4719733" y="2060258"/>
                </a:lnTo>
                <a:lnTo>
                  <a:pt x="4719733" y="1359694"/>
                </a:lnTo>
                <a:lnTo>
                  <a:pt x="5374291" y="2014157"/>
                </a:lnTo>
                <a:lnTo>
                  <a:pt x="5374291" y="2290763"/>
                </a:lnTo>
                <a:lnTo>
                  <a:pt x="5558600" y="2290763"/>
                </a:lnTo>
                <a:lnTo>
                  <a:pt x="5558600" y="3507581"/>
                </a:lnTo>
                <a:lnTo>
                  <a:pt x="0" y="350758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411815"/>
            <a:ext cx="734700" cy="6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1" name="Google Shape;611;p13"/>
          <p:cNvSpPr txBox="1">
            <a:spLocks noGrp="1"/>
          </p:cNvSpPr>
          <p:nvPr>
            <p:ph type="subTitle" idx="1"/>
          </p:nvPr>
        </p:nvSpPr>
        <p:spPr>
          <a:xfrm>
            <a:off x="1454700" y="1411800"/>
            <a:ext cx="21039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12" name="Google Shape;612;p13"/>
          <p:cNvSpPr txBox="1">
            <a:spLocks noGrp="1"/>
          </p:cNvSpPr>
          <p:nvPr>
            <p:ph type="title" idx="3" hasCustomPrompt="1"/>
          </p:nvPr>
        </p:nvSpPr>
        <p:spPr>
          <a:xfrm>
            <a:off x="720000" y="2514715"/>
            <a:ext cx="734700" cy="6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3" name="Google Shape;613;p13"/>
          <p:cNvSpPr txBox="1">
            <a:spLocks noGrp="1"/>
          </p:cNvSpPr>
          <p:nvPr>
            <p:ph type="subTitle" idx="4"/>
          </p:nvPr>
        </p:nvSpPr>
        <p:spPr>
          <a:xfrm>
            <a:off x="1454700" y="2514715"/>
            <a:ext cx="21039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14" name="Google Shape;614;p13"/>
          <p:cNvSpPr txBox="1">
            <a:spLocks noGrp="1"/>
          </p:cNvSpPr>
          <p:nvPr>
            <p:ph type="title" idx="5" hasCustomPrompt="1"/>
          </p:nvPr>
        </p:nvSpPr>
        <p:spPr>
          <a:xfrm>
            <a:off x="720000" y="3617615"/>
            <a:ext cx="734700" cy="6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5" name="Google Shape;615;p13"/>
          <p:cNvSpPr txBox="1">
            <a:spLocks noGrp="1"/>
          </p:cNvSpPr>
          <p:nvPr>
            <p:ph type="subTitle" idx="6"/>
          </p:nvPr>
        </p:nvSpPr>
        <p:spPr>
          <a:xfrm>
            <a:off x="1454700" y="3617600"/>
            <a:ext cx="21039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16" name="Google Shape;616;p13"/>
          <p:cNvSpPr txBox="1">
            <a:spLocks noGrp="1"/>
          </p:cNvSpPr>
          <p:nvPr>
            <p:ph type="title" idx="7" hasCustomPrompt="1"/>
          </p:nvPr>
        </p:nvSpPr>
        <p:spPr>
          <a:xfrm>
            <a:off x="3607725" y="1411815"/>
            <a:ext cx="734700" cy="6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7" name="Google Shape;617;p13"/>
          <p:cNvSpPr txBox="1">
            <a:spLocks noGrp="1"/>
          </p:cNvSpPr>
          <p:nvPr>
            <p:ph type="subTitle" idx="8"/>
          </p:nvPr>
        </p:nvSpPr>
        <p:spPr>
          <a:xfrm>
            <a:off x="4342425" y="1411800"/>
            <a:ext cx="21039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18" name="Google Shape;618;p13"/>
          <p:cNvSpPr txBox="1">
            <a:spLocks noGrp="1"/>
          </p:cNvSpPr>
          <p:nvPr>
            <p:ph type="title" idx="9" hasCustomPrompt="1"/>
          </p:nvPr>
        </p:nvSpPr>
        <p:spPr>
          <a:xfrm>
            <a:off x="3607725" y="2514715"/>
            <a:ext cx="734700" cy="6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19" name="Google Shape;619;p13"/>
          <p:cNvSpPr txBox="1">
            <a:spLocks noGrp="1"/>
          </p:cNvSpPr>
          <p:nvPr>
            <p:ph type="subTitle" idx="13"/>
          </p:nvPr>
        </p:nvSpPr>
        <p:spPr>
          <a:xfrm>
            <a:off x="4342425" y="2514715"/>
            <a:ext cx="21039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20" name="Google Shape;620;p13"/>
          <p:cNvSpPr txBox="1">
            <a:spLocks noGrp="1"/>
          </p:cNvSpPr>
          <p:nvPr>
            <p:ph type="title" idx="14" hasCustomPrompt="1"/>
          </p:nvPr>
        </p:nvSpPr>
        <p:spPr>
          <a:xfrm>
            <a:off x="3607725" y="3617615"/>
            <a:ext cx="734700" cy="6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1" name="Google Shape;621;p13"/>
          <p:cNvSpPr txBox="1">
            <a:spLocks noGrp="1"/>
          </p:cNvSpPr>
          <p:nvPr>
            <p:ph type="subTitle" idx="15"/>
          </p:nvPr>
        </p:nvSpPr>
        <p:spPr>
          <a:xfrm>
            <a:off x="4342425" y="3617600"/>
            <a:ext cx="2103900" cy="6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0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622" name="Google Shape;622;p13"/>
          <p:cNvGrpSpPr/>
          <p:nvPr/>
        </p:nvGrpSpPr>
        <p:grpSpPr>
          <a:xfrm>
            <a:off x="-398200" y="87675"/>
            <a:ext cx="10298686" cy="3012437"/>
            <a:chOff x="-398200" y="87675"/>
            <a:chExt cx="10298686" cy="3012437"/>
          </a:xfrm>
        </p:grpSpPr>
        <p:sp>
          <p:nvSpPr>
            <p:cNvPr id="623" name="Google Shape;623;p13"/>
            <p:cNvSpPr/>
            <p:nvPr/>
          </p:nvSpPr>
          <p:spPr>
            <a:xfrm>
              <a:off x="8290686" y="1490312"/>
              <a:ext cx="1609800" cy="16098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624" name="Google Shape;624;p13"/>
            <p:cNvSpPr/>
            <p:nvPr/>
          </p:nvSpPr>
          <p:spPr>
            <a:xfrm>
              <a:off x="-398200" y="886500"/>
              <a:ext cx="948600" cy="9486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625" name="Google Shape;625;p13"/>
            <p:cNvSpPr/>
            <p:nvPr/>
          </p:nvSpPr>
          <p:spPr>
            <a:xfrm>
              <a:off x="7428850" y="87675"/>
              <a:ext cx="572700" cy="5727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6C242DB-63E3-EBD1-1FFB-77C3FCF33D4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16"/>
          <p:cNvSpPr/>
          <p:nvPr/>
        </p:nvSpPr>
        <p:spPr>
          <a:xfrm>
            <a:off x="-8669298" y="-1370476"/>
            <a:ext cx="29885640" cy="6760209"/>
          </a:xfrm>
          <a:custGeom>
            <a:avLst/>
            <a:gdLst/>
            <a:ahLst/>
            <a:cxnLst/>
            <a:rect l="l" t="t" r="r" b="b"/>
            <a:pathLst>
              <a:path w="7048500" h="1594389" extrusionOk="0">
                <a:moveTo>
                  <a:pt x="7048500" y="1594390"/>
                </a:moveTo>
                <a:lnTo>
                  <a:pt x="7048500" y="1143095"/>
                </a:lnTo>
                <a:lnTo>
                  <a:pt x="7030593" y="1143095"/>
                </a:lnTo>
                <a:lnTo>
                  <a:pt x="7030593" y="853726"/>
                </a:lnTo>
                <a:lnTo>
                  <a:pt x="6998399" y="853726"/>
                </a:lnTo>
                <a:lnTo>
                  <a:pt x="6998399" y="779907"/>
                </a:lnTo>
                <a:lnTo>
                  <a:pt x="6917436" y="779907"/>
                </a:lnTo>
                <a:lnTo>
                  <a:pt x="6917436" y="594170"/>
                </a:lnTo>
                <a:lnTo>
                  <a:pt x="6863906" y="594170"/>
                </a:lnTo>
                <a:lnTo>
                  <a:pt x="6863906" y="472726"/>
                </a:lnTo>
                <a:lnTo>
                  <a:pt x="6892481" y="472726"/>
                </a:lnTo>
                <a:lnTo>
                  <a:pt x="6892481" y="445294"/>
                </a:lnTo>
                <a:lnTo>
                  <a:pt x="6699599" y="445294"/>
                </a:lnTo>
                <a:lnTo>
                  <a:pt x="6699599" y="263176"/>
                </a:lnTo>
                <a:lnTo>
                  <a:pt x="6642449" y="263176"/>
                </a:lnTo>
                <a:lnTo>
                  <a:pt x="6642449" y="190595"/>
                </a:lnTo>
                <a:lnTo>
                  <a:pt x="6661499" y="190595"/>
                </a:lnTo>
                <a:lnTo>
                  <a:pt x="6661499" y="71533"/>
                </a:lnTo>
                <a:lnTo>
                  <a:pt x="6622256" y="42958"/>
                </a:lnTo>
                <a:lnTo>
                  <a:pt x="6573489" y="72676"/>
                </a:lnTo>
                <a:lnTo>
                  <a:pt x="6573489" y="191738"/>
                </a:lnTo>
                <a:lnTo>
                  <a:pt x="6594920" y="191738"/>
                </a:lnTo>
                <a:lnTo>
                  <a:pt x="6594920" y="263176"/>
                </a:lnTo>
                <a:lnTo>
                  <a:pt x="6544914" y="263176"/>
                </a:lnTo>
                <a:lnTo>
                  <a:pt x="6544914" y="136970"/>
                </a:lnTo>
                <a:lnTo>
                  <a:pt x="6406801" y="136970"/>
                </a:lnTo>
                <a:lnTo>
                  <a:pt x="6406801" y="263176"/>
                </a:lnTo>
                <a:lnTo>
                  <a:pt x="6372321" y="263176"/>
                </a:lnTo>
                <a:lnTo>
                  <a:pt x="6372321" y="969169"/>
                </a:lnTo>
                <a:lnTo>
                  <a:pt x="6177058" y="969169"/>
                </a:lnTo>
                <a:lnTo>
                  <a:pt x="6177058" y="1221581"/>
                </a:lnTo>
                <a:lnTo>
                  <a:pt x="6125814" y="1221581"/>
                </a:lnTo>
                <a:lnTo>
                  <a:pt x="6125814" y="1283494"/>
                </a:lnTo>
                <a:lnTo>
                  <a:pt x="6026944" y="1283494"/>
                </a:lnTo>
                <a:lnTo>
                  <a:pt x="6026944" y="1016794"/>
                </a:lnTo>
                <a:lnTo>
                  <a:pt x="6001989" y="1016794"/>
                </a:lnTo>
                <a:lnTo>
                  <a:pt x="6001989" y="960787"/>
                </a:lnTo>
                <a:lnTo>
                  <a:pt x="5917406" y="960787"/>
                </a:lnTo>
                <a:lnTo>
                  <a:pt x="5917406" y="1015555"/>
                </a:lnTo>
                <a:lnTo>
                  <a:pt x="5881688" y="1015555"/>
                </a:lnTo>
                <a:lnTo>
                  <a:pt x="5881688" y="986980"/>
                </a:lnTo>
                <a:lnTo>
                  <a:pt x="5865019" y="986980"/>
                </a:lnTo>
                <a:lnTo>
                  <a:pt x="5865019" y="952500"/>
                </a:lnTo>
                <a:lnTo>
                  <a:pt x="5828062" y="931069"/>
                </a:lnTo>
                <a:lnTo>
                  <a:pt x="5794724" y="947738"/>
                </a:lnTo>
                <a:lnTo>
                  <a:pt x="5766149" y="931069"/>
                </a:lnTo>
                <a:lnTo>
                  <a:pt x="5735193" y="944213"/>
                </a:lnTo>
                <a:lnTo>
                  <a:pt x="5735193" y="1018032"/>
                </a:lnTo>
                <a:lnTo>
                  <a:pt x="5719763" y="1018032"/>
                </a:lnTo>
                <a:lnTo>
                  <a:pt x="5719763" y="1287113"/>
                </a:lnTo>
                <a:lnTo>
                  <a:pt x="5699570" y="1287113"/>
                </a:lnTo>
                <a:lnTo>
                  <a:pt x="5699570" y="1147858"/>
                </a:lnTo>
                <a:lnTo>
                  <a:pt x="5673376" y="1147858"/>
                </a:lnTo>
                <a:lnTo>
                  <a:pt x="5673376" y="852583"/>
                </a:lnTo>
                <a:lnTo>
                  <a:pt x="5642420" y="852583"/>
                </a:lnTo>
                <a:lnTo>
                  <a:pt x="5642420" y="788289"/>
                </a:lnTo>
                <a:lnTo>
                  <a:pt x="5528120" y="788289"/>
                </a:lnTo>
                <a:lnTo>
                  <a:pt x="5528120" y="853821"/>
                </a:lnTo>
                <a:lnTo>
                  <a:pt x="5411439" y="853821"/>
                </a:lnTo>
                <a:lnTo>
                  <a:pt x="5411439" y="1311021"/>
                </a:lnTo>
                <a:lnTo>
                  <a:pt x="5357908" y="1311021"/>
                </a:lnTo>
                <a:lnTo>
                  <a:pt x="5357908" y="1144334"/>
                </a:lnTo>
                <a:lnTo>
                  <a:pt x="5336477" y="1144334"/>
                </a:lnTo>
                <a:lnTo>
                  <a:pt x="5336477" y="852678"/>
                </a:lnTo>
                <a:lnTo>
                  <a:pt x="5298377" y="852678"/>
                </a:lnTo>
                <a:lnTo>
                  <a:pt x="5298377" y="789623"/>
                </a:lnTo>
                <a:lnTo>
                  <a:pt x="5263896" y="789623"/>
                </a:lnTo>
                <a:lnTo>
                  <a:pt x="5263896" y="745617"/>
                </a:lnTo>
                <a:lnTo>
                  <a:pt x="5234178" y="730187"/>
                </a:lnTo>
                <a:lnTo>
                  <a:pt x="5197221" y="746855"/>
                </a:lnTo>
                <a:lnTo>
                  <a:pt x="5197221" y="780193"/>
                </a:lnTo>
                <a:lnTo>
                  <a:pt x="5157978" y="780193"/>
                </a:lnTo>
                <a:lnTo>
                  <a:pt x="5157978" y="852773"/>
                </a:lnTo>
                <a:lnTo>
                  <a:pt x="5088922" y="852773"/>
                </a:lnTo>
                <a:lnTo>
                  <a:pt x="5088922" y="869442"/>
                </a:lnTo>
                <a:lnTo>
                  <a:pt x="5060347" y="869442"/>
                </a:lnTo>
                <a:lnTo>
                  <a:pt x="5060347" y="1017080"/>
                </a:lnTo>
                <a:lnTo>
                  <a:pt x="5035392" y="1017080"/>
                </a:lnTo>
                <a:lnTo>
                  <a:pt x="5035392" y="252698"/>
                </a:lnTo>
                <a:lnTo>
                  <a:pt x="4994910" y="252698"/>
                </a:lnTo>
                <a:lnTo>
                  <a:pt x="4994910" y="220504"/>
                </a:lnTo>
                <a:lnTo>
                  <a:pt x="4902042" y="220504"/>
                </a:lnTo>
                <a:lnTo>
                  <a:pt x="4902042" y="137160"/>
                </a:lnTo>
                <a:lnTo>
                  <a:pt x="4849654" y="137160"/>
                </a:lnTo>
                <a:lnTo>
                  <a:pt x="4849654" y="85916"/>
                </a:lnTo>
                <a:lnTo>
                  <a:pt x="4806791" y="63246"/>
                </a:lnTo>
                <a:lnTo>
                  <a:pt x="4763929" y="84677"/>
                </a:lnTo>
                <a:lnTo>
                  <a:pt x="4763929" y="115633"/>
                </a:lnTo>
                <a:lnTo>
                  <a:pt x="4722209" y="115633"/>
                </a:lnTo>
                <a:lnTo>
                  <a:pt x="4722209" y="227552"/>
                </a:lnTo>
                <a:lnTo>
                  <a:pt x="4675728" y="227552"/>
                </a:lnTo>
                <a:lnTo>
                  <a:pt x="4675728" y="699040"/>
                </a:lnTo>
                <a:lnTo>
                  <a:pt x="4584097" y="699040"/>
                </a:lnTo>
                <a:lnTo>
                  <a:pt x="4584097" y="775240"/>
                </a:lnTo>
                <a:lnTo>
                  <a:pt x="4511516" y="775240"/>
                </a:lnTo>
                <a:lnTo>
                  <a:pt x="4511516" y="683609"/>
                </a:lnTo>
                <a:lnTo>
                  <a:pt x="4342448" y="784765"/>
                </a:lnTo>
                <a:lnTo>
                  <a:pt x="4301966" y="784765"/>
                </a:lnTo>
                <a:lnTo>
                  <a:pt x="4301966" y="1051465"/>
                </a:lnTo>
                <a:lnTo>
                  <a:pt x="4215098" y="1051465"/>
                </a:lnTo>
                <a:lnTo>
                  <a:pt x="4215098" y="1078897"/>
                </a:lnTo>
                <a:lnTo>
                  <a:pt x="4167473" y="1078897"/>
                </a:lnTo>
                <a:lnTo>
                  <a:pt x="4167473" y="1137190"/>
                </a:lnTo>
                <a:lnTo>
                  <a:pt x="4135279" y="1137190"/>
                </a:lnTo>
                <a:lnTo>
                  <a:pt x="4135279" y="1082421"/>
                </a:lnTo>
                <a:lnTo>
                  <a:pt x="4030504" y="1082421"/>
                </a:lnTo>
                <a:lnTo>
                  <a:pt x="4030504" y="1283589"/>
                </a:lnTo>
                <a:lnTo>
                  <a:pt x="4005548" y="1283589"/>
                </a:lnTo>
                <a:lnTo>
                  <a:pt x="4005548" y="1019270"/>
                </a:lnTo>
                <a:lnTo>
                  <a:pt x="3987641" y="1019270"/>
                </a:lnTo>
                <a:lnTo>
                  <a:pt x="3987641" y="853726"/>
                </a:lnTo>
                <a:lnTo>
                  <a:pt x="3967448" y="853726"/>
                </a:lnTo>
                <a:lnTo>
                  <a:pt x="3967448" y="734663"/>
                </a:lnTo>
                <a:lnTo>
                  <a:pt x="3934111" y="690658"/>
                </a:lnTo>
                <a:lnTo>
                  <a:pt x="3934111" y="610838"/>
                </a:lnTo>
                <a:lnTo>
                  <a:pt x="3903155" y="595408"/>
                </a:lnTo>
                <a:lnTo>
                  <a:pt x="3868674" y="614458"/>
                </a:lnTo>
                <a:lnTo>
                  <a:pt x="3868674" y="690658"/>
                </a:lnTo>
                <a:lnTo>
                  <a:pt x="3844862" y="735902"/>
                </a:lnTo>
                <a:lnTo>
                  <a:pt x="3844862" y="657320"/>
                </a:lnTo>
                <a:lnTo>
                  <a:pt x="3724656" y="657320"/>
                </a:lnTo>
                <a:lnTo>
                  <a:pt x="3724656" y="734663"/>
                </a:lnTo>
                <a:lnTo>
                  <a:pt x="3707987" y="734663"/>
                </a:lnTo>
                <a:lnTo>
                  <a:pt x="3707987" y="1016794"/>
                </a:lnTo>
                <a:lnTo>
                  <a:pt x="3688937" y="1016794"/>
                </a:lnTo>
                <a:lnTo>
                  <a:pt x="3688937" y="1141762"/>
                </a:lnTo>
                <a:lnTo>
                  <a:pt x="3663982" y="1141762"/>
                </a:lnTo>
                <a:lnTo>
                  <a:pt x="3663982" y="1016794"/>
                </a:lnTo>
                <a:lnTo>
                  <a:pt x="3650837" y="1016794"/>
                </a:lnTo>
                <a:lnTo>
                  <a:pt x="3650837" y="852488"/>
                </a:lnTo>
                <a:lnTo>
                  <a:pt x="3618643" y="852488"/>
                </a:lnTo>
                <a:lnTo>
                  <a:pt x="3618643" y="791718"/>
                </a:lnTo>
                <a:lnTo>
                  <a:pt x="3500819" y="791718"/>
                </a:lnTo>
                <a:lnTo>
                  <a:pt x="3500819" y="852488"/>
                </a:lnTo>
                <a:lnTo>
                  <a:pt x="3384137" y="851345"/>
                </a:lnTo>
                <a:lnTo>
                  <a:pt x="3384137" y="933450"/>
                </a:lnTo>
                <a:lnTo>
                  <a:pt x="3363945" y="946595"/>
                </a:lnTo>
                <a:lnTo>
                  <a:pt x="3363945" y="1016889"/>
                </a:lnTo>
                <a:lnTo>
                  <a:pt x="3304413" y="1016889"/>
                </a:lnTo>
                <a:lnTo>
                  <a:pt x="3304413" y="433483"/>
                </a:lnTo>
                <a:lnTo>
                  <a:pt x="3275838" y="433483"/>
                </a:lnTo>
                <a:lnTo>
                  <a:pt x="3275838" y="332327"/>
                </a:lnTo>
                <a:lnTo>
                  <a:pt x="3162681" y="332327"/>
                </a:lnTo>
                <a:lnTo>
                  <a:pt x="3162681" y="432340"/>
                </a:lnTo>
                <a:lnTo>
                  <a:pt x="3044762" y="432340"/>
                </a:lnTo>
                <a:lnTo>
                  <a:pt x="3044762" y="1027652"/>
                </a:lnTo>
                <a:lnTo>
                  <a:pt x="3005519" y="1027652"/>
                </a:lnTo>
                <a:lnTo>
                  <a:pt x="3005519" y="612172"/>
                </a:lnTo>
                <a:lnTo>
                  <a:pt x="3016187" y="612172"/>
                </a:lnTo>
                <a:lnTo>
                  <a:pt x="3016187" y="584740"/>
                </a:lnTo>
                <a:lnTo>
                  <a:pt x="2973324" y="584740"/>
                </a:lnTo>
                <a:lnTo>
                  <a:pt x="2973324" y="495395"/>
                </a:lnTo>
                <a:lnTo>
                  <a:pt x="2926842" y="495395"/>
                </a:lnTo>
                <a:lnTo>
                  <a:pt x="2926842" y="440627"/>
                </a:lnTo>
                <a:lnTo>
                  <a:pt x="2879217" y="419195"/>
                </a:lnTo>
                <a:lnTo>
                  <a:pt x="2836355" y="439388"/>
                </a:lnTo>
                <a:lnTo>
                  <a:pt x="2836355" y="495395"/>
                </a:lnTo>
                <a:lnTo>
                  <a:pt x="2776823" y="495395"/>
                </a:lnTo>
                <a:lnTo>
                  <a:pt x="2776823" y="588264"/>
                </a:lnTo>
                <a:lnTo>
                  <a:pt x="2685193" y="588264"/>
                </a:lnTo>
                <a:lnTo>
                  <a:pt x="2685193" y="613220"/>
                </a:lnTo>
                <a:lnTo>
                  <a:pt x="2642330" y="613220"/>
                </a:lnTo>
                <a:lnTo>
                  <a:pt x="2642330" y="1076325"/>
                </a:lnTo>
                <a:lnTo>
                  <a:pt x="2616137" y="1076325"/>
                </a:lnTo>
                <a:lnTo>
                  <a:pt x="2616137" y="851345"/>
                </a:lnTo>
                <a:lnTo>
                  <a:pt x="2569655" y="851345"/>
                </a:lnTo>
                <a:lnTo>
                  <a:pt x="2569655" y="810863"/>
                </a:lnTo>
                <a:lnTo>
                  <a:pt x="2587562" y="810863"/>
                </a:lnTo>
                <a:lnTo>
                  <a:pt x="2587562" y="745331"/>
                </a:lnTo>
                <a:lnTo>
                  <a:pt x="2555367" y="727424"/>
                </a:lnTo>
                <a:lnTo>
                  <a:pt x="2519648" y="745331"/>
                </a:lnTo>
                <a:lnTo>
                  <a:pt x="2519648" y="810863"/>
                </a:lnTo>
                <a:lnTo>
                  <a:pt x="2537555" y="810863"/>
                </a:lnTo>
                <a:lnTo>
                  <a:pt x="2537555" y="852583"/>
                </a:lnTo>
                <a:lnTo>
                  <a:pt x="2494693" y="852583"/>
                </a:lnTo>
                <a:lnTo>
                  <a:pt x="2494693" y="775240"/>
                </a:lnTo>
                <a:lnTo>
                  <a:pt x="2448211" y="775240"/>
                </a:lnTo>
                <a:lnTo>
                  <a:pt x="2448211" y="447770"/>
                </a:lnTo>
                <a:lnTo>
                  <a:pt x="2324386" y="447770"/>
                </a:lnTo>
                <a:lnTo>
                  <a:pt x="2324386" y="342995"/>
                </a:lnTo>
                <a:lnTo>
                  <a:pt x="2206466" y="342995"/>
                </a:lnTo>
                <a:lnTo>
                  <a:pt x="2206466" y="447770"/>
                </a:lnTo>
                <a:lnTo>
                  <a:pt x="2186273" y="447770"/>
                </a:lnTo>
                <a:lnTo>
                  <a:pt x="2186273" y="534638"/>
                </a:lnTo>
                <a:lnTo>
                  <a:pt x="2106454" y="534638"/>
                </a:lnTo>
                <a:lnTo>
                  <a:pt x="2106454" y="628745"/>
                </a:lnTo>
                <a:lnTo>
                  <a:pt x="2086261" y="628745"/>
                </a:lnTo>
                <a:lnTo>
                  <a:pt x="2086261" y="164402"/>
                </a:lnTo>
                <a:lnTo>
                  <a:pt x="2008918" y="164402"/>
                </a:lnTo>
                <a:lnTo>
                  <a:pt x="2008918" y="46482"/>
                </a:lnTo>
                <a:lnTo>
                  <a:pt x="1961293" y="0"/>
                </a:lnTo>
                <a:lnTo>
                  <a:pt x="1916049" y="46482"/>
                </a:lnTo>
                <a:lnTo>
                  <a:pt x="1916049" y="165545"/>
                </a:lnTo>
                <a:lnTo>
                  <a:pt x="1843468" y="165545"/>
                </a:lnTo>
                <a:lnTo>
                  <a:pt x="1843468" y="196501"/>
                </a:lnTo>
                <a:lnTo>
                  <a:pt x="1808988" y="196501"/>
                </a:lnTo>
                <a:lnTo>
                  <a:pt x="1808988" y="1283494"/>
                </a:lnTo>
                <a:lnTo>
                  <a:pt x="1637538" y="1283494"/>
                </a:lnTo>
                <a:lnTo>
                  <a:pt x="1637538" y="1019175"/>
                </a:lnTo>
                <a:lnTo>
                  <a:pt x="1612583" y="1019175"/>
                </a:lnTo>
                <a:lnTo>
                  <a:pt x="1612583" y="551307"/>
                </a:lnTo>
                <a:lnTo>
                  <a:pt x="1579245" y="551307"/>
                </a:lnTo>
                <a:lnTo>
                  <a:pt x="1579245" y="527495"/>
                </a:lnTo>
                <a:lnTo>
                  <a:pt x="1510189" y="527495"/>
                </a:lnTo>
                <a:lnTo>
                  <a:pt x="1510189" y="428625"/>
                </a:lnTo>
                <a:lnTo>
                  <a:pt x="1469708" y="428625"/>
                </a:lnTo>
                <a:lnTo>
                  <a:pt x="1469708" y="374428"/>
                </a:lnTo>
                <a:lnTo>
                  <a:pt x="1438751" y="351758"/>
                </a:lnTo>
                <a:lnTo>
                  <a:pt x="1406557" y="374428"/>
                </a:lnTo>
                <a:lnTo>
                  <a:pt x="1406557" y="441674"/>
                </a:lnTo>
                <a:lnTo>
                  <a:pt x="1370838" y="441674"/>
                </a:lnTo>
                <a:lnTo>
                  <a:pt x="1370838" y="529780"/>
                </a:lnTo>
                <a:lnTo>
                  <a:pt x="1322070" y="529780"/>
                </a:lnTo>
                <a:lnTo>
                  <a:pt x="1322070" y="1327499"/>
                </a:lnTo>
                <a:lnTo>
                  <a:pt x="1292352" y="1327499"/>
                </a:lnTo>
                <a:lnTo>
                  <a:pt x="1292352" y="1036987"/>
                </a:lnTo>
                <a:lnTo>
                  <a:pt x="1299496" y="1036987"/>
                </a:lnTo>
                <a:lnTo>
                  <a:pt x="1299496" y="1016794"/>
                </a:lnTo>
                <a:lnTo>
                  <a:pt x="1270921" y="1016794"/>
                </a:lnTo>
                <a:lnTo>
                  <a:pt x="1270921" y="962025"/>
                </a:lnTo>
                <a:lnTo>
                  <a:pt x="1181576" y="962025"/>
                </a:lnTo>
                <a:lnTo>
                  <a:pt x="1181576" y="1016794"/>
                </a:lnTo>
                <a:lnTo>
                  <a:pt x="1131570" y="1016794"/>
                </a:lnTo>
                <a:lnTo>
                  <a:pt x="1131570" y="959072"/>
                </a:lnTo>
                <a:cubicBezTo>
                  <a:pt x="1131570" y="959072"/>
                  <a:pt x="1127379" y="931069"/>
                  <a:pt x="1096423" y="931069"/>
                </a:cubicBezTo>
                <a:cubicBezTo>
                  <a:pt x="1065467" y="931069"/>
                  <a:pt x="1061942" y="949547"/>
                  <a:pt x="1061942" y="949547"/>
                </a:cubicBezTo>
                <a:cubicBezTo>
                  <a:pt x="1061942" y="949547"/>
                  <a:pt x="1056037" y="932307"/>
                  <a:pt x="1024414" y="932307"/>
                </a:cubicBezTo>
                <a:cubicBezTo>
                  <a:pt x="996982" y="932307"/>
                  <a:pt x="994696" y="959072"/>
                  <a:pt x="994696" y="959072"/>
                </a:cubicBezTo>
                <a:lnTo>
                  <a:pt x="994696" y="1018032"/>
                </a:lnTo>
                <a:lnTo>
                  <a:pt x="974503" y="1018032"/>
                </a:lnTo>
                <a:lnTo>
                  <a:pt x="974503" y="1034701"/>
                </a:lnTo>
                <a:lnTo>
                  <a:pt x="985171" y="1034701"/>
                </a:lnTo>
                <a:lnTo>
                  <a:pt x="985171" y="1454944"/>
                </a:lnTo>
                <a:lnTo>
                  <a:pt x="949452" y="1454944"/>
                </a:lnTo>
                <a:lnTo>
                  <a:pt x="949452" y="1034701"/>
                </a:lnTo>
                <a:lnTo>
                  <a:pt x="960120" y="1034701"/>
                </a:lnTo>
                <a:lnTo>
                  <a:pt x="960120" y="1018032"/>
                </a:lnTo>
                <a:lnTo>
                  <a:pt x="932688" y="1018032"/>
                </a:lnTo>
                <a:lnTo>
                  <a:pt x="932688" y="959739"/>
                </a:lnTo>
                <a:lnTo>
                  <a:pt x="845820" y="959739"/>
                </a:lnTo>
                <a:lnTo>
                  <a:pt x="845820" y="1010984"/>
                </a:lnTo>
                <a:lnTo>
                  <a:pt x="792290" y="1010984"/>
                </a:lnTo>
                <a:lnTo>
                  <a:pt x="792290" y="951452"/>
                </a:lnTo>
                <a:cubicBezTo>
                  <a:pt x="792290" y="951452"/>
                  <a:pt x="786384" y="932402"/>
                  <a:pt x="758952" y="932402"/>
                </a:cubicBezTo>
                <a:cubicBezTo>
                  <a:pt x="734568" y="932402"/>
                  <a:pt x="725615" y="951452"/>
                  <a:pt x="725615" y="951452"/>
                </a:cubicBezTo>
                <a:cubicBezTo>
                  <a:pt x="725615" y="951452"/>
                  <a:pt x="720852" y="931831"/>
                  <a:pt x="692849" y="931831"/>
                </a:cubicBezTo>
                <a:cubicBezTo>
                  <a:pt x="671417" y="931831"/>
                  <a:pt x="661321" y="950309"/>
                  <a:pt x="661321" y="950309"/>
                </a:cubicBezTo>
                <a:lnTo>
                  <a:pt x="661321" y="1016984"/>
                </a:lnTo>
                <a:lnTo>
                  <a:pt x="647033" y="1016984"/>
                </a:lnTo>
                <a:lnTo>
                  <a:pt x="647033" y="1284827"/>
                </a:lnTo>
                <a:lnTo>
                  <a:pt x="622078" y="1284827"/>
                </a:lnTo>
                <a:lnTo>
                  <a:pt x="622078" y="483584"/>
                </a:lnTo>
                <a:lnTo>
                  <a:pt x="631603" y="483584"/>
                </a:lnTo>
                <a:lnTo>
                  <a:pt x="631603" y="458629"/>
                </a:lnTo>
                <a:lnTo>
                  <a:pt x="592360" y="458629"/>
                </a:lnTo>
                <a:lnTo>
                  <a:pt x="592360" y="365760"/>
                </a:lnTo>
                <a:lnTo>
                  <a:pt x="455390" y="365760"/>
                </a:lnTo>
                <a:lnTo>
                  <a:pt x="455390" y="457391"/>
                </a:lnTo>
                <a:lnTo>
                  <a:pt x="317278" y="457391"/>
                </a:lnTo>
                <a:lnTo>
                  <a:pt x="317278" y="1284923"/>
                </a:lnTo>
                <a:lnTo>
                  <a:pt x="257747" y="1284923"/>
                </a:lnTo>
                <a:lnTo>
                  <a:pt x="257747" y="870585"/>
                </a:lnTo>
                <a:lnTo>
                  <a:pt x="267272" y="870585"/>
                </a:lnTo>
                <a:lnTo>
                  <a:pt x="267272" y="851535"/>
                </a:lnTo>
                <a:lnTo>
                  <a:pt x="233934" y="851535"/>
                </a:lnTo>
                <a:lnTo>
                  <a:pt x="233934" y="782479"/>
                </a:lnTo>
                <a:lnTo>
                  <a:pt x="130302" y="782479"/>
                </a:lnTo>
                <a:lnTo>
                  <a:pt x="130302" y="851535"/>
                </a:lnTo>
                <a:lnTo>
                  <a:pt x="85058" y="851535"/>
                </a:lnTo>
                <a:lnTo>
                  <a:pt x="85058" y="812292"/>
                </a:lnTo>
                <a:lnTo>
                  <a:pt x="96965" y="812292"/>
                </a:lnTo>
                <a:lnTo>
                  <a:pt x="96965" y="745617"/>
                </a:lnTo>
                <a:lnTo>
                  <a:pt x="66008" y="726567"/>
                </a:lnTo>
                <a:lnTo>
                  <a:pt x="27908" y="747998"/>
                </a:lnTo>
                <a:lnTo>
                  <a:pt x="27908" y="813530"/>
                </a:lnTo>
                <a:lnTo>
                  <a:pt x="39815" y="813530"/>
                </a:lnTo>
                <a:lnTo>
                  <a:pt x="39815" y="852773"/>
                </a:lnTo>
                <a:lnTo>
                  <a:pt x="0" y="852773"/>
                </a:lnTo>
                <a:lnTo>
                  <a:pt x="0" y="1593342"/>
                </a:lnTo>
                <a:lnTo>
                  <a:pt x="7047262" y="1593342"/>
                </a:ln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6"/>
          <p:cNvSpPr txBox="1">
            <a:spLocks noGrp="1"/>
          </p:cNvSpPr>
          <p:nvPr>
            <p:ph type="title"/>
          </p:nvPr>
        </p:nvSpPr>
        <p:spPr>
          <a:xfrm>
            <a:off x="714973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16"/>
          <p:cNvSpPr txBox="1">
            <a:spLocks noGrp="1"/>
          </p:cNvSpPr>
          <p:nvPr>
            <p:ph type="subTitle" idx="1"/>
          </p:nvPr>
        </p:nvSpPr>
        <p:spPr>
          <a:xfrm>
            <a:off x="714973" y="1678650"/>
            <a:ext cx="2180400" cy="41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48" name="Google Shape;648;p16"/>
          <p:cNvSpPr txBox="1">
            <a:spLocks noGrp="1"/>
          </p:cNvSpPr>
          <p:nvPr>
            <p:ph type="subTitle" idx="2"/>
          </p:nvPr>
        </p:nvSpPr>
        <p:spPr>
          <a:xfrm>
            <a:off x="714973" y="2038722"/>
            <a:ext cx="2180400" cy="18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6"/>
          <p:cNvSpPr txBox="1">
            <a:spLocks noGrp="1"/>
          </p:cNvSpPr>
          <p:nvPr>
            <p:ph type="subTitle" idx="3"/>
          </p:nvPr>
        </p:nvSpPr>
        <p:spPr>
          <a:xfrm>
            <a:off x="3481800" y="2038722"/>
            <a:ext cx="2180400" cy="18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p16"/>
          <p:cNvSpPr txBox="1">
            <a:spLocks noGrp="1"/>
          </p:cNvSpPr>
          <p:nvPr>
            <p:ph type="subTitle" idx="4"/>
          </p:nvPr>
        </p:nvSpPr>
        <p:spPr>
          <a:xfrm>
            <a:off x="6248625" y="2038722"/>
            <a:ext cx="2180400" cy="18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51" name="Google Shape;651;p16"/>
          <p:cNvSpPr txBox="1">
            <a:spLocks noGrp="1"/>
          </p:cNvSpPr>
          <p:nvPr>
            <p:ph type="subTitle" idx="5"/>
          </p:nvPr>
        </p:nvSpPr>
        <p:spPr>
          <a:xfrm>
            <a:off x="3481788" y="1678650"/>
            <a:ext cx="2180400" cy="41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652" name="Google Shape;652;p16"/>
          <p:cNvSpPr txBox="1">
            <a:spLocks noGrp="1"/>
          </p:cNvSpPr>
          <p:nvPr>
            <p:ph type="subTitle" idx="6"/>
          </p:nvPr>
        </p:nvSpPr>
        <p:spPr>
          <a:xfrm>
            <a:off x="6248627" y="1678650"/>
            <a:ext cx="2180400" cy="41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653" name="Google Shape;653;p16"/>
          <p:cNvGrpSpPr/>
          <p:nvPr/>
        </p:nvGrpSpPr>
        <p:grpSpPr>
          <a:xfrm>
            <a:off x="-93950" y="-952400"/>
            <a:ext cx="9426950" cy="6095900"/>
            <a:chOff x="-93950" y="-952400"/>
            <a:chExt cx="9426950" cy="6095900"/>
          </a:xfrm>
        </p:grpSpPr>
        <p:sp>
          <p:nvSpPr>
            <p:cNvPr id="654" name="Google Shape;654;p16"/>
            <p:cNvSpPr/>
            <p:nvPr/>
          </p:nvSpPr>
          <p:spPr>
            <a:xfrm>
              <a:off x="8424000" y="1840700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655" name="Google Shape;655;p16"/>
            <p:cNvSpPr/>
            <p:nvPr/>
          </p:nvSpPr>
          <p:spPr>
            <a:xfrm>
              <a:off x="6487000" y="-952400"/>
              <a:ext cx="1487400" cy="14874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  <p:sp>
          <p:nvSpPr>
            <p:cNvPr id="656" name="Google Shape;656;p16"/>
            <p:cNvSpPr/>
            <p:nvPr/>
          </p:nvSpPr>
          <p:spPr>
            <a:xfrm>
              <a:off x="-93950" y="4234500"/>
              <a:ext cx="909000" cy="909000"/>
            </a:xfrm>
            <a:prstGeom prst="donut">
              <a:avLst>
                <a:gd name="adj" fmla="val 1032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Work Sans"/>
                <a:ea typeface="Work Sans"/>
                <a:cs typeface="Work Sans"/>
                <a:sym typeface="Work Sans"/>
              </a:endParaRPr>
            </a:p>
          </p:txBody>
        </p:sp>
      </p:grpSp>
      <p:grpSp>
        <p:nvGrpSpPr>
          <p:cNvPr id="657" name="Google Shape;657;p16"/>
          <p:cNvGrpSpPr/>
          <p:nvPr/>
        </p:nvGrpSpPr>
        <p:grpSpPr>
          <a:xfrm flipH="1">
            <a:off x="8651962" y="2287025"/>
            <a:ext cx="1932173" cy="2871005"/>
            <a:chOff x="-2292229" y="-473861"/>
            <a:chExt cx="795035" cy="1181338"/>
          </a:xfrm>
        </p:grpSpPr>
        <p:sp>
          <p:nvSpPr>
            <p:cNvPr id="658" name="Google Shape;658;p16"/>
            <p:cNvSpPr/>
            <p:nvPr/>
          </p:nvSpPr>
          <p:spPr>
            <a:xfrm>
              <a:off x="-1971515" y="-469206"/>
              <a:ext cx="471488" cy="1173794"/>
            </a:xfrm>
            <a:custGeom>
              <a:avLst/>
              <a:gdLst/>
              <a:ahLst/>
              <a:cxnLst/>
              <a:rect l="l" t="t" r="r" b="b"/>
              <a:pathLst>
                <a:path w="857250" h="2134171" extrusionOk="0">
                  <a:moveTo>
                    <a:pt x="0" y="0"/>
                  </a:moveTo>
                  <a:lnTo>
                    <a:pt x="857250" y="0"/>
                  </a:lnTo>
                  <a:lnTo>
                    <a:pt x="857250" y="2134172"/>
                  </a:lnTo>
                  <a:lnTo>
                    <a:pt x="0" y="21341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16"/>
            <p:cNvSpPr/>
            <p:nvPr/>
          </p:nvSpPr>
          <p:spPr>
            <a:xfrm>
              <a:off x="-1974339" y="-472030"/>
              <a:ext cx="477145" cy="1179504"/>
            </a:xfrm>
            <a:custGeom>
              <a:avLst/>
              <a:gdLst/>
              <a:ahLst/>
              <a:cxnLst/>
              <a:rect l="l" t="t" r="r" b="b"/>
              <a:pathLst>
                <a:path w="867536" h="2144553" extrusionOk="0">
                  <a:moveTo>
                    <a:pt x="867537" y="2144554"/>
                  </a:moveTo>
                  <a:lnTo>
                    <a:pt x="0" y="2144554"/>
                  </a:lnTo>
                  <a:lnTo>
                    <a:pt x="0" y="0"/>
                  </a:lnTo>
                  <a:lnTo>
                    <a:pt x="867537" y="0"/>
                  </a:lnTo>
                  <a:lnTo>
                    <a:pt x="867537" y="2144554"/>
                  </a:lnTo>
                  <a:close/>
                  <a:moveTo>
                    <a:pt x="10287" y="2134267"/>
                  </a:moveTo>
                  <a:lnTo>
                    <a:pt x="857154" y="2134267"/>
                  </a:lnTo>
                  <a:lnTo>
                    <a:pt x="857154" y="10382"/>
                  </a:lnTo>
                  <a:lnTo>
                    <a:pt x="10287" y="10382"/>
                  </a:lnTo>
                  <a:lnTo>
                    <a:pt x="10287" y="213426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16"/>
            <p:cNvSpPr/>
            <p:nvPr/>
          </p:nvSpPr>
          <p:spPr>
            <a:xfrm>
              <a:off x="-2080878" y="-469206"/>
              <a:ext cx="109542" cy="1173846"/>
            </a:xfrm>
            <a:custGeom>
              <a:avLst/>
              <a:gdLst/>
              <a:ahLst/>
              <a:cxnLst/>
              <a:rect l="l" t="t" r="r" b="b"/>
              <a:pathLst>
                <a:path w="199167" h="2134266" extrusionOk="0">
                  <a:moveTo>
                    <a:pt x="199168" y="0"/>
                  </a:moveTo>
                  <a:lnTo>
                    <a:pt x="0" y="103442"/>
                  </a:lnTo>
                  <a:lnTo>
                    <a:pt x="0" y="2134267"/>
                  </a:lnTo>
                  <a:lnTo>
                    <a:pt x="199168" y="2134267"/>
                  </a:lnTo>
                  <a:lnTo>
                    <a:pt x="1991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16"/>
            <p:cNvSpPr/>
            <p:nvPr/>
          </p:nvSpPr>
          <p:spPr>
            <a:xfrm>
              <a:off x="-2083702" y="-473861"/>
              <a:ext cx="115200" cy="1181338"/>
            </a:xfrm>
            <a:custGeom>
              <a:avLst/>
              <a:gdLst/>
              <a:ahLst/>
              <a:cxnLst/>
              <a:rect l="l" t="t" r="r" b="b"/>
              <a:pathLst>
                <a:path w="209454" h="2147887" extrusionOk="0">
                  <a:moveTo>
                    <a:pt x="209455" y="2147887"/>
                  </a:moveTo>
                  <a:lnTo>
                    <a:pt x="0" y="2147887"/>
                  </a:lnTo>
                  <a:lnTo>
                    <a:pt x="0" y="108775"/>
                  </a:lnTo>
                  <a:lnTo>
                    <a:pt x="209455" y="0"/>
                  </a:lnTo>
                  <a:lnTo>
                    <a:pt x="209455" y="2147887"/>
                  </a:lnTo>
                  <a:close/>
                  <a:moveTo>
                    <a:pt x="10382" y="2137601"/>
                  </a:moveTo>
                  <a:lnTo>
                    <a:pt x="199168" y="2137601"/>
                  </a:lnTo>
                  <a:lnTo>
                    <a:pt x="199168" y="17050"/>
                  </a:lnTo>
                  <a:lnTo>
                    <a:pt x="10382" y="115062"/>
                  </a:lnTo>
                  <a:lnTo>
                    <a:pt x="10382" y="21376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16"/>
            <p:cNvSpPr/>
            <p:nvPr/>
          </p:nvSpPr>
          <p:spPr>
            <a:xfrm>
              <a:off x="-1873292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-1876064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16"/>
            <p:cNvSpPr/>
            <p:nvPr/>
          </p:nvSpPr>
          <p:spPr>
            <a:xfrm>
              <a:off x="-1793637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16"/>
            <p:cNvSpPr/>
            <p:nvPr/>
          </p:nvSpPr>
          <p:spPr>
            <a:xfrm>
              <a:off x="-1796409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-1873292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16"/>
            <p:cNvSpPr/>
            <p:nvPr/>
          </p:nvSpPr>
          <p:spPr>
            <a:xfrm>
              <a:off x="-1876064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16"/>
            <p:cNvSpPr/>
            <p:nvPr/>
          </p:nvSpPr>
          <p:spPr>
            <a:xfrm>
              <a:off x="-1793637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6"/>
            <p:cNvSpPr/>
            <p:nvPr/>
          </p:nvSpPr>
          <p:spPr>
            <a:xfrm>
              <a:off x="-1796409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16"/>
            <p:cNvSpPr/>
            <p:nvPr/>
          </p:nvSpPr>
          <p:spPr>
            <a:xfrm>
              <a:off x="-1873292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16"/>
            <p:cNvSpPr/>
            <p:nvPr/>
          </p:nvSpPr>
          <p:spPr>
            <a:xfrm>
              <a:off x="-1876064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2" y="164783"/>
                  </a:lnTo>
                  <a:lnTo>
                    <a:pt x="90582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16"/>
            <p:cNvSpPr/>
            <p:nvPr/>
          </p:nvSpPr>
          <p:spPr>
            <a:xfrm>
              <a:off x="-1793637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16"/>
            <p:cNvSpPr/>
            <p:nvPr/>
          </p:nvSpPr>
          <p:spPr>
            <a:xfrm>
              <a:off x="-1796409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4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16"/>
            <p:cNvSpPr/>
            <p:nvPr/>
          </p:nvSpPr>
          <p:spPr>
            <a:xfrm>
              <a:off x="-1873292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16"/>
            <p:cNvSpPr/>
            <p:nvPr/>
          </p:nvSpPr>
          <p:spPr>
            <a:xfrm>
              <a:off x="-1876064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16"/>
            <p:cNvSpPr/>
            <p:nvPr/>
          </p:nvSpPr>
          <p:spPr>
            <a:xfrm>
              <a:off x="-1793637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6"/>
            <p:cNvSpPr/>
            <p:nvPr/>
          </p:nvSpPr>
          <p:spPr>
            <a:xfrm>
              <a:off x="-1796409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6"/>
            <p:cNvSpPr/>
            <p:nvPr/>
          </p:nvSpPr>
          <p:spPr>
            <a:xfrm>
              <a:off x="-1873292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6"/>
            <p:cNvSpPr/>
            <p:nvPr/>
          </p:nvSpPr>
          <p:spPr>
            <a:xfrm>
              <a:off x="-1876064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2" y="164782"/>
                  </a:lnTo>
                  <a:lnTo>
                    <a:pt x="90582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16"/>
            <p:cNvSpPr/>
            <p:nvPr/>
          </p:nvSpPr>
          <p:spPr>
            <a:xfrm>
              <a:off x="-1793637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16"/>
            <p:cNvSpPr/>
            <p:nvPr/>
          </p:nvSpPr>
          <p:spPr>
            <a:xfrm>
              <a:off x="-1796409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70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70" y="5143"/>
                  </a:lnTo>
                  <a:lnTo>
                    <a:pt x="100870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16"/>
            <p:cNvSpPr/>
            <p:nvPr/>
          </p:nvSpPr>
          <p:spPr>
            <a:xfrm>
              <a:off x="-1714766" y="-29498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16"/>
            <p:cNvSpPr/>
            <p:nvPr/>
          </p:nvSpPr>
          <p:spPr>
            <a:xfrm>
              <a:off x="-1717590" y="-29781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16"/>
            <p:cNvSpPr/>
            <p:nvPr/>
          </p:nvSpPr>
          <p:spPr>
            <a:xfrm>
              <a:off x="-1714766" y="-142320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16"/>
            <p:cNvSpPr/>
            <p:nvPr/>
          </p:nvSpPr>
          <p:spPr>
            <a:xfrm>
              <a:off x="-1717590" y="-14514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69"/>
                  </a:moveTo>
                  <a:lnTo>
                    <a:pt x="5143" y="175069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69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6"/>
            <p:cNvSpPr/>
            <p:nvPr/>
          </p:nvSpPr>
          <p:spPr>
            <a:xfrm>
              <a:off x="-1714766" y="10349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6"/>
            <p:cNvSpPr/>
            <p:nvPr/>
          </p:nvSpPr>
          <p:spPr>
            <a:xfrm>
              <a:off x="-1717590" y="7525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4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4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3"/>
                  </a:moveTo>
                  <a:lnTo>
                    <a:pt x="90583" y="164783"/>
                  </a:lnTo>
                  <a:lnTo>
                    <a:pt x="90583" y="10383"/>
                  </a:lnTo>
                  <a:lnTo>
                    <a:pt x="10287" y="10383"/>
                  </a:lnTo>
                  <a:lnTo>
                    <a:pt x="10287" y="16478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6"/>
            <p:cNvSpPr/>
            <p:nvPr/>
          </p:nvSpPr>
          <p:spPr>
            <a:xfrm>
              <a:off x="-1714766" y="163018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6"/>
            <p:cNvSpPr/>
            <p:nvPr/>
          </p:nvSpPr>
          <p:spPr>
            <a:xfrm>
              <a:off x="-1717590" y="160194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16"/>
            <p:cNvSpPr/>
            <p:nvPr/>
          </p:nvSpPr>
          <p:spPr>
            <a:xfrm>
              <a:off x="-1714766" y="315687"/>
              <a:ext cx="49820" cy="90630"/>
            </a:xfrm>
            <a:custGeom>
              <a:avLst/>
              <a:gdLst/>
              <a:ahLst/>
              <a:cxnLst/>
              <a:rect l="l" t="t" r="r" b="b"/>
              <a:pathLst>
                <a:path w="90582" h="164782" extrusionOk="0">
                  <a:moveTo>
                    <a:pt x="0" y="0"/>
                  </a:moveTo>
                  <a:lnTo>
                    <a:pt x="90583" y="0"/>
                  </a:lnTo>
                  <a:lnTo>
                    <a:pt x="90583" y="164782"/>
                  </a:lnTo>
                  <a:lnTo>
                    <a:pt x="0" y="1647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16"/>
            <p:cNvSpPr/>
            <p:nvPr/>
          </p:nvSpPr>
          <p:spPr>
            <a:xfrm>
              <a:off x="-1717590" y="312862"/>
              <a:ext cx="55478" cy="96288"/>
            </a:xfrm>
            <a:custGeom>
              <a:avLst/>
              <a:gdLst/>
              <a:ahLst/>
              <a:cxnLst/>
              <a:rect l="l" t="t" r="r" b="b"/>
              <a:pathLst>
                <a:path w="100869" h="175069" extrusionOk="0">
                  <a:moveTo>
                    <a:pt x="95726" y="175070"/>
                  </a:moveTo>
                  <a:lnTo>
                    <a:pt x="5143" y="175070"/>
                  </a:lnTo>
                  <a:lnTo>
                    <a:pt x="0" y="169926"/>
                  </a:lnTo>
                  <a:lnTo>
                    <a:pt x="0" y="5143"/>
                  </a:lnTo>
                  <a:lnTo>
                    <a:pt x="5143" y="0"/>
                  </a:lnTo>
                  <a:lnTo>
                    <a:pt x="95726" y="0"/>
                  </a:lnTo>
                  <a:lnTo>
                    <a:pt x="100869" y="5143"/>
                  </a:lnTo>
                  <a:lnTo>
                    <a:pt x="100869" y="169926"/>
                  </a:lnTo>
                  <a:lnTo>
                    <a:pt x="95726" y="175070"/>
                  </a:lnTo>
                  <a:close/>
                  <a:moveTo>
                    <a:pt x="10287" y="164782"/>
                  </a:moveTo>
                  <a:lnTo>
                    <a:pt x="90583" y="164782"/>
                  </a:lnTo>
                  <a:lnTo>
                    <a:pt x="90583" y="10382"/>
                  </a:lnTo>
                  <a:lnTo>
                    <a:pt x="10287" y="10382"/>
                  </a:lnTo>
                  <a:lnTo>
                    <a:pt x="10287" y="16478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6"/>
            <p:cNvSpPr/>
            <p:nvPr/>
          </p:nvSpPr>
          <p:spPr>
            <a:xfrm>
              <a:off x="-1835739" y="475416"/>
              <a:ext cx="146056" cy="227676"/>
            </a:xfrm>
            <a:custGeom>
              <a:avLst/>
              <a:gdLst/>
              <a:ahLst/>
              <a:cxnLst/>
              <a:rect l="l" t="t" r="r" b="b"/>
              <a:pathLst>
                <a:path w="265557" h="413956" extrusionOk="0">
                  <a:moveTo>
                    <a:pt x="132779" y="0"/>
                  </a:moveTo>
                  <a:cubicBezTo>
                    <a:pt x="59436" y="0"/>
                    <a:pt x="0" y="59436"/>
                    <a:pt x="0" y="132779"/>
                  </a:cubicBezTo>
                  <a:lnTo>
                    <a:pt x="0" y="413957"/>
                  </a:lnTo>
                  <a:lnTo>
                    <a:pt x="265557" y="413957"/>
                  </a:lnTo>
                  <a:lnTo>
                    <a:pt x="265557" y="132779"/>
                  </a:lnTo>
                  <a:cubicBezTo>
                    <a:pt x="265557" y="59436"/>
                    <a:pt x="206121" y="0"/>
                    <a:pt x="1327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16"/>
            <p:cNvSpPr/>
            <p:nvPr/>
          </p:nvSpPr>
          <p:spPr>
            <a:xfrm>
              <a:off x="-1838564" y="472592"/>
              <a:ext cx="151714" cy="233334"/>
            </a:xfrm>
            <a:custGeom>
              <a:avLst/>
              <a:gdLst/>
              <a:ahLst/>
              <a:cxnLst/>
              <a:rect l="l" t="t" r="r" b="b"/>
              <a:pathLst>
                <a:path w="275844" h="424243" extrusionOk="0">
                  <a:moveTo>
                    <a:pt x="270700" y="424243"/>
                  </a:moveTo>
                  <a:lnTo>
                    <a:pt x="5143" y="424243"/>
                  </a:lnTo>
                  <a:lnTo>
                    <a:pt x="0" y="419100"/>
                  </a:lnTo>
                  <a:lnTo>
                    <a:pt x="0" y="137922"/>
                  </a:lnTo>
                  <a:cubicBezTo>
                    <a:pt x="0" y="61913"/>
                    <a:pt x="61913" y="0"/>
                    <a:pt x="137922" y="0"/>
                  </a:cubicBezTo>
                  <a:cubicBezTo>
                    <a:pt x="213932" y="0"/>
                    <a:pt x="275844" y="61913"/>
                    <a:pt x="275844" y="137922"/>
                  </a:cubicBezTo>
                  <a:lnTo>
                    <a:pt x="275844" y="419100"/>
                  </a:lnTo>
                  <a:lnTo>
                    <a:pt x="270700" y="424243"/>
                  </a:lnTo>
                  <a:close/>
                  <a:moveTo>
                    <a:pt x="10287" y="413957"/>
                  </a:moveTo>
                  <a:lnTo>
                    <a:pt x="265462" y="413957"/>
                  </a:lnTo>
                  <a:lnTo>
                    <a:pt x="265462" y="137922"/>
                  </a:lnTo>
                  <a:cubicBezTo>
                    <a:pt x="265462" y="67533"/>
                    <a:pt x="208216" y="10287"/>
                    <a:pt x="137826" y="10287"/>
                  </a:cubicBezTo>
                  <a:cubicBezTo>
                    <a:pt x="67437" y="10287"/>
                    <a:pt x="10192" y="67533"/>
                    <a:pt x="10192" y="137922"/>
                  </a:cubicBezTo>
                  <a:lnTo>
                    <a:pt x="10192" y="4139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16"/>
            <p:cNvSpPr/>
            <p:nvPr/>
          </p:nvSpPr>
          <p:spPr>
            <a:xfrm>
              <a:off x="-1786837" y="475416"/>
              <a:ext cx="97073" cy="227676"/>
            </a:xfrm>
            <a:custGeom>
              <a:avLst/>
              <a:gdLst/>
              <a:ahLst/>
              <a:cxnLst/>
              <a:rect l="l" t="t" r="r" b="b"/>
              <a:pathLst>
                <a:path w="176497" h="413956" extrusionOk="0">
                  <a:moveTo>
                    <a:pt x="0" y="7430"/>
                  </a:moveTo>
                  <a:cubicBezTo>
                    <a:pt x="51911" y="25432"/>
                    <a:pt x="89059" y="74772"/>
                    <a:pt x="89059" y="132779"/>
                  </a:cubicBezTo>
                  <a:lnTo>
                    <a:pt x="89059" y="413957"/>
                  </a:lnTo>
                  <a:lnTo>
                    <a:pt x="176498" y="413957"/>
                  </a:lnTo>
                  <a:lnTo>
                    <a:pt x="176498" y="132779"/>
                  </a:lnTo>
                  <a:cubicBezTo>
                    <a:pt x="176498" y="59436"/>
                    <a:pt x="117062" y="0"/>
                    <a:pt x="43719" y="0"/>
                  </a:cubicBezTo>
                  <a:cubicBezTo>
                    <a:pt x="28384" y="0"/>
                    <a:pt x="13621" y="2572"/>
                    <a:pt x="0" y="74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16"/>
            <p:cNvSpPr/>
            <p:nvPr/>
          </p:nvSpPr>
          <p:spPr>
            <a:xfrm>
              <a:off x="-1795415" y="472539"/>
              <a:ext cx="108546" cy="233386"/>
            </a:xfrm>
            <a:custGeom>
              <a:avLst/>
              <a:gdLst/>
              <a:ahLst/>
              <a:cxnLst/>
              <a:rect l="l" t="t" r="r" b="b"/>
              <a:pathLst>
                <a:path w="197357" h="424338" extrusionOk="0">
                  <a:moveTo>
                    <a:pt x="197358" y="424339"/>
                  </a:moveTo>
                  <a:lnTo>
                    <a:pt x="99536" y="424339"/>
                  </a:lnTo>
                  <a:lnTo>
                    <a:pt x="99536" y="138017"/>
                  </a:lnTo>
                  <a:cubicBezTo>
                    <a:pt x="99536" y="83725"/>
                    <a:pt x="65151" y="35338"/>
                    <a:pt x="13907" y="17526"/>
                  </a:cubicBezTo>
                  <a:lnTo>
                    <a:pt x="0" y="12668"/>
                  </a:lnTo>
                  <a:lnTo>
                    <a:pt x="13907" y="7715"/>
                  </a:lnTo>
                  <a:cubicBezTo>
                    <a:pt x="28384" y="2572"/>
                    <a:pt x="43719" y="0"/>
                    <a:pt x="59341" y="0"/>
                  </a:cubicBezTo>
                  <a:cubicBezTo>
                    <a:pt x="135445" y="0"/>
                    <a:pt x="197263" y="61913"/>
                    <a:pt x="197263" y="137922"/>
                  </a:cubicBezTo>
                  <a:lnTo>
                    <a:pt x="197263" y="424244"/>
                  </a:lnTo>
                  <a:close/>
                  <a:moveTo>
                    <a:pt x="109918" y="414052"/>
                  </a:moveTo>
                  <a:lnTo>
                    <a:pt x="187071" y="414052"/>
                  </a:lnTo>
                  <a:lnTo>
                    <a:pt x="187071" y="138017"/>
                  </a:lnTo>
                  <a:cubicBezTo>
                    <a:pt x="187071" y="67628"/>
                    <a:pt x="129826" y="10383"/>
                    <a:pt x="59436" y="10383"/>
                  </a:cubicBezTo>
                  <a:cubicBezTo>
                    <a:pt x="49911" y="10383"/>
                    <a:pt x="40481" y="11430"/>
                    <a:pt x="31337" y="13525"/>
                  </a:cubicBezTo>
                  <a:cubicBezTo>
                    <a:pt x="78867" y="36100"/>
                    <a:pt x="109918" y="84391"/>
                    <a:pt x="109918" y="138017"/>
                  </a:cubicBezTo>
                  <a:lnTo>
                    <a:pt x="109918" y="4140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16"/>
            <p:cNvSpPr/>
            <p:nvPr/>
          </p:nvSpPr>
          <p:spPr>
            <a:xfrm>
              <a:off x="-2181402" y="281586"/>
              <a:ext cx="316525" cy="421824"/>
            </a:xfrm>
            <a:custGeom>
              <a:avLst/>
              <a:gdLst/>
              <a:ahLst/>
              <a:cxnLst/>
              <a:rect l="l" t="t" r="r" b="b"/>
              <a:pathLst>
                <a:path w="575500" h="766953" extrusionOk="0">
                  <a:moveTo>
                    <a:pt x="292132" y="0"/>
                  </a:moveTo>
                  <a:lnTo>
                    <a:pt x="0" y="193263"/>
                  </a:lnTo>
                  <a:lnTo>
                    <a:pt x="0" y="766953"/>
                  </a:lnTo>
                  <a:lnTo>
                    <a:pt x="575501" y="766953"/>
                  </a:lnTo>
                  <a:lnTo>
                    <a:pt x="575501" y="193263"/>
                  </a:lnTo>
                  <a:lnTo>
                    <a:pt x="2921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16"/>
            <p:cNvSpPr/>
            <p:nvPr/>
          </p:nvSpPr>
          <p:spPr>
            <a:xfrm>
              <a:off x="-2184278" y="278186"/>
              <a:ext cx="322235" cy="428058"/>
            </a:xfrm>
            <a:custGeom>
              <a:avLst/>
              <a:gdLst/>
              <a:ahLst/>
              <a:cxnLst/>
              <a:rect l="l" t="t" r="r" b="b"/>
              <a:pathLst>
                <a:path w="585882" h="778287" extrusionOk="0">
                  <a:moveTo>
                    <a:pt x="585883" y="778287"/>
                  </a:moveTo>
                  <a:lnTo>
                    <a:pt x="0" y="778287"/>
                  </a:lnTo>
                  <a:lnTo>
                    <a:pt x="0" y="196786"/>
                  </a:lnTo>
                  <a:lnTo>
                    <a:pt x="297371" y="0"/>
                  </a:lnTo>
                  <a:lnTo>
                    <a:pt x="585883" y="196786"/>
                  </a:lnTo>
                  <a:lnTo>
                    <a:pt x="585883" y="778287"/>
                  </a:lnTo>
                  <a:close/>
                  <a:moveTo>
                    <a:pt x="10382" y="768001"/>
                  </a:moveTo>
                  <a:lnTo>
                    <a:pt x="575596" y="768001"/>
                  </a:lnTo>
                  <a:lnTo>
                    <a:pt x="575596" y="202311"/>
                  </a:lnTo>
                  <a:lnTo>
                    <a:pt x="297371" y="12478"/>
                  </a:lnTo>
                  <a:lnTo>
                    <a:pt x="10382" y="202311"/>
                  </a:lnTo>
                  <a:lnTo>
                    <a:pt x="10382" y="7680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16"/>
            <p:cNvSpPr/>
            <p:nvPr/>
          </p:nvSpPr>
          <p:spPr>
            <a:xfrm>
              <a:off x="-2289405" y="281586"/>
              <a:ext cx="268853" cy="106294"/>
            </a:xfrm>
            <a:custGeom>
              <a:avLst/>
              <a:gdLst/>
              <a:ahLst/>
              <a:cxnLst/>
              <a:rect l="l" t="t" r="r" b="b"/>
              <a:pathLst>
                <a:path w="488823" h="193262" extrusionOk="0">
                  <a:moveTo>
                    <a:pt x="0" y="193263"/>
                  </a:moveTo>
                  <a:lnTo>
                    <a:pt x="288798" y="0"/>
                  </a:lnTo>
                  <a:lnTo>
                    <a:pt x="488823" y="0"/>
                  </a:lnTo>
                  <a:lnTo>
                    <a:pt x="196691" y="193263"/>
                  </a:lnTo>
                  <a:lnTo>
                    <a:pt x="0" y="1932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16"/>
            <p:cNvSpPr/>
            <p:nvPr/>
          </p:nvSpPr>
          <p:spPr>
            <a:xfrm>
              <a:off x="-2290974" y="278761"/>
              <a:ext cx="271995" cy="112004"/>
            </a:xfrm>
            <a:custGeom>
              <a:avLst/>
              <a:gdLst/>
              <a:ahLst/>
              <a:cxnLst/>
              <a:rect l="l" t="t" r="r" b="b"/>
              <a:pathLst>
                <a:path w="494537" h="203644" extrusionOk="0">
                  <a:moveTo>
                    <a:pt x="199549" y="203645"/>
                  </a:moveTo>
                  <a:lnTo>
                    <a:pt x="2857" y="203645"/>
                  </a:lnTo>
                  <a:lnTo>
                    <a:pt x="0" y="194215"/>
                  </a:lnTo>
                  <a:lnTo>
                    <a:pt x="288798" y="858"/>
                  </a:lnTo>
                  <a:lnTo>
                    <a:pt x="291655" y="0"/>
                  </a:lnTo>
                  <a:lnTo>
                    <a:pt x="491680" y="0"/>
                  </a:lnTo>
                  <a:lnTo>
                    <a:pt x="494538" y="9430"/>
                  </a:lnTo>
                  <a:lnTo>
                    <a:pt x="202406" y="202692"/>
                  </a:lnTo>
                  <a:lnTo>
                    <a:pt x="199549" y="203549"/>
                  </a:lnTo>
                  <a:close/>
                  <a:moveTo>
                    <a:pt x="19907" y="193357"/>
                  </a:moveTo>
                  <a:lnTo>
                    <a:pt x="198025" y="193357"/>
                  </a:lnTo>
                  <a:lnTo>
                    <a:pt x="474536" y="10383"/>
                  </a:lnTo>
                  <a:lnTo>
                    <a:pt x="293180" y="10383"/>
                  </a:lnTo>
                  <a:lnTo>
                    <a:pt x="19812" y="1933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16"/>
            <p:cNvSpPr/>
            <p:nvPr/>
          </p:nvSpPr>
          <p:spPr>
            <a:xfrm>
              <a:off x="-2289405" y="387706"/>
              <a:ext cx="108180" cy="315477"/>
            </a:xfrm>
            <a:custGeom>
              <a:avLst/>
              <a:gdLst/>
              <a:ahLst/>
              <a:cxnLst/>
              <a:rect l="l" t="t" r="r" b="b"/>
              <a:pathLst>
                <a:path w="196691" h="573595" extrusionOk="0">
                  <a:moveTo>
                    <a:pt x="0" y="0"/>
                  </a:moveTo>
                  <a:lnTo>
                    <a:pt x="196691" y="0"/>
                  </a:lnTo>
                  <a:lnTo>
                    <a:pt x="196691" y="573595"/>
                  </a:lnTo>
                  <a:lnTo>
                    <a:pt x="0" y="5735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16"/>
            <p:cNvSpPr/>
            <p:nvPr/>
          </p:nvSpPr>
          <p:spPr>
            <a:xfrm>
              <a:off x="-2292229" y="384881"/>
              <a:ext cx="113838" cy="321135"/>
            </a:xfrm>
            <a:custGeom>
              <a:avLst/>
              <a:gdLst/>
              <a:ahLst/>
              <a:cxnLst/>
              <a:rect l="l" t="t" r="r" b="b"/>
              <a:pathLst>
                <a:path w="206978" h="583882" extrusionOk="0">
                  <a:moveTo>
                    <a:pt x="206978" y="583883"/>
                  </a:moveTo>
                  <a:lnTo>
                    <a:pt x="0" y="583883"/>
                  </a:lnTo>
                  <a:lnTo>
                    <a:pt x="0" y="0"/>
                  </a:lnTo>
                  <a:lnTo>
                    <a:pt x="206978" y="0"/>
                  </a:lnTo>
                  <a:lnTo>
                    <a:pt x="206978" y="583883"/>
                  </a:lnTo>
                  <a:close/>
                  <a:moveTo>
                    <a:pt x="10287" y="573596"/>
                  </a:moveTo>
                  <a:lnTo>
                    <a:pt x="196691" y="573596"/>
                  </a:lnTo>
                  <a:lnTo>
                    <a:pt x="196691" y="10287"/>
                  </a:lnTo>
                  <a:lnTo>
                    <a:pt x="10287" y="10287"/>
                  </a:lnTo>
                  <a:lnTo>
                    <a:pt x="10287" y="57359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16"/>
            <p:cNvSpPr/>
            <p:nvPr/>
          </p:nvSpPr>
          <p:spPr>
            <a:xfrm>
              <a:off x="-209928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16"/>
            <p:cNvSpPr/>
            <p:nvPr/>
          </p:nvSpPr>
          <p:spPr>
            <a:xfrm>
              <a:off x="-210211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2" y="18098"/>
                    <a:pt x="80582" y="40291"/>
                  </a:cubicBezTo>
                  <a:lnTo>
                    <a:pt x="80582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16"/>
            <p:cNvSpPr/>
            <p:nvPr/>
          </p:nvSpPr>
          <p:spPr>
            <a:xfrm>
              <a:off x="-2037572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16"/>
            <p:cNvSpPr/>
            <p:nvPr/>
          </p:nvSpPr>
          <p:spPr>
            <a:xfrm>
              <a:off x="-2040396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3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16"/>
            <p:cNvSpPr/>
            <p:nvPr/>
          </p:nvSpPr>
          <p:spPr>
            <a:xfrm>
              <a:off x="-1975908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16"/>
            <p:cNvSpPr/>
            <p:nvPr/>
          </p:nvSpPr>
          <p:spPr>
            <a:xfrm>
              <a:off x="-1978733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8"/>
                  </a:moveTo>
                  <a:lnTo>
                    <a:pt x="5144" y="138018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8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3" y="23908"/>
                    <a:pt x="10383" y="40386"/>
                  </a:cubicBezTo>
                  <a:lnTo>
                    <a:pt x="10383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16"/>
            <p:cNvSpPr/>
            <p:nvPr/>
          </p:nvSpPr>
          <p:spPr>
            <a:xfrm>
              <a:off x="-209928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16"/>
            <p:cNvSpPr/>
            <p:nvPr/>
          </p:nvSpPr>
          <p:spPr>
            <a:xfrm>
              <a:off x="-210211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2" y="18097"/>
                    <a:pt x="80582" y="40291"/>
                  </a:cubicBezTo>
                  <a:lnTo>
                    <a:pt x="80582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16"/>
            <p:cNvSpPr/>
            <p:nvPr/>
          </p:nvSpPr>
          <p:spPr>
            <a:xfrm>
              <a:off x="-2254677" y="440322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16"/>
            <p:cNvSpPr/>
            <p:nvPr/>
          </p:nvSpPr>
          <p:spPr>
            <a:xfrm>
              <a:off x="-2257501" y="437497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8"/>
                  </a:moveTo>
                  <a:lnTo>
                    <a:pt x="0" y="138018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8018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-2254677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-2257501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80486" y="138017"/>
                  </a:moveTo>
                  <a:lnTo>
                    <a:pt x="0" y="138017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-2037572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-2040396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3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2" y="23907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-1975908" y="534726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16"/>
            <p:cNvSpPr/>
            <p:nvPr/>
          </p:nvSpPr>
          <p:spPr>
            <a:xfrm>
              <a:off x="-1978733" y="531902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3" y="138017"/>
                  </a:moveTo>
                  <a:lnTo>
                    <a:pt x="5144" y="138017"/>
                  </a:lnTo>
                  <a:lnTo>
                    <a:pt x="0" y="132873"/>
                  </a:lnTo>
                  <a:lnTo>
                    <a:pt x="0" y="40291"/>
                  </a:lnTo>
                  <a:cubicBezTo>
                    <a:pt x="0" y="18097"/>
                    <a:pt x="18098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873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7"/>
                    <a:pt x="56769" y="10477"/>
                    <a:pt x="40291" y="10477"/>
                  </a:cubicBezTo>
                  <a:cubicBezTo>
                    <a:pt x="23813" y="10477"/>
                    <a:pt x="10383" y="23907"/>
                    <a:pt x="10383" y="40386"/>
                  </a:cubicBezTo>
                  <a:lnTo>
                    <a:pt x="10383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16"/>
            <p:cNvSpPr/>
            <p:nvPr/>
          </p:nvSpPr>
          <p:spPr>
            <a:xfrm>
              <a:off x="-2005459" y="6770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2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-1800959" y="6770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7" y="477"/>
                    <a:pt x="42767" y="0"/>
                    <a:pt x="46672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-186053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4" y="93345"/>
                  </a:cubicBezTo>
                  <a:lnTo>
                    <a:pt x="2477" y="93345"/>
                  </a:lnTo>
                  <a:cubicBezTo>
                    <a:pt x="858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-2039821" y="6514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90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8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-2006767" y="594978"/>
              <a:ext cx="172145" cy="107918"/>
            </a:xfrm>
            <a:custGeom>
              <a:avLst/>
              <a:gdLst/>
              <a:ahLst/>
              <a:cxnLst/>
              <a:rect l="l" t="t" r="r" b="b"/>
              <a:pathLst>
                <a:path w="312991" h="196214" extrusionOk="0">
                  <a:moveTo>
                    <a:pt x="312992" y="156496"/>
                  </a:moveTo>
                  <a:cubicBezTo>
                    <a:pt x="312992" y="170212"/>
                    <a:pt x="311277" y="183451"/>
                    <a:pt x="307848" y="196215"/>
                  </a:cubicBezTo>
                  <a:lnTo>
                    <a:pt x="5144" y="196215"/>
                  </a:lnTo>
                  <a:cubicBezTo>
                    <a:pt x="1810" y="183546"/>
                    <a:pt x="0" y="170307"/>
                    <a:pt x="0" y="156496"/>
                  </a:cubicBezTo>
                  <a:cubicBezTo>
                    <a:pt x="0" y="151257"/>
                    <a:pt x="286" y="146018"/>
                    <a:pt x="762" y="140875"/>
                  </a:cubicBezTo>
                  <a:cubicBezTo>
                    <a:pt x="8668" y="61817"/>
                    <a:pt x="75247" y="0"/>
                    <a:pt x="156496" y="0"/>
                  </a:cubicBezTo>
                  <a:cubicBezTo>
                    <a:pt x="220028" y="0"/>
                    <a:pt x="274701" y="37909"/>
                    <a:pt x="299276" y="92392"/>
                  </a:cubicBezTo>
                  <a:cubicBezTo>
                    <a:pt x="308134" y="111919"/>
                    <a:pt x="312992" y="133731"/>
                    <a:pt x="312992" y="1564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5AC70A0-CA31-ABCC-87A8-8866A2DA77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sz="30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sz="30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sz="30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sz="30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sz="30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sz="30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sz="30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sz="30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ompt"/>
              <a:buNone/>
              <a:defRPr sz="3000" b="1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Char char="●"/>
              <a:defRPr sz="1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Char char="○"/>
              <a:defRPr sz="1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Char char="■"/>
              <a:defRPr sz="1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Char char="●"/>
              <a:defRPr sz="1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Char char="○"/>
              <a:defRPr sz="1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Char char="■"/>
              <a:defRPr sz="1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Char char="●"/>
              <a:defRPr sz="1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Char char="○"/>
              <a:defRPr sz="1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ork Sans"/>
              <a:buChar char="■"/>
              <a:defRPr sz="1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24E0877-92A9-6651-FF2A-6FFCB07E3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0E037A4-2DB6-4F71-885B-9E7DC2BC2E3C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8" r:id="rId7"/>
    <p:sldLayoutId id="2147483659" r:id="rId8"/>
    <p:sldLayoutId id="2147483662" r:id="rId9"/>
    <p:sldLayoutId id="2147483665" r:id="rId10"/>
    <p:sldLayoutId id="2147483668" r:id="rId11"/>
    <p:sldLayoutId id="2147483669" r:id="rId12"/>
    <p:sldLayoutId id="2147483674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27"/>
          <p:cNvSpPr txBox="1">
            <a:spLocks noGrp="1"/>
          </p:cNvSpPr>
          <p:nvPr>
            <p:ph type="ctrTitle"/>
          </p:nvPr>
        </p:nvSpPr>
        <p:spPr>
          <a:xfrm>
            <a:off x="202532" y="-57690"/>
            <a:ext cx="6981050" cy="279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</a:t>
            </a:r>
            <a:r>
              <a:rPr lang="zh-TW" altLang="zh-TW" sz="4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經紀業</a:t>
            </a:r>
            <a:br>
              <a:rPr lang="en-US" altLang="zh-TW" sz="4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zh-TW" sz="44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執行業務過程應注意事項</a:t>
            </a:r>
            <a:endParaRPr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17" name="Google Shape;1217;p27"/>
          <p:cNvGrpSpPr/>
          <p:nvPr/>
        </p:nvGrpSpPr>
        <p:grpSpPr>
          <a:xfrm>
            <a:off x="6617080" y="2321971"/>
            <a:ext cx="2526571" cy="2862831"/>
            <a:chOff x="6032340" y="2652313"/>
            <a:chExt cx="805076" cy="912223"/>
          </a:xfrm>
        </p:grpSpPr>
        <p:sp>
          <p:nvSpPr>
            <p:cNvPr id="1218" name="Google Shape;1218;p27"/>
            <p:cNvSpPr/>
            <p:nvPr/>
          </p:nvSpPr>
          <p:spPr>
            <a:xfrm>
              <a:off x="6382029" y="2655190"/>
              <a:ext cx="279173" cy="906513"/>
            </a:xfrm>
            <a:custGeom>
              <a:avLst/>
              <a:gdLst/>
              <a:ahLst/>
              <a:cxnLst/>
              <a:rect l="l" t="t" r="r" b="b"/>
              <a:pathLst>
                <a:path w="507587" h="1648206" extrusionOk="0">
                  <a:moveTo>
                    <a:pt x="507587" y="0"/>
                  </a:moveTo>
                  <a:lnTo>
                    <a:pt x="0" y="9430"/>
                  </a:lnTo>
                  <a:lnTo>
                    <a:pt x="0" y="1648206"/>
                  </a:lnTo>
                  <a:lnTo>
                    <a:pt x="507587" y="1648206"/>
                  </a:lnTo>
                  <a:lnTo>
                    <a:pt x="5075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27"/>
            <p:cNvSpPr/>
            <p:nvPr/>
          </p:nvSpPr>
          <p:spPr>
            <a:xfrm>
              <a:off x="6379205" y="2652313"/>
              <a:ext cx="284883" cy="912223"/>
            </a:xfrm>
            <a:custGeom>
              <a:avLst/>
              <a:gdLst/>
              <a:ahLst/>
              <a:cxnLst/>
              <a:rect l="l" t="t" r="r" b="b"/>
              <a:pathLst>
                <a:path w="517969" h="1658588" extrusionOk="0">
                  <a:moveTo>
                    <a:pt x="517970" y="1658588"/>
                  </a:moveTo>
                  <a:lnTo>
                    <a:pt x="0" y="1658588"/>
                  </a:lnTo>
                  <a:lnTo>
                    <a:pt x="0" y="9620"/>
                  </a:lnTo>
                  <a:lnTo>
                    <a:pt x="517970" y="0"/>
                  </a:lnTo>
                  <a:lnTo>
                    <a:pt x="517970" y="1658588"/>
                  </a:lnTo>
                  <a:close/>
                  <a:moveTo>
                    <a:pt x="10287" y="1648301"/>
                  </a:moveTo>
                  <a:lnTo>
                    <a:pt x="507588" y="1648301"/>
                  </a:lnTo>
                  <a:lnTo>
                    <a:pt x="507588" y="10573"/>
                  </a:lnTo>
                  <a:lnTo>
                    <a:pt x="10287" y="19812"/>
                  </a:lnTo>
                  <a:lnTo>
                    <a:pt x="10287" y="16483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27"/>
            <p:cNvSpPr/>
            <p:nvPr/>
          </p:nvSpPr>
          <p:spPr>
            <a:xfrm>
              <a:off x="6423400" y="2717900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27"/>
            <p:cNvSpPr/>
            <p:nvPr/>
          </p:nvSpPr>
          <p:spPr>
            <a:xfrm>
              <a:off x="6420576" y="271507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27"/>
            <p:cNvSpPr/>
            <p:nvPr/>
          </p:nvSpPr>
          <p:spPr>
            <a:xfrm>
              <a:off x="6423400" y="278097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0"/>
                  </a:lnTo>
                  <a:lnTo>
                    <a:pt x="0" y="3829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27"/>
            <p:cNvSpPr/>
            <p:nvPr/>
          </p:nvSpPr>
          <p:spPr>
            <a:xfrm>
              <a:off x="6420576" y="277815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27"/>
            <p:cNvSpPr/>
            <p:nvPr/>
          </p:nvSpPr>
          <p:spPr>
            <a:xfrm>
              <a:off x="6423400" y="2844052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0"/>
                  </a:lnTo>
                  <a:lnTo>
                    <a:pt x="0" y="3829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27"/>
            <p:cNvSpPr/>
            <p:nvPr/>
          </p:nvSpPr>
          <p:spPr>
            <a:xfrm>
              <a:off x="6420576" y="2841227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8"/>
                  </a:moveTo>
                  <a:lnTo>
                    <a:pt x="0" y="48578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8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27"/>
            <p:cNvSpPr/>
            <p:nvPr/>
          </p:nvSpPr>
          <p:spPr>
            <a:xfrm>
              <a:off x="6423400" y="290712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27"/>
            <p:cNvSpPr/>
            <p:nvPr/>
          </p:nvSpPr>
          <p:spPr>
            <a:xfrm>
              <a:off x="6420576" y="290430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27"/>
            <p:cNvSpPr/>
            <p:nvPr/>
          </p:nvSpPr>
          <p:spPr>
            <a:xfrm>
              <a:off x="6423400" y="2970204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27"/>
            <p:cNvSpPr/>
            <p:nvPr/>
          </p:nvSpPr>
          <p:spPr>
            <a:xfrm>
              <a:off x="6420576" y="2967379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27"/>
            <p:cNvSpPr/>
            <p:nvPr/>
          </p:nvSpPr>
          <p:spPr>
            <a:xfrm>
              <a:off x="6423400" y="3033279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27"/>
            <p:cNvSpPr/>
            <p:nvPr/>
          </p:nvSpPr>
          <p:spPr>
            <a:xfrm>
              <a:off x="6420576" y="303045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27"/>
            <p:cNvSpPr/>
            <p:nvPr/>
          </p:nvSpPr>
          <p:spPr>
            <a:xfrm>
              <a:off x="6423400" y="309635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27"/>
            <p:cNvSpPr/>
            <p:nvPr/>
          </p:nvSpPr>
          <p:spPr>
            <a:xfrm>
              <a:off x="6420576" y="309353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27"/>
            <p:cNvSpPr/>
            <p:nvPr/>
          </p:nvSpPr>
          <p:spPr>
            <a:xfrm>
              <a:off x="6423400" y="3159431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27"/>
            <p:cNvSpPr/>
            <p:nvPr/>
          </p:nvSpPr>
          <p:spPr>
            <a:xfrm>
              <a:off x="6420576" y="3156607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27"/>
            <p:cNvSpPr/>
            <p:nvPr/>
          </p:nvSpPr>
          <p:spPr>
            <a:xfrm>
              <a:off x="6423400" y="322250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27"/>
            <p:cNvSpPr/>
            <p:nvPr/>
          </p:nvSpPr>
          <p:spPr>
            <a:xfrm>
              <a:off x="6420576" y="321968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27"/>
            <p:cNvSpPr/>
            <p:nvPr/>
          </p:nvSpPr>
          <p:spPr>
            <a:xfrm>
              <a:off x="6423400" y="3285583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27"/>
            <p:cNvSpPr/>
            <p:nvPr/>
          </p:nvSpPr>
          <p:spPr>
            <a:xfrm>
              <a:off x="6420576" y="3282759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0"/>
                  </a:moveTo>
                  <a:lnTo>
                    <a:pt x="245364" y="38290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27"/>
            <p:cNvSpPr/>
            <p:nvPr/>
          </p:nvSpPr>
          <p:spPr>
            <a:xfrm>
              <a:off x="6423400" y="3348659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27"/>
            <p:cNvSpPr/>
            <p:nvPr/>
          </p:nvSpPr>
          <p:spPr>
            <a:xfrm>
              <a:off x="6420576" y="3345835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27"/>
            <p:cNvSpPr/>
            <p:nvPr/>
          </p:nvSpPr>
          <p:spPr>
            <a:xfrm>
              <a:off x="6423400" y="3411735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27"/>
            <p:cNvSpPr/>
            <p:nvPr/>
          </p:nvSpPr>
          <p:spPr>
            <a:xfrm>
              <a:off x="6420576" y="3408911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27"/>
            <p:cNvSpPr/>
            <p:nvPr/>
          </p:nvSpPr>
          <p:spPr>
            <a:xfrm>
              <a:off x="6423400" y="3474811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27"/>
            <p:cNvSpPr/>
            <p:nvPr/>
          </p:nvSpPr>
          <p:spPr>
            <a:xfrm>
              <a:off x="6420576" y="3471986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27"/>
            <p:cNvSpPr/>
            <p:nvPr/>
          </p:nvSpPr>
          <p:spPr>
            <a:xfrm>
              <a:off x="6423400" y="3537887"/>
              <a:ext cx="134950" cy="21060"/>
            </a:xfrm>
            <a:custGeom>
              <a:avLst/>
              <a:gdLst/>
              <a:ahLst/>
              <a:cxnLst/>
              <a:rect l="l" t="t" r="r" b="b"/>
              <a:pathLst>
                <a:path w="245363" h="38290" extrusionOk="0">
                  <a:moveTo>
                    <a:pt x="0" y="0"/>
                  </a:moveTo>
                  <a:lnTo>
                    <a:pt x="245364" y="0"/>
                  </a:lnTo>
                  <a:lnTo>
                    <a:pt x="245364" y="38291"/>
                  </a:lnTo>
                  <a:lnTo>
                    <a:pt x="0" y="382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27"/>
            <p:cNvSpPr/>
            <p:nvPr/>
          </p:nvSpPr>
          <p:spPr>
            <a:xfrm>
              <a:off x="6420576" y="3535063"/>
              <a:ext cx="140607" cy="26717"/>
            </a:xfrm>
            <a:custGeom>
              <a:avLst/>
              <a:gdLst/>
              <a:ahLst/>
              <a:cxnLst/>
              <a:rect l="l" t="t" r="r" b="b"/>
              <a:pathLst>
                <a:path w="255650" h="48577" extrusionOk="0">
                  <a:moveTo>
                    <a:pt x="255651" y="48577"/>
                  </a:moveTo>
                  <a:lnTo>
                    <a:pt x="0" y="48577"/>
                  </a:lnTo>
                  <a:lnTo>
                    <a:pt x="0" y="0"/>
                  </a:lnTo>
                  <a:lnTo>
                    <a:pt x="255651" y="0"/>
                  </a:lnTo>
                  <a:lnTo>
                    <a:pt x="255651" y="48577"/>
                  </a:lnTo>
                  <a:close/>
                  <a:moveTo>
                    <a:pt x="10287" y="38291"/>
                  </a:moveTo>
                  <a:lnTo>
                    <a:pt x="245364" y="38291"/>
                  </a:lnTo>
                  <a:lnTo>
                    <a:pt x="245364" y="10287"/>
                  </a:lnTo>
                  <a:lnTo>
                    <a:pt x="10287" y="10287"/>
                  </a:lnTo>
                  <a:lnTo>
                    <a:pt x="10287" y="382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27"/>
            <p:cNvSpPr/>
            <p:nvPr/>
          </p:nvSpPr>
          <p:spPr>
            <a:xfrm>
              <a:off x="6609850" y="2658750"/>
              <a:ext cx="48656" cy="902340"/>
            </a:xfrm>
            <a:custGeom>
              <a:avLst/>
              <a:gdLst/>
              <a:ahLst/>
              <a:cxnLst/>
              <a:rect l="l" t="t" r="r" b="b"/>
              <a:pathLst>
                <a:path w="92678" h="1648110" extrusionOk="0">
                  <a:moveTo>
                    <a:pt x="0" y="0"/>
                  </a:moveTo>
                  <a:lnTo>
                    <a:pt x="92678" y="0"/>
                  </a:lnTo>
                  <a:lnTo>
                    <a:pt x="92678" y="1648111"/>
                  </a:lnTo>
                  <a:lnTo>
                    <a:pt x="0" y="16481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27"/>
            <p:cNvSpPr/>
            <p:nvPr/>
          </p:nvSpPr>
          <p:spPr>
            <a:xfrm>
              <a:off x="6555357" y="2849543"/>
              <a:ext cx="279225" cy="711841"/>
            </a:xfrm>
            <a:custGeom>
              <a:avLst/>
              <a:gdLst/>
              <a:ahLst/>
              <a:cxnLst/>
              <a:rect l="l" t="t" r="r" b="b"/>
              <a:pathLst>
                <a:path w="507682" h="1294257" extrusionOk="0">
                  <a:moveTo>
                    <a:pt x="507682" y="74581"/>
                  </a:moveTo>
                  <a:lnTo>
                    <a:pt x="507682" y="1294257"/>
                  </a:lnTo>
                  <a:lnTo>
                    <a:pt x="0" y="1294257"/>
                  </a:lnTo>
                  <a:lnTo>
                    <a:pt x="0" y="7811"/>
                  </a:lnTo>
                  <a:lnTo>
                    <a:pt x="415004" y="0"/>
                  </a:lnTo>
                  <a:lnTo>
                    <a:pt x="417004" y="0"/>
                  </a:lnTo>
                  <a:lnTo>
                    <a:pt x="507682" y="745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27"/>
            <p:cNvSpPr/>
            <p:nvPr/>
          </p:nvSpPr>
          <p:spPr>
            <a:xfrm>
              <a:off x="6552481" y="2846666"/>
              <a:ext cx="284935" cy="717551"/>
            </a:xfrm>
            <a:custGeom>
              <a:avLst/>
              <a:gdLst/>
              <a:ahLst/>
              <a:cxnLst/>
              <a:rect l="l" t="t" r="r" b="b"/>
              <a:pathLst>
                <a:path w="518064" h="1304638" extrusionOk="0">
                  <a:moveTo>
                    <a:pt x="518065" y="1304639"/>
                  </a:moveTo>
                  <a:lnTo>
                    <a:pt x="0" y="1304639"/>
                  </a:lnTo>
                  <a:lnTo>
                    <a:pt x="0" y="8001"/>
                  </a:lnTo>
                  <a:lnTo>
                    <a:pt x="423958" y="0"/>
                  </a:lnTo>
                  <a:lnTo>
                    <a:pt x="517970" y="77343"/>
                  </a:lnTo>
                  <a:lnTo>
                    <a:pt x="517970" y="1304639"/>
                  </a:lnTo>
                  <a:close/>
                  <a:moveTo>
                    <a:pt x="10383" y="1294352"/>
                  </a:moveTo>
                  <a:lnTo>
                    <a:pt x="507778" y="1294352"/>
                  </a:lnTo>
                  <a:lnTo>
                    <a:pt x="507778" y="82296"/>
                  </a:lnTo>
                  <a:lnTo>
                    <a:pt x="420338" y="10478"/>
                  </a:lnTo>
                  <a:lnTo>
                    <a:pt x="10383" y="18097"/>
                  </a:lnTo>
                  <a:lnTo>
                    <a:pt x="10383" y="129435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27"/>
            <p:cNvSpPr/>
            <p:nvPr/>
          </p:nvSpPr>
          <p:spPr>
            <a:xfrm>
              <a:off x="6612785" y="2935109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27"/>
            <p:cNvSpPr/>
            <p:nvPr/>
          </p:nvSpPr>
          <p:spPr>
            <a:xfrm>
              <a:off x="6609961" y="2932337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27"/>
            <p:cNvSpPr/>
            <p:nvPr/>
          </p:nvSpPr>
          <p:spPr>
            <a:xfrm>
              <a:off x="6674501" y="2935109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27"/>
            <p:cNvSpPr/>
            <p:nvPr/>
          </p:nvSpPr>
          <p:spPr>
            <a:xfrm>
              <a:off x="6671676" y="2932337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27"/>
            <p:cNvSpPr/>
            <p:nvPr/>
          </p:nvSpPr>
          <p:spPr>
            <a:xfrm>
              <a:off x="6612785" y="3037254"/>
              <a:ext cx="38662" cy="70199"/>
            </a:xfrm>
            <a:custGeom>
              <a:avLst/>
              <a:gdLst/>
              <a:ahLst/>
              <a:cxnLst/>
              <a:rect l="l" t="t" r="r" b="b"/>
              <a:pathLst>
                <a:path w="70294" h="127634" extrusionOk="0">
                  <a:moveTo>
                    <a:pt x="70199" y="127635"/>
                  </a:moveTo>
                  <a:lnTo>
                    <a:pt x="0" y="127635"/>
                  </a:lnTo>
                  <a:lnTo>
                    <a:pt x="0" y="35052"/>
                  </a:lnTo>
                  <a:cubicBezTo>
                    <a:pt x="0" y="15621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052"/>
                  </a:cubicBezTo>
                  <a:lnTo>
                    <a:pt x="70295" y="1276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27"/>
            <p:cNvSpPr/>
            <p:nvPr/>
          </p:nvSpPr>
          <p:spPr>
            <a:xfrm>
              <a:off x="6609961" y="3034430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2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3"/>
                    <a:pt x="40291" y="10383"/>
                  </a:cubicBezTo>
                  <a:cubicBezTo>
                    <a:pt x="23813" y="10383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27"/>
            <p:cNvSpPr/>
            <p:nvPr/>
          </p:nvSpPr>
          <p:spPr>
            <a:xfrm>
              <a:off x="6674501" y="3037254"/>
              <a:ext cx="38662" cy="70199"/>
            </a:xfrm>
            <a:custGeom>
              <a:avLst/>
              <a:gdLst/>
              <a:ahLst/>
              <a:cxnLst/>
              <a:rect l="l" t="t" r="r" b="b"/>
              <a:pathLst>
                <a:path w="70294" h="127634" extrusionOk="0">
                  <a:moveTo>
                    <a:pt x="70199" y="127635"/>
                  </a:moveTo>
                  <a:lnTo>
                    <a:pt x="0" y="127635"/>
                  </a:lnTo>
                  <a:lnTo>
                    <a:pt x="0" y="35052"/>
                  </a:lnTo>
                  <a:cubicBezTo>
                    <a:pt x="0" y="15621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052"/>
                  </a:cubicBezTo>
                  <a:lnTo>
                    <a:pt x="70295" y="12763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27"/>
            <p:cNvSpPr/>
            <p:nvPr/>
          </p:nvSpPr>
          <p:spPr>
            <a:xfrm>
              <a:off x="6671676" y="3034430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2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9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779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3"/>
                    <a:pt x="40291" y="10383"/>
                  </a:cubicBezTo>
                  <a:cubicBezTo>
                    <a:pt x="23813" y="10383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27"/>
            <p:cNvSpPr/>
            <p:nvPr/>
          </p:nvSpPr>
          <p:spPr>
            <a:xfrm>
              <a:off x="6612785" y="3139295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27"/>
            <p:cNvSpPr/>
            <p:nvPr/>
          </p:nvSpPr>
          <p:spPr>
            <a:xfrm>
              <a:off x="6609961" y="3136470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27"/>
            <p:cNvSpPr/>
            <p:nvPr/>
          </p:nvSpPr>
          <p:spPr>
            <a:xfrm>
              <a:off x="6674501" y="3139295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27"/>
            <p:cNvSpPr/>
            <p:nvPr/>
          </p:nvSpPr>
          <p:spPr>
            <a:xfrm>
              <a:off x="6671676" y="3136470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1"/>
                  </a:moveTo>
                  <a:lnTo>
                    <a:pt x="70199" y="127731"/>
                  </a:lnTo>
                  <a:lnTo>
                    <a:pt x="70199" y="40386"/>
                  </a:lnTo>
                  <a:cubicBezTo>
                    <a:pt x="70199" y="23908"/>
                    <a:pt x="56769" y="10478"/>
                    <a:pt x="40291" y="10478"/>
                  </a:cubicBezTo>
                  <a:cubicBezTo>
                    <a:pt x="23813" y="10478"/>
                    <a:pt x="10382" y="23908"/>
                    <a:pt x="10382" y="40386"/>
                  </a:cubicBezTo>
                  <a:lnTo>
                    <a:pt x="10382" y="12773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27"/>
            <p:cNvSpPr/>
            <p:nvPr/>
          </p:nvSpPr>
          <p:spPr>
            <a:xfrm>
              <a:off x="6612785" y="3241388"/>
              <a:ext cx="38662" cy="70252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27"/>
            <p:cNvSpPr/>
            <p:nvPr/>
          </p:nvSpPr>
          <p:spPr>
            <a:xfrm>
              <a:off x="6609961" y="3238564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8"/>
                    <a:pt x="56769" y="10477"/>
                    <a:pt x="40291" y="10477"/>
                  </a:cubicBezTo>
                  <a:cubicBezTo>
                    <a:pt x="23813" y="10477"/>
                    <a:pt x="10382" y="23908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27"/>
            <p:cNvSpPr/>
            <p:nvPr/>
          </p:nvSpPr>
          <p:spPr>
            <a:xfrm>
              <a:off x="6674501" y="3241388"/>
              <a:ext cx="38662" cy="70252"/>
            </a:xfrm>
            <a:custGeom>
              <a:avLst/>
              <a:gdLst/>
              <a:ahLst/>
              <a:cxnLst/>
              <a:rect l="l" t="t" r="r" b="b"/>
              <a:pathLst>
                <a:path w="70294" h="127730" extrusionOk="0">
                  <a:moveTo>
                    <a:pt x="70199" y="127731"/>
                  </a:moveTo>
                  <a:lnTo>
                    <a:pt x="0" y="127731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27"/>
            <p:cNvSpPr/>
            <p:nvPr/>
          </p:nvSpPr>
          <p:spPr>
            <a:xfrm>
              <a:off x="6671676" y="3238564"/>
              <a:ext cx="44320" cy="75909"/>
            </a:xfrm>
            <a:custGeom>
              <a:avLst/>
              <a:gdLst/>
              <a:ahLst/>
              <a:cxnLst/>
              <a:rect l="l" t="t" r="r" b="b"/>
              <a:pathLst>
                <a:path w="80581" h="138017" extrusionOk="0">
                  <a:moveTo>
                    <a:pt x="75342" y="138017"/>
                  </a:moveTo>
                  <a:lnTo>
                    <a:pt x="5143" y="138017"/>
                  </a:lnTo>
                  <a:lnTo>
                    <a:pt x="0" y="132874"/>
                  </a:lnTo>
                  <a:lnTo>
                    <a:pt x="0" y="40291"/>
                  </a:lnTo>
                  <a:cubicBezTo>
                    <a:pt x="0" y="18098"/>
                    <a:pt x="18097" y="0"/>
                    <a:pt x="40291" y="0"/>
                  </a:cubicBezTo>
                  <a:cubicBezTo>
                    <a:pt x="62484" y="0"/>
                    <a:pt x="80581" y="18098"/>
                    <a:pt x="80581" y="40291"/>
                  </a:cubicBezTo>
                  <a:lnTo>
                    <a:pt x="80581" y="132874"/>
                  </a:lnTo>
                  <a:lnTo>
                    <a:pt x="75438" y="138017"/>
                  </a:lnTo>
                  <a:close/>
                  <a:moveTo>
                    <a:pt x="10287" y="127730"/>
                  </a:moveTo>
                  <a:lnTo>
                    <a:pt x="70199" y="127730"/>
                  </a:lnTo>
                  <a:lnTo>
                    <a:pt x="70199" y="40386"/>
                  </a:lnTo>
                  <a:cubicBezTo>
                    <a:pt x="70199" y="23908"/>
                    <a:pt x="56769" y="10477"/>
                    <a:pt x="40291" y="10477"/>
                  </a:cubicBezTo>
                  <a:cubicBezTo>
                    <a:pt x="23813" y="10477"/>
                    <a:pt x="10382" y="23908"/>
                    <a:pt x="10382" y="40386"/>
                  </a:cubicBezTo>
                  <a:lnTo>
                    <a:pt x="10382" y="12773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27"/>
            <p:cNvSpPr/>
            <p:nvPr/>
          </p:nvSpPr>
          <p:spPr>
            <a:xfrm>
              <a:off x="6612785" y="3343481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27"/>
            <p:cNvSpPr/>
            <p:nvPr/>
          </p:nvSpPr>
          <p:spPr>
            <a:xfrm>
              <a:off x="6609961" y="3340709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8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8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27"/>
            <p:cNvSpPr/>
            <p:nvPr/>
          </p:nvSpPr>
          <p:spPr>
            <a:xfrm>
              <a:off x="6674501" y="3343481"/>
              <a:ext cx="38662" cy="70251"/>
            </a:xfrm>
            <a:custGeom>
              <a:avLst/>
              <a:gdLst/>
              <a:ahLst/>
              <a:cxnLst/>
              <a:rect l="l" t="t" r="r" b="b"/>
              <a:pathLst>
                <a:path w="70294" h="127729" extrusionOk="0">
                  <a:moveTo>
                    <a:pt x="70199" y="127730"/>
                  </a:moveTo>
                  <a:lnTo>
                    <a:pt x="0" y="127730"/>
                  </a:lnTo>
                  <a:lnTo>
                    <a:pt x="0" y="35147"/>
                  </a:lnTo>
                  <a:cubicBezTo>
                    <a:pt x="0" y="15716"/>
                    <a:pt x="15716" y="0"/>
                    <a:pt x="35147" y="0"/>
                  </a:cubicBezTo>
                  <a:cubicBezTo>
                    <a:pt x="54578" y="0"/>
                    <a:pt x="70295" y="15716"/>
                    <a:pt x="70295" y="35147"/>
                  </a:cubicBezTo>
                  <a:lnTo>
                    <a:pt x="70295" y="1277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27"/>
            <p:cNvSpPr/>
            <p:nvPr/>
          </p:nvSpPr>
          <p:spPr>
            <a:xfrm>
              <a:off x="6671676" y="3340709"/>
              <a:ext cx="44320" cy="75857"/>
            </a:xfrm>
            <a:custGeom>
              <a:avLst/>
              <a:gdLst/>
              <a:ahLst/>
              <a:cxnLst/>
              <a:rect l="l" t="t" r="r" b="b"/>
              <a:pathLst>
                <a:path w="80581" h="137921" extrusionOk="0">
                  <a:moveTo>
                    <a:pt x="75342" y="137922"/>
                  </a:moveTo>
                  <a:lnTo>
                    <a:pt x="5143" y="137922"/>
                  </a:lnTo>
                  <a:lnTo>
                    <a:pt x="0" y="132778"/>
                  </a:lnTo>
                  <a:lnTo>
                    <a:pt x="0" y="40291"/>
                  </a:lnTo>
                  <a:cubicBezTo>
                    <a:pt x="0" y="18097"/>
                    <a:pt x="18097" y="0"/>
                    <a:pt x="40291" y="0"/>
                  </a:cubicBezTo>
                  <a:cubicBezTo>
                    <a:pt x="62484" y="0"/>
                    <a:pt x="80581" y="18097"/>
                    <a:pt x="80581" y="40291"/>
                  </a:cubicBezTo>
                  <a:lnTo>
                    <a:pt x="80581" y="132778"/>
                  </a:lnTo>
                  <a:lnTo>
                    <a:pt x="75438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40291"/>
                  </a:lnTo>
                  <a:cubicBezTo>
                    <a:pt x="70199" y="23813"/>
                    <a:pt x="56769" y="10382"/>
                    <a:pt x="40291" y="10382"/>
                  </a:cubicBezTo>
                  <a:cubicBezTo>
                    <a:pt x="23813" y="10382"/>
                    <a:pt x="10382" y="23813"/>
                    <a:pt x="10382" y="40291"/>
                  </a:cubicBezTo>
                  <a:lnTo>
                    <a:pt x="10382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27"/>
            <p:cNvSpPr/>
            <p:nvPr/>
          </p:nvSpPr>
          <p:spPr>
            <a:xfrm>
              <a:off x="6364665" y="2891175"/>
              <a:ext cx="101422" cy="670140"/>
            </a:xfrm>
            <a:custGeom>
              <a:avLst/>
              <a:gdLst/>
              <a:ahLst/>
              <a:cxnLst/>
              <a:rect l="l" t="t" r="r" b="b"/>
              <a:pathLst>
                <a:path w="184403" h="1218437" extrusionOk="0">
                  <a:moveTo>
                    <a:pt x="0" y="0"/>
                  </a:moveTo>
                  <a:lnTo>
                    <a:pt x="184404" y="95726"/>
                  </a:lnTo>
                  <a:lnTo>
                    <a:pt x="184404" y="1218438"/>
                  </a:lnTo>
                  <a:lnTo>
                    <a:pt x="0" y="12184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27"/>
            <p:cNvSpPr/>
            <p:nvPr/>
          </p:nvSpPr>
          <p:spPr>
            <a:xfrm>
              <a:off x="6361841" y="2886521"/>
              <a:ext cx="107080" cy="677632"/>
            </a:xfrm>
            <a:custGeom>
              <a:avLst/>
              <a:gdLst/>
              <a:ahLst/>
              <a:cxnLst/>
              <a:rect l="l" t="t" r="r" b="b"/>
              <a:pathLst>
                <a:path w="194691" h="1232058" extrusionOk="0">
                  <a:moveTo>
                    <a:pt x="194691" y="1232059"/>
                  </a:moveTo>
                  <a:lnTo>
                    <a:pt x="0" y="1232059"/>
                  </a:lnTo>
                  <a:lnTo>
                    <a:pt x="0" y="0"/>
                  </a:lnTo>
                  <a:lnTo>
                    <a:pt x="194691" y="101060"/>
                  </a:lnTo>
                  <a:lnTo>
                    <a:pt x="194691" y="1232059"/>
                  </a:lnTo>
                  <a:close/>
                  <a:moveTo>
                    <a:pt x="10287" y="1221772"/>
                  </a:moveTo>
                  <a:lnTo>
                    <a:pt x="184404" y="1221772"/>
                  </a:lnTo>
                  <a:lnTo>
                    <a:pt x="184404" y="107347"/>
                  </a:lnTo>
                  <a:lnTo>
                    <a:pt x="10287" y="16954"/>
                  </a:lnTo>
                  <a:lnTo>
                    <a:pt x="10287" y="122177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27"/>
            <p:cNvSpPr/>
            <p:nvPr/>
          </p:nvSpPr>
          <p:spPr>
            <a:xfrm>
              <a:off x="6035164" y="2891175"/>
              <a:ext cx="330041" cy="670140"/>
            </a:xfrm>
            <a:custGeom>
              <a:avLst/>
              <a:gdLst/>
              <a:ahLst/>
              <a:cxnLst/>
              <a:rect l="l" t="t" r="r" b="b"/>
              <a:pathLst>
                <a:path w="600075" h="1218437" extrusionOk="0">
                  <a:moveTo>
                    <a:pt x="0" y="0"/>
                  </a:moveTo>
                  <a:lnTo>
                    <a:pt x="600075" y="0"/>
                  </a:lnTo>
                  <a:lnTo>
                    <a:pt x="600075" y="1218438"/>
                  </a:lnTo>
                  <a:lnTo>
                    <a:pt x="0" y="121843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27"/>
            <p:cNvSpPr/>
            <p:nvPr/>
          </p:nvSpPr>
          <p:spPr>
            <a:xfrm>
              <a:off x="6032340" y="2888351"/>
              <a:ext cx="335699" cy="675798"/>
            </a:xfrm>
            <a:custGeom>
              <a:avLst/>
              <a:gdLst/>
              <a:ahLst/>
              <a:cxnLst/>
              <a:rect l="l" t="t" r="r" b="b"/>
              <a:pathLst>
                <a:path w="610361" h="1228724" extrusionOk="0">
                  <a:moveTo>
                    <a:pt x="610362" y="1228725"/>
                  </a:moveTo>
                  <a:lnTo>
                    <a:pt x="0" y="1228725"/>
                  </a:lnTo>
                  <a:lnTo>
                    <a:pt x="0" y="0"/>
                  </a:lnTo>
                  <a:lnTo>
                    <a:pt x="610362" y="0"/>
                  </a:lnTo>
                  <a:lnTo>
                    <a:pt x="610362" y="1228725"/>
                  </a:lnTo>
                  <a:close/>
                  <a:moveTo>
                    <a:pt x="10287" y="1218438"/>
                  </a:moveTo>
                  <a:lnTo>
                    <a:pt x="600075" y="1218438"/>
                  </a:lnTo>
                  <a:lnTo>
                    <a:pt x="600075" y="10287"/>
                  </a:lnTo>
                  <a:lnTo>
                    <a:pt x="10287" y="10287"/>
                  </a:lnTo>
                  <a:lnTo>
                    <a:pt x="10287" y="12184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27"/>
            <p:cNvSpPr/>
            <p:nvPr/>
          </p:nvSpPr>
          <p:spPr>
            <a:xfrm>
              <a:off x="6165448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27"/>
            <p:cNvSpPr/>
            <p:nvPr/>
          </p:nvSpPr>
          <p:spPr>
            <a:xfrm>
              <a:off x="6162623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27"/>
            <p:cNvSpPr/>
            <p:nvPr/>
          </p:nvSpPr>
          <p:spPr>
            <a:xfrm>
              <a:off x="6227111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27"/>
            <p:cNvSpPr/>
            <p:nvPr/>
          </p:nvSpPr>
          <p:spPr>
            <a:xfrm>
              <a:off x="6224287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27"/>
            <p:cNvSpPr/>
            <p:nvPr/>
          </p:nvSpPr>
          <p:spPr>
            <a:xfrm>
              <a:off x="6288827" y="296476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27"/>
            <p:cNvSpPr/>
            <p:nvPr/>
          </p:nvSpPr>
          <p:spPr>
            <a:xfrm>
              <a:off x="6286003" y="2961940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27"/>
            <p:cNvSpPr/>
            <p:nvPr/>
          </p:nvSpPr>
          <p:spPr>
            <a:xfrm>
              <a:off x="6165448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27"/>
            <p:cNvSpPr/>
            <p:nvPr/>
          </p:nvSpPr>
          <p:spPr>
            <a:xfrm>
              <a:off x="6162623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27"/>
            <p:cNvSpPr/>
            <p:nvPr/>
          </p:nvSpPr>
          <p:spPr>
            <a:xfrm>
              <a:off x="6227111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27"/>
            <p:cNvSpPr/>
            <p:nvPr/>
          </p:nvSpPr>
          <p:spPr>
            <a:xfrm>
              <a:off x="6224287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27"/>
            <p:cNvSpPr/>
            <p:nvPr/>
          </p:nvSpPr>
          <p:spPr>
            <a:xfrm>
              <a:off x="6288827" y="3083018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27"/>
            <p:cNvSpPr/>
            <p:nvPr/>
          </p:nvSpPr>
          <p:spPr>
            <a:xfrm>
              <a:off x="6286003" y="3080194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2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27"/>
            <p:cNvSpPr/>
            <p:nvPr/>
          </p:nvSpPr>
          <p:spPr>
            <a:xfrm>
              <a:off x="6165448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27"/>
            <p:cNvSpPr/>
            <p:nvPr/>
          </p:nvSpPr>
          <p:spPr>
            <a:xfrm>
              <a:off x="6162623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27"/>
            <p:cNvSpPr/>
            <p:nvPr/>
          </p:nvSpPr>
          <p:spPr>
            <a:xfrm>
              <a:off x="6227111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27"/>
            <p:cNvSpPr/>
            <p:nvPr/>
          </p:nvSpPr>
          <p:spPr>
            <a:xfrm>
              <a:off x="6224287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27"/>
            <p:cNvSpPr/>
            <p:nvPr/>
          </p:nvSpPr>
          <p:spPr>
            <a:xfrm>
              <a:off x="6288827" y="3201273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27"/>
            <p:cNvSpPr/>
            <p:nvPr/>
          </p:nvSpPr>
          <p:spPr>
            <a:xfrm>
              <a:off x="6286003" y="3198448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27"/>
            <p:cNvSpPr/>
            <p:nvPr/>
          </p:nvSpPr>
          <p:spPr>
            <a:xfrm>
              <a:off x="6165448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27"/>
            <p:cNvSpPr/>
            <p:nvPr/>
          </p:nvSpPr>
          <p:spPr>
            <a:xfrm>
              <a:off x="6162623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27"/>
            <p:cNvSpPr/>
            <p:nvPr/>
          </p:nvSpPr>
          <p:spPr>
            <a:xfrm>
              <a:off x="6227111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27"/>
            <p:cNvSpPr/>
            <p:nvPr/>
          </p:nvSpPr>
          <p:spPr>
            <a:xfrm>
              <a:off x="6224287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7" name="Google Shape;1297;p27"/>
            <p:cNvSpPr/>
            <p:nvPr/>
          </p:nvSpPr>
          <p:spPr>
            <a:xfrm>
              <a:off x="6288827" y="3319579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27"/>
            <p:cNvSpPr/>
            <p:nvPr/>
          </p:nvSpPr>
          <p:spPr>
            <a:xfrm>
              <a:off x="6286003" y="3316755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27"/>
            <p:cNvSpPr/>
            <p:nvPr/>
          </p:nvSpPr>
          <p:spPr>
            <a:xfrm>
              <a:off x="6165448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27"/>
            <p:cNvSpPr/>
            <p:nvPr/>
          </p:nvSpPr>
          <p:spPr>
            <a:xfrm>
              <a:off x="6162623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27"/>
            <p:cNvSpPr/>
            <p:nvPr/>
          </p:nvSpPr>
          <p:spPr>
            <a:xfrm>
              <a:off x="6227111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2" name="Google Shape;1302;p27"/>
            <p:cNvSpPr/>
            <p:nvPr/>
          </p:nvSpPr>
          <p:spPr>
            <a:xfrm>
              <a:off x="6224287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6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27"/>
            <p:cNvSpPr/>
            <p:nvPr/>
          </p:nvSpPr>
          <p:spPr>
            <a:xfrm>
              <a:off x="6288827" y="3437834"/>
              <a:ext cx="38609" cy="70199"/>
            </a:xfrm>
            <a:custGeom>
              <a:avLst/>
              <a:gdLst/>
              <a:ahLst/>
              <a:cxnLst/>
              <a:rect l="l" t="t" r="r" b="b"/>
              <a:pathLst>
                <a:path w="70199" h="127634" extrusionOk="0">
                  <a:moveTo>
                    <a:pt x="0" y="0"/>
                  </a:moveTo>
                  <a:lnTo>
                    <a:pt x="70199" y="0"/>
                  </a:lnTo>
                  <a:lnTo>
                    <a:pt x="70199" y="127635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27"/>
            <p:cNvSpPr/>
            <p:nvPr/>
          </p:nvSpPr>
          <p:spPr>
            <a:xfrm>
              <a:off x="6286003" y="3435009"/>
              <a:ext cx="44267" cy="75857"/>
            </a:xfrm>
            <a:custGeom>
              <a:avLst/>
              <a:gdLst/>
              <a:ahLst/>
              <a:cxnLst/>
              <a:rect l="l" t="t" r="r" b="b"/>
              <a:pathLst>
                <a:path w="80485" h="137921" extrusionOk="0">
                  <a:moveTo>
                    <a:pt x="80486" y="137922"/>
                  </a:moveTo>
                  <a:lnTo>
                    <a:pt x="0" y="137922"/>
                  </a:lnTo>
                  <a:lnTo>
                    <a:pt x="0" y="0"/>
                  </a:lnTo>
                  <a:lnTo>
                    <a:pt x="80486" y="0"/>
                  </a:lnTo>
                  <a:lnTo>
                    <a:pt x="80486" y="137922"/>
                  </a:lnTo>
                  <a:close/>
                  <a:moveTo>
                    <a:pt x="10287" y="127635"/>
                  </a:moveTo>
                  <a:lnTo>
                    <a:pt x="70199" y="127635"/>
                  </a:lnTo>
                  <a:lnTo>
                    <a:pt x="70199" y="10287"/>
                  </a:lnTo>
                  <a:lnTo>
                    <a:pt x="10287" y="10287"/>
                  </a:lnTo>
                  <a:lnTo>
                    <a:pt x="10287" y="12763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27"/>
            <p:cNvSpPr/>
            <p:nvPr/>
          </p:nvSpPr>
          <p:spPr>
            <a:xfrm>
              <a:off x="6434802" y="3416808"/>
              <a:ext cx="5658" cy="143646"/>
            </a:xfrm>
            <a:custGeom>
              <a:avLst/>
              <a:gdLst/>
              <a:ahLst/>
              <a:cxnLst/>
              <a:rect l="l" t="t" r="r" b="b"/>
              <a:pathLst>
                <a:path w="10287" h="261175" extrusionOk="0">
                  <a:moveTo>
                    <a:pt x="0" y="0"/>
                  </a:moveTo>
                  <a:lnTo>
                    <a:pt x="10287" y="0"/>
                  </a:lnTo>
                  <a:lnTo>
                    <a:pt x="10287" y="261176"/>
                  </a:lnTo>
                  <a:lnTo>
                    <a:pt x="0" y="26117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27"/>
            <p:cNvSpPr/>
            <p:nvPr/>
          </p:nvSpPr>
          <p:spPr>
            <a:xfrm>
              <a:off x="6380343" y="3244212"/>
              <a:ext cx="114794" cy="284478"/>
            </a:xfrm>
            <a:custGeom>
              <a:avLst/>
              <a:gdLst/>
              <a:ahLst/>
              <a:cxnLst/>
              <a:rect l="l" t="t" r="r" b="b"/>
              <a:pathLst>
                <a:path w="208716" h="517232" extrusionOk="0">
                  <a:moveTo>
                    <a:pt x="110609" y="3049"/>
                  </a:moveTo>
                  <a:cubicBezTo>
                    <a:pt x="119086" y="13717"/>
                    <a:pt x="125944" y="24385"/>
                    <a:pt x="132422" y="35053"/>
                  </a:cubicBezTo>
                  <a:cubicBezTo>
                    <a:pt x="138899" y="45721"/>
                    <a:pt x="144613" y="56389"/>
                    <a:pt x="149852" y="67057"/>
                  </a:cubicBezTo>
                  <a:cubicBezTo>
                    <a:pt x="155091" y="77725"/>
                    <a:pt x="159853" y="88393"/>
                    <a:pt x="164330" y="99061"/>
                  </a:cubicBezTo>
                  <a:cubicBezTo>
                    <a:pt x="168617" y="109729"/>
                    <a:pt x="172712" y="120397"/>
                    <a:pt x="176332" y="131065"/>
                  </a:cubicBezTo>
                  <a:cubicBezTo>
                    <a:pt x="196810" y="191168"/>
                    <a:pt x="208716" y="257557"/>
                    <a:pt x="208716" y="321184"/>
                  </a:cubicBezTo>
                  <a:cubicBezTo>
                    <a:pt x="208716" y="367190"/>
                    <a:pt x="198620" y="412624"/>
                    <a:pt x="172903" y="451296"/>
                  </a:cubicBezTo>
                  <a:cubicBezTo>
                    <a:pt x="165759" y="461964"/>
                    <a:pt x="157472" y="472631"/>
                    <a:pt x="147471" y="483299"/>
                  </a:cubicBezTo>
                  <a:cubicBezTo>
                    <a:pt x="142423" y="488633"/>
                    <a:pt x="136993" y="493967"/>
                    <a:pt x="130993" y="499301"/>
                  </a:cubicBezTo>
                  <a:lnTo>
                    <a:pt x="126421" y="503302"/>
                  </a:lnTo>
                  <a:lnTo>
                    <a:pt x="121468" y="507303"/>
                  </a:lnTo>
                  <a:cubicBezTo>
                    <a:pt x="118229" y="509969"/>
                    <a:pt x="114515" y="512637"/>
                    <a:pt x="110609" y="515303"/>
                  </a:cubicBezTo>
                  <a:cubicBezTo>
                    <a:pt x="106704" y="517971"/>
                    <a:pt x="101751" y="517780"/>
                    <a:pt x="98036" y="515303"/>
                  </a:cubicBezTo>
                  <a:cubicBezTo>
                    <a:pt x="94131" y="512637"/>
                    <a:pt x="90511" y="509969"/>
                    <a:pt x="87178" y="507303"/>
                  </a:cubicBezTo>
                  <a:lnTo>
                    <a:pt x="82225" y="503302"/>
                  </a:lnTo>
                  <a:lnTo>
                    <a:pt x="77653" y="499301"/>
                  </a:lnTo>
                  <a:cubicBezTo>
                    <a:pt x="71652" y="493967"/>
                    <a:pt x="66223" y="488633"/>
                    <a:pt x="61174" y="483299"/>
                  </a:cubicBezTo>
                  <a:cubicBezTo>
                    <a:pt x="51173" y="472631"/>
                    <a:pt x="42886" y="461964"/>
                    <a:pt x="35743" y="451296"/>
                  </a:cubicBezTo>
                  <a:cubicBezTo>
                    <a:pt x="9073" y="411100"/>
                    <a:pt x="-548" y="362808"/>
                    <a:pt x="24" y="315088"/>
                  </a:cubicBezTo>
                  <a:cubicBezTo>
                    <a:pt x="786" y="253461"/>
                    <a:pt x="12882" y="189453"/>
                    <a:pt x="32314" y="131065"/>
                  </a:cubicBezTo>
                  <a:cubicBezTo>
                    <a:pt x="35838" y="120397"/>
                    <a:pt x="40029" y="109729"/>
                    <a:pt x="44315" y="99061"/>
                  </a:cubicBezTo>
                  <a:cubicBezTo>
                    <a:pt x="48792" y="88393"/>
                    <a:pt x="53554" y="77725"/>
                    <a:pt x="58793" y="67057"/>
                  </a:cubicBezTo>
                  <a:cubicBezTo>
                    <a:pt x="64032" y="56389"/>
                    <a:pt x="69747" y="45721"/>
                    <a:pt x="76224" y="35053"/>
                  </a:cubicBezTo>
                  <a:cubicBezTo>
                    <a:pt x="82701" y="24385"/>
                    <a:pt x="89559" y="13717"/>
                    <a:pt x="98036" y="3049"/>
                  </a:cubicBezTo>
                  <a:cubicBezTo>
                    <a:pt x="100799" y="-380"/>
                    <a:pt x="105846" y="-1047"/>
                    <a:pt x="109275" y="1715"/>
                  </a:cubicBezTo>
                  <a:cubicBezTo>
                    <a:pt x="109752" y="2096"/>
                    <a:pt x="110228" y="2572"/>
                    <a:pt x="110609" y="304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27"/>
            <p:cNvSpPr/>
            <p:nvPr/>
          </p:nvSpPr>
          <p:spPr>
            <a:xfrm>
              <a:off x="6537470" y="3534592"/>
              <a:ext cx="51340" cy="25670"/>
            </a:xfrm>
            <a:custGeom>
              <a:avLst/>
              <a:gdLst/>
              <a:ahLst/>
              <a:cxnLst/>
              <a:rect l="l" t="t" r="r" b="b"/>
              <a:pathLst>
                <a:path w="93345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0955"/>
                    <a:pt x="20955" y="0"/>
                    <a:pt x="46673" y="0"/>
                  </a:cubicBezTo>
                  <a:cubicBezTo>
                    <a:pt x="52197" y="0"/>
                    <a:pt x="57531" y="953"/>
                    <a:pt x="62389" y="2763"/>
                  </a:cubicBezTo>
                  <a:cubicBezTo>
                    <a:pt x="80391" y="9240"/>
                    <a:pt x="93345" y="26480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27"/>
            <p:cNvSpPr/>
            <p:nvPr/>
          </p:nvSpPr>
          <p:spPr>
            <a:xfrm>
              <a:off x="6770318" y="3534592"/>
              <a:ext cx="51339" cy="25670"/>
            </a:xfrm>
            <a:custGeom>
              <a:avLst/>
              <a:gdLst/>
              <a:ahLst/>
              <a:cxnLst/>
              <a:rect l="l" t="t" r="r" b="b"/>
              <a:pathLst>
                <a:path w="93344" h="46672" extrusionOk="0">
                  <a:moveTo>
                    <a:pt x="93345" y="46673"/>
                  </a:moveTo>
                  <a:lnTo>
                    <a:pt x="0" y="46673"/>
                  </a:lnTo>
                  <a:cubicBezTo>
                    <a:pt x="0" y="24861"/>
                    <a:pt x="15050" y="6478"/>
                    <a:pt x="35338" y="1429"/>
                  </a:cubicBezTo>
                  <a:cubicBezTo>
                    <a:pt x="38958" y="477"/>
                    <a:pt x="42767" y="0"/>
                    <a:pt x="46673" y="0"/>
                  </a:cubicBezTo>
                  <a:cubicBezTo>
                    <a:pt x="72485" y="0"/>
                    <a:pt x="93345" y="20955"/>
                    <a:pt x="93345" y="46673"/>
                  </a:cubicBezTo>
                  <a:close/>
                </a:path>
              </a:pathLst>
            </a:custGeom>
            <a:solidFill>
              <a:srgbClr val="666D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27"/>
            <p:cNvSpPr/>
            <p:nvPr/>
          </p:nvSpPr>
          <p:spPr>
            <a:xfrm>
              <a:off x="6563151" y="3508912"/>
              <a:ext cx="81724" cy="51339"/>
            </a:xfrm>
            <a:custGeom>
              <a:avLst/>
              <a:gdLst/>
              <a:ahLst/>
              <a:cxnLst/>
              <a:rect l="l" t="t" r="r" b="b"/>
              <a:pathLst>
                <a:path w="148589" h="93344" extrusionOk="0">
                  <a:moveTo>
                    <a:pt x="148590" y="74390"/>
                  </a:moveTo>
                  <a:cubicBezTo>
                    <a:pt x="148590" y="80963"/>
                    <a:pt x="147733" y="87344"/>
                    <a:pt x="146113" y="93345"/>
                  </a:cubicBezTo>
                  <a:lnTo>
                    <a:pt x="2477" y="93345"/>
                  </a:lnTo>
                  <a:cubicBezTo>
                    <a:pt x="857" y="87249"/>
                    <a:pt x="0" y="80867"/>
                    <a:pt x="0" y="74390"/>
                  </a:cubicBezTo>
                  <a:cubicBezTo>
                    <a:pt x="0" y="47434"/>
                    <a:pt x="14288" y="23908"/>
                    <a:pt x="35719" y="10859"/>
                  </a:cubicBezTo>
                  <a:cubicBezTo>
                    <a:pt x="46958" y="4000"/>
                    <a:pt x="60198" y="0"/>
                    <a:pt x="74295" y="0"/>
                  </a:cubicBezTo>
                  <a:cubicBezTo>
                    <a:pt x="106109" y="0"/>
                    <a:pt x="133255" y="20002"/>
                    <a:pt x="143827" y="48101"/>
                  </a:cubicBezTo>
                  <a:cubicBezTo>
                    <a:pt x="146971" y="56292"/>
                    <a:pt x="148590" y="65151"/>
                    <a:pt x="148590" y="743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0" name="Google Shape;1310;p27"/>
            <p:cNvSpPr/>
            <p:nvPr/>
          </p:nvSpPr>
          <p:spPr>
            <a:xfrm>
              <a:off x="6617649" y="3474549"/>
              <a:ext cx="136888" cy="85758"/>
            </a:xfrm>
            <a:custGeom>
              <a:avLst/>
              <a:gdLst/>
              <a:ahLst/>
              <a:cxnLst/>
              <a:rect l="l" t="t" r="r" b="b"/>
              <a:pathLst>
                <a:path w="248888" h="155924" extrusionOk="0">
                  <a:moveTo>
                    <a:pt x="248888" y="124396"/>
                  </a:moveTo>
                  <a:cubicBezTo>
                    <a:pt x="248888" y="135350"/>
                    <a:pt x="247459" y="145828"/>
                    <a:pt x="244793" y="155924"/>
                  </a:cubicBezTo>
                  <a:lnTo>
                    <a:pt x="4096" y="155924"/>
                  </a:lnTo>
                  <a:cubicBezTo>
                    <a:pt x="1429" y="145828"/>
                    <a:pt x="0" y="135255"/>
                    <a:pt x="0" y="124396"/>
                  </a:cubicBezTo>
                  <a:cubicBezTo>
                    <a:pt x="0" y="120205"/>
                    <a:pt x="191" y="116110"/>
                    <a:pt x="571" y="112014"/>
                  </a:cubicBezTo>
                  <a:cubicBezTo>
                    <a:pt x="6858" y="49149"/>
                    <a:pt x="59817" y="0"/>
                    <a:pt x="124396" y="0"/>
                  </a:cubicBezTo>
                  <a:cubicBezTo>
                    <a:pt x="174879" y="0"/>
                    <a:pt x="218408" y="30194"/>
                    <a:pt x="237840" y="73438"/>
                  </a:cubicBezTo>
                  <a:cubicBezTo>
                    <a:pt x="244888" y="88964"/>
                    <a:pt x="248793" y="106299"/>
                    <a:pt x="248793" y="12439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6708497" y="3492332"/>
              <a:ext cx="98331" cy="67999"/>
            </a:xfrm>
            <a:custGeom>
              <a:avLst/>
              <a:gdLst/>
              <a:ahLst/>
              <a:cxnLst/>
              <a:rect l="l" t="t" r="r" b="b"/>
              <a:pathLst>
                <a:path w="178784" h="123634" extrusionOk="0">
                  <a:moveTo>
                    <a:pt x="178784" y="89345"/>
                  </a:moveTo>
                  <a:cubicBezTo>
                    <a:pt x="178784" y="101536"/>
                    <a:pt x="176308" y="113062"/>
                    <a:pt x="171926" y="123634"/>
                  </a:cubicBezTo>
                  <a:lnTo>
                    <a:pt x="6858" y="123634"/>
                  </a:lnTo>
                  <a:cubicBezTo>
                    <a:pt x="2477" y="113062"/>
                    <a:pt x="0" y="101536"/>
                    <a:pt x="0" y="89345"/>
                  </a:cubicBezTo>
                  <a:cubicBezTo>
                    <a:pt x="0" y="40005"/>
                    <a:pt x="40005" y="0"/>
                    <a:pt x="89345" y="0"/>
                  </a:cubicBezTo>
                  <a:cubicBezTo>
                    <a:pt x="138684" y="0"/>
                    <a:pt x="178689" y="40005"/>
                    <a:pt x="178689" y="8934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6783225" y="2850700"/>
              <a:ext cx="48888" cy="706304"/>
            </a:xfrm>
            <a:custGeom>
              <a:avLst/>
              <a:gdLst/>
              <a:ahLst/>
              <a:cxnLst/>
              <a:rect l="l" t="t" r="r" b="b"/>
              <a:pathLst>
                <a:path w="92678" h="1295971" extrusionOk="0">
                  <a:moveTo>
                    <a:pt x="92679" y="76295"/>
                  </a:moveTo>
                  <a:lnTo>
                    <a:pt x="92679" y="1295972"/>
                  </a:lnTo>
                  <a:lnTo>
                    <a:pt x="0" y="1295972"/>
                  </a:lnTo>
                  <a:lnTo>
                    <a:pt x="0" y="0"/>
                  </a:lnTo>
                  <a:lnTo>
                    <a:pt x="2000" y="1714"/>
                  </a:lnTo>
                  <a:lnTo>
                    <a:pt x="92679" y="76295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9065384-EE72-11F9-3713-5C3F542F4C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</a:t>
            </a:fld>
            <a:endParaRPr lang="zh-TW" altLang="en-US" dirty="0"/>
          </a:p>
        </p:txBody>
      </p:sp>
      <p:pic>
        <p:nvPicPr>
          <p:cNvPr id="4" name="圖片 3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C66F10D4-85F8-B6CB-E086-2027A4E75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420061" y="2675957"/>
            <a:ext cx="2742240" cy="804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7" name="Google Shape;1326;p29">
            <a:extLst>
              <a:ext uri="{FF2B5EF4-FFF2-40B4-BE49-F238E27FC236}">
                <a16:creationId xmlns:a16="http://schemas.microsoft.com/office/drawing/2014/main" id="{CA0AA3AC-6444-B6FB-0791-121041E47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77186" y="247597"/>
            <a:ext cx="248561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定期參訓換證</a:t>
            </a:r>
          </a:p>
        </p:txBody>
      </p: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E055EEAD-D3B1-6E06-7569-88A7A7F2A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C1FBB940-4569-3922-A67A-5671D87040CC}"/>
              </a:ext>
            </a:extLst>
          </p:cNvPr>
          <p:cNvGrpSpPr/>
          <p:nvPr/>
        </p:nvGrpSpPr>
        <p:grpSpPr>
          <a:xfrm>
            <a:off x="391782" y="1141491"/>
            <a:ext cx="3781348" cy="1595603"/>
            <a:chOff x="850988" y="568069"/>
            <a:chExt cx="3781348" cy="1595603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AE42F0A9-6D59-8D26-D3E5-2909455C25D4}"/>
                </a:ext>
              </a:extLst>
            </p:cNvPr>
            <p:cNvSpPr/>
            <p:nvPr/>
          </p:nvSpPr>
          <p:spPr>
            <a:xfrm>
              <a:off x="968282" y="813292"/>
              <a:ext cx="3664054" cy="13503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192E47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DB06A3E9-4647-5DAF-350A-8A173AD51BBD}"/>
                </a:ext>
              </a:extLst>
            </p:cNvPr>
            <p:cNvSpPr txBox="1"/>
            <p:nvPr/>
          </p:nvSpPr>
          <p:spPr>
            <a:xfrm>
              <a:off x="1025410" y="1121495"/>
              <a:ext cx="3502521" cy="985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400"/>
                </a:lnSpc>
                <a:buFont typeface="Wingdings" panose="05000000000000000000" pitchFamily="2" charset="2"/>
                <a:buChar char="Ø"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證書有效期限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marL="285750" indent="-285750">
                <a:lnSpc>
                  <a:spcPts val="2400"/>
                </a:lnSpc>
                <a:buFont typeface="Wingdings" panose="05000000000000000000" pitchFamily="2" charset="2"/>
                <a:buChar char="Ø"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持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年內完成專業訓練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小時以上證明文件</a:t>
              </a:r>
            </a:p>
          </p:txBody>
        </p:sp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463F8AA4-116E-5E40-7598-62316167A438}"/>
                </a:ext>
              </a:extLst>
            </p:cNvPr>
            <p:cNvGrpSpPr/>
            <p:nvPr/>
          </p:nvGrpSpPr>
          <p:grpSpPr>
            <a:xfrm>
              <a:off x="850988" y="568069"/>
              <a:ext cx="1924194" cy="410745"/>
              <a:chOff x="2161388" y="852088"/>
              <a:chExt cx="1924194" cy="410745"/>
            </a:xfrm>
          </p:grpSpPr>
          <p:sp>
            <p:nvSpPr>
              <p:cNvPr id="20" name="矩形: 圓角 19">
                <a:extLst>
                  <a:ext uri="{FF2B5EF4-FFF2-40B4-BE49-F238E27FC236}">
                    <a16:creationId xmlns:a16="http://schemas.microsoft.com/office/drawing/2014/main" id="{90657CE2-46A1-D35A-9D4D-17E6AB7B5974}"/>
                  </a:ext>
                </a:extLst>
              </p:cNvPr>
              <p:cNvSpPr/>
              <p:nvPr/>
            </p:nvSpPr>
            <p:spPr>
              <a:xfrm>
                <a:off x="2161388" y="852088"/>
                <a:ext cx="1924194" cy="410745"/>
              </a:xfrm>
              <a:prstGeom prst="roundRect">
                <a:avLst/>
              </a:prstGeom>
              <a:solidFill>
                <a:srgbClr val="FFFFCC"/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EDB19BAD-E4B2-8471-2E2C-993B90FF026A}"/>
                  </a:ext>
                </a:extLst>
              </p:cNvPr>
              <p:cNvSpPr txBox="1"/>
              <p:nvPr/>
            </p:nvSpPr>
            <p:spPr>
              <a:xfrm>
                <a:off x="2278682" y="872794"/>
                <a:ext cx="13319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經紀人證書</a:t>
                </a:r>
              </a:p>
            </p:txBody>
          </p:sp>
        </p:grpSp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9C585A56-D167-B62C-DCE4-2B556FA85917}"/>
              </a:ext>
            </a:extLst>
          </p:cNvPr>
          <p:cNvGrpSpPr/>
          <p:nvPr/>
        </p:nvGrpSpPr>
        <p:grpSpPr>
          <a:xfrm>
            <a:off x="4736282" y="1141491"/>
            <a:ext cx="3898642" cy="1602268"/>
            <a:chOff x="850988" y="568069"/>
            <a:chExt cx="3898642" cy="1602268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AA2B83A9-81A3-F05A-A306-F548B4CA7FE3}"/>
                </a:ext>
              </a:extLst>
            </p:cNvPr>
            <p:cNvSpPr/>
            <p:nvPr/>
          </p:nvSpPr>
          <p:spPr>
            <a:xfrm>
              <a:off x="968282" y="813293"/>
              <a:ext cx="3664054" cy="135704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192E47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2FE2ECD3-47CB-D952-0F7D-5550637D7ABE}"/>
                </a:ext>
              </a:extLst>
            </p:cNvPr>
            <p:cNvSpPr txBox="1"/>
            <p:nvPr/>
          </p:nvSpPr>
          <p:spPr>
            <a:xfrm>
              <a:off x="1136038" y="1121935"/>
              <a:ext cx="3613592" cy="9857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400"/>
                </a:lnSpc>
                <a:buFont typeface="Wingdings" panose="05000000000000000000" pitchFamily="2" charset="2"/>
                <a:buChar char="Ø"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證明有效期限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</a:p>
            <a:p>
              <a:pPr marL="285750" indent="-285750">
                <a:lnSpc>
                  <a:spcPts val="2400"/>
                </a:lnSpc>
                <a:buFont typeface="Wingdings" panose="05000000000000000000" pitchFamily="2" charset="2"/>
                <a:buChar char="Ø"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持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年內完成專業訓練</a:t>
              </a:r>
              <a:r>
                <a: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小時以上證明文件</a:t>
              </a:r>
            </a:p>
          </p:txBody>
        </p: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C4CF5A4D-CA7F-C1D7-5D64-C37169DFDCF9}"/>
                </a:ext>
              </a:extLst>
            </p:cNvPr>
            <p:cNvGrpSpPr/>
            <p:nvPr/>
          </p:nvGrpSpPr>
          <p:grpSpPr>
            <a:xfrm>
              <a:off x="850988" y="568069"/>
              <a:ext cx="1924194" cy="410745"/>
              <a:chOff x="2161388" y="852088"/>
              <a:chExt cx="1924194" cy="410745"/>
            </a:xfrm>
          </p:grpSpPr>
          <p:sp>
            <p:nvSpPr>
              <p:cNvPr id="31" name="矩形: 圓角 30">
                <a:extLst>
                  <a:ext uri="{FF2B5EF4-FFF2-40B4-BE49-F238E27FC236}">
                    <a16:creationId xmlns:a16="http://schemas.microsoft.com/office/drawing/2014/main" id="{EFAECD80-6CA7-0B96-0C6A-D5187E0862F3}"/>
                  </a:ext>
                </a:extLst>
              </p:cNvPr>
              <p:cNvSpPr/>
              <p:nvPr/>
            </p:nvSpPr>
            <p:spPr>
              <a:xfrm>
                <a:off x="2161388" y="852088"/>
                <a:ext cx="1924194" cy="410745"/>
              </a:xfrm>
              <a:prstGeom prst="roundRect">
                <a:avLst/>
              </a:prstGeom>
              <a:solidFill>
                <a:srgbClr val="FFFFCC"/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1106E815-F7C1-A8DE-9823-86577320D6B8}"/>
                  </a:ext>
                </a:extLst>
              </p:cNvPr>
              <p:cNvSpPr txBox="1"/>
              <p:nvPr/>
            </p:nvSpPr>
            <p:spPr>
              <a:xfrm>
                <a:off x="2278682" y="872794"/>
                <a:ext cx="18069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經紀營業員證明</a:t>
                </a:r>
              </a:p>
            </p:txBody>
          </p:sp>
        </p:grpSp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683C9A4-56A8-1D25-012D-6430B38EE5C3}"/>
              </a:ext>
            </a:extLst>
          </p:cNvPr>
          <p:cNvSpPr txBox="1"/>
          <p:nvPr/>
        </p:nvSpPr>
        <p:spPr>
          <a:xfrm>
            <a:off x="5257738" y="2931889"/>
            <a:ext cx="3140779" cy="1540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ts val="2300"/>
              </a:lnSpc>
            </a:pPr>
            <a:r>
              <a:rPr lang="zh-TW" altLang="en-US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營業員證明因故被註銷或其有效期限屆滿後已不具營業員資格，如欲重新申辦登錄，應檢附完成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專業訓練</a:t>
            </a:r>
            <a:r>
              <a:rPr lang="en-US" altLang="zh-TW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個小時以上</a:t>
            </a:r>
            <a:r>
              <a:rPr lang="zh-TW" altLang="en-US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證明書等相關申請文件辦理</a:t>
            </a:r>
            <a:r>
              <a:rPr lang="zh-TW" altLang="en-US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6E33AA55-A3F6-E460-D03C-10F93E9BC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576" y="2860365"/>
            <a:ext cx="469529" cy="469529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3376B97D-2DF1-7789-80E9-166D8A8EA676}"/>
              </a:ext>
            </a:extLst>
          </p:cNvPr>
          <p:cNvSpPr txBox="1"/>
          <p:nvPr/>
        </p:nvSpPr>
        <p:spPr>
          <a:xfrm>
            <a:off x="859904" y="2931889"/>
            <a:ext cx="3140779" cy="1835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ts val="2300"/>
              </a:lnSpc>
            </a:pPr>
            <a:r>
              <a:rPr lang="zh-TW" altLang="en-US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經紀人證書逾期未換，遭註銷原證書，即喪失效力，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經紀人不得以此逾期之證書繼續執行業務</a:t>
            </a:r>
            <a:r>
              <a:rPr lang="zh-TW" altLang="en-US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。仍繼續執行業務，則所屬經紀業可謂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僱用未具備經紀人資格者從事仲介或代銷業務</a:t>
            </a:r>
            <a:r>
              <a:rPr lang="zh-TW" altLang="en-US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79D66CC0-5D3F-8A57-6625-196F1A474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76" y="2885612"/>
            <a:ext cx="469529" cy="46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92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998CA30-7EFB-00FE-EC60-67B3B7120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56587" y="268486"/>
            <a:ext cx="336890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經紀人員設置標準</a:t>
            </a: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EA7AB633-567B-0130-D28B-97D0E3CB3D2F}"/>
              </a:ext>
            </a:extLst>
          </p:cNvPr>
          <p:cNvGrpSpPr/>
          <p:nvPr/>
        </p:nvGrpSpPr>
        <p:grpSpPr>
          <a:xfrm>
            <a:off x="1182486" y="1040727"/>
            <a:ext cx="2942305" cy="1364108"/>
            <a:chOff x="708095" y="991642"/>
            <a:chExt cx="2942305" cy="1364108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6ADEE6C-EBF1-CB46-71CF-FC617F232B5A}"/>
                </a:ext>
              </a:extLst>
            </p:cNvPr>
            <p:cNvSpPr/>
            <p:nvPr/>
          </p:nvSpPr>
          <p:spPr>
            <a:xfrm>
              <a:off x="708095" y="991642"/>
              <a:ext cx="2942305" cy="1364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07EB665F-17B7-E730-E6FD-D3BBDCA5652B}"/>
                </a:ext>
              </a:extLst>
            </p:cNvPr>
            <p:cNvGrpSpPr/>
            <p:nvPr/>
          </p:nvGrpSpPr>
          <p:grpSpPr>
            <a:xfrm>
              <a:off x="855695" y="1084500"/>
              <a:ext cx="1178121" cy="493500"/>
              <a:chOff x="1129295" y="1156500"/>
              <a:chExt cx="1178121" cy="493500"/>
            </a:xfrm>
          </p:grpSpPr>
          <p:sp>
            <p:nvSpPr>
              <p:cNvPr id="6" name="矩形: 圓角 5">
                <a:extLst>
                  <a:ext uri="{FF2B5EF4-FFF2-40B4-BE49-F238E27FC236}">
                    <a16:creationId xmlns:a16="http://schemas.microsoft.com/office/drawing/2014/main" id="{836F8644-D07A-09B1-72E6-F63B105FF0E1}"/>
                  </a:ext>
                </a:extLst>
              </p:cNvPr>
              <p:cNvSpPr/>
              <p:nvPr/>
            </p:nvSpPr>
            <p:spPr>
              <a:xfrm>
                <a:off x="1129296" y="1156500"/>
                <a:ext cx="1108800" cy="4935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DB7BF128-CE1A-6D84-AE76-F35250E4626E}"/>
                  </a:ext>
                </a:extLst>
              </p:cNvPr>
              <p:cNvSpPr txBox="1"/>
              <p:nvPr/>
            </p:nvSpPr>
            <p:spPr>
              <a:xfrm>
                <a:off x="1129295" y="1229826"/>
                <a:ext cx="1178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accent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營業處所</a:t>
                </a:r>
              </a:p>
            </p:txBody>
          </p:sp>
        </p:grp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4D74620F-FD3E-9CDA-2B52-F893FD232F52}"/>
                </a:ext>
              </a:extLst>
            </p:cNvPr>
            <p:cNvSpPr txBox="1"/>
            <p:nvPr/>
          </p:nvSpPr>
          <p:spPr>
            <a:xfrm>
              <a:off x="772943" y="1756788"/>
              <a:ext cx="23831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至少應置經紀人</a:t>
              </a:r>
              <a:r>
                <a: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</a:t>
              </a: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6850B650-B98B-5DA9-D90D-625D5A74DCE6}"/>
              </a:ext>
            </a:extLst>
          </p:cNvPr>
          <p:cNvGrpSpPr/>
          <p:nvPr/>
        </p:nvGrpSpPr>
        <p:grpSpPr>
          <a:xfrm>
            <a:off x="1182485" y="2698432"/>
            <a:ext cx="2942305" cy="1364108"/>
            <a:chOff x="708095" y="991642"/>
            <a:chExt cx="2942305" cy="1364108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0DF9229-0F65-333D-43B1-4993A095CD51}"/>
                </a:ext>
              </a:extLst>
            </p:cNvPr>
            <p:cNvSpPr/>
            <p:nvPr/>
          </p:nvSpPr>
          <p:spPr>
            <a:xfrm>
              <a:off x="708095" y="991642"/>
              <a:ext cx="2942305" cy="1364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id="{9277FBEC-4E4C-0C53-87AA-6E6751B10EC0}"/>
                </a:ext>
              </a:extLst>
            </p:cNvPr>
            <p:cNvGrpSpPr/>
            <p:nvPr/>
          </p:nvGrpSpPr>
          <p:grpSpPr>
            <a:xfrm>
              <a:off x="855695" y="1084500"/>
              <a:ext cx="1954137" cy="493500"/>
              <a:chOff x="1129295" y="1156500"/>
              <a:chExt cx="1954137" cy="493500"/>
            </a:xfrm>
          </p:grpSpPr>
          <p:sp>
            <p:nvSpPr>
              <p:cNvPr id="16" name="矩形: 圓角 15">
                <a:extLst>
                  <a:ext uri="{FF2B5EF4-FFF2-40B4-BE49-F238E27FC236}">
                    <a16:creationId xmlns:a16="http://schemas.microsoft.com/office/drawing/2014/main" id="{EEAC3723-2207-530B-5AFE-B893C08700DA}"/>
                  </a:ext>
                </a:extLst>
              </p:cNvPr>
              <p:cNvSpPr/>
              <p:nvPr/>
            </p:nvSpPr>
            <p:spPr>
              <a:xfrm>
                <a:off x="1129295" y="1156500"/>
                <a:ext cx="1759523" cy="4935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F5F70A43-09E5-4510-4FA9-787596DA9566}"/>
                  </a:ext>
                </a:extLst>
              </p:cNvPr>
              <p:cNvSpPr txBox="1"/>
              <p:nvPr/>
            </p:nvSpPr>
            <p:spPr>
              <a:xfrm>
                <a:off x="1129295" y="1229826"/>
                <a:ext cx="19541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accent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非常態營業處所</a:t>
                </a:r>
              </a:p>
            </p:txBody>
          </p:sp>
        </p:grp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B9E0A4A-C91E-D683-2031-A8AC66C0BAE0}"/>
                </a:ext>
              </a:extLst>
            </p:cNvPr>
            <p:cNvSpPr txBox="1"/>
            <p:nvPr/>
          </p:nvSpPr>
          <p:spPr>
            <a:xfrm>
              <a:off x="772943" y="1630105"/>
              <a:ext cx="23831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銷售總額達</a:t>
              </a:r>
              <a:r>
                <a: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億以上者，</a:t>
              </a:r>
              <a:endPara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至少應置經紀人</a:t>
              </a:r>
              <a:r>
                <a: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</a:t>
              </a: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53075EBA-48D0-AD06-935F-3799F14403F4}"/>
              </a:ext>
            </a:extLst>
          </p:cNvPr>
          <p:cNvGrpSpPr/>
          <p:nvPr/>
        </p:nvGrpSpPr>
        <p:grpSpPr>
          <a:xfrm>
            <a:off x="4627313" y="1040727"/>
            <a:ext cx="2942305" cy="1364108"/>
            <a:chOff x="708095" y="991642"/>
            <a:chExt cx="2942305" cy="1364108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735A3DA9-FC25-DED8-1A67-9464873986B5}"/>
                </a:ext>
              </a:extLst>
            </p:cNvPr>
            <p:cNvSpPr/>
            <p:nvPr/>
          </p:nvSpPr>
          <p:spPr>
            <a:xfrm>
              <a:off x="708095" y="991642"/>
              <a:ext cx="2942305" cy="1364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C1DD129E-F196-4AD8-90AF-8FB030ACA621}"/>
                </a:ext>
              </a:extLst>
            </p:cNvPr>
            <p:cNvGrpSpPr/>
            <p:nvPr/>
          </p:nvGrpSpPr>
          <p:grpSpPr>
            <a:xfrm>
              <a:off x="855695" y="1084500"/>
              <a:ext cx="1178121" cy="493500"/>
              <a:chOff x="1129295" y="1156500"/>
              <a:chExt cx="1178121" cy="493500"/>
            </a:xfrm>
          </p:grpSpPr>
          <p:sp>
            <p:nvSpPr>
              <p:cNvPr id="25" name="矩形: 圓角 24">
                <a:extLst>
                  <a:ext uri="{FF2B5EF4-FFF2-40B4-BE49-F238E27FC236}">
                    <a16:creationId xmlns:a16="http://schemas.microsoft.com/office/drawing/2014/main" id="{EA50C772-4541-96C9-4102-D72FA65F139D}"/>
                  </a:ext>
                </a:extLst>
              </p:cNvPr>
              <p:cNvSpPr/>
              <p:nvPr/>
            </p:nvSpPr>
            <p:spPr>
              <a:xfrm>
                <a:off x="1129296" y="1156500"/>
                <a:ext cx="1108800" cy="4935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D874B99C-01BB-3553-09B9-F7CFDEAA8C0A}"/>
                  </a:ext>
                </a:extLst>
              </p:cNvPr>
              <p:cNvSpPr txBox="1"/>
              <p:nvPr/>
            </p:nvSpPr>
            <p:spPr>
              <a:xfrm>
                <a:off x="1129295" y="1229826"/>
                <a:ext cx="1178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accent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人員比例</a:t>
                </a:r>
              </a:p>
            </p:txBody>
          </p:sp>
        </p:grp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4BBED1D1-9F73-3261-4F84-5A70A7F57B6D}"/>
                </a:ext>
              </a:extLst>
            </p:cNvPr>
            <p:cNvSpPr txBox="1"/>
            <p:nvPr/>
          </p:nvSpPr>
          <p:spPr>
            <a:xfrm>
              <a:off x="772943" y="1669130"/>
              <a:ext cx="23831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營業員每逾</a:t>
              </a:r>
              <a:r>
                <a: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</a:t>
              </a:r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名，</a:t>
              </a:r>
              <a:endParaRPr lang="en-US" altLang="zh-TW" sz="1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增設經紀人</a:t>
              </a:r>
              <a:r>
                <a: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2CF6B1C4-0E3A-83E4-1118-D0BFE8DD1CF8}"/>
              </a:ext>
            </a:extLst>
          </p:cNvPr>
          <p:cNvGrpSpPr/>
          <p:nvPr/>
        </p:nvGrpSpPr>
        <p:grpSpPr>
          <a:xfrm>
            <a:off x="4627313" y="2698432"/>
            <a:ext cx="2942305" cy="1364108"/>
            <a:chOff x="708095" y="991642"/>
            <a:chExt cx="2942305" cy="1364108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F10D2C7F-0B35-7A6A-59BE-53405C8A940D}"/>
                </a:ext>
              </a:extLst>
            </p:cNvPr>
            <p:cNvSpPr/>
            <p:nvPr/>
          </p:nvSpPr>
          <p:spPr>
            <a:xfrm>
              <a:off x="708095" y="991642"/>
              <a:ext cx="2942305" cy="136410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A11A8FEF-F521-E471-33AC-C7AADA138606}"/>
                </a:ext>
              </a:extLst>
            </p:cNvPr>
            <p:cNvGrpSpPr/>
            <p:nvPr/>
          </p:nvGrpSpPr>
          <p:grpSpPr>
            <a:xfrm>
              <a:off x="855695" y="1084500"/>
              <a:ext cx="1178121" cy="493500"/>
              <a:chOff x="1129295" y="1156500"/>
              <a:chExt cx="1178121" cy="493500"/>
            </a:xfrm>
          </p:grpSpPr>
          <p:sp>
            <p:nvSpPr>
              <p:cNvPr id="38" name="矩形: 圓角 37">
                <a:extLst>
                  <a:ext uri="{FF2B5EF4-FFF2-40B4-BE49-F238E27FC236}">
                    <a16:creationId xmlns:a16="http://schemas.microsoft.com/office/drawing/2014/main" id="{1AE35157-44F8-AB6C-11F6-296122A6C10B}"/>
                  </a:ext>
                </a:extLst>
              </p:cNvPr>
              <p:cNvSpPr/>
              <p:nvPr/>
            </p:nvSpPr>
            <p:spPr>
              <a:xfrm>
                <a:off x="1129296" y="1156500"/>
                <a:ext cx="1108800" cy="4935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30C2BB2F-FA34-7288-3619-D7F60E311B0F}"/>
                  </a:ext>
                </a:extLst>
              </p:cNvPr>
              <p:cNvSpPr txBox="1"/>
              <p:nvPr/>
            </p:nvSpPr>
            <p:spPr>
              <a:xfrm>
                <a:off x="1129295" y="1229826"/>
                <a:ext cx="1178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accent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專任制度</a:t>
                </a:r>
              </a:p>
            </p:txBody>
          </p:sp>
        </p:grp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0A627DF7-C48D-A292-FDE0-E37E5ED1F621}"/>
                </a:ext>
              </a:extLst>
            </p:cNvPr>
            <p:cNvSpPr txBox="1"/>
            <p:nvPr/>
          </p:nvSpPr>
          <p:spPr>
            <a:xfrm>
              <a:off x="772943" y="1669130"/>
              <a:ext cx="28774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不得為自己或他業者執業，</a:t>
              </a:r>
            </a:p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經原屬業者同意不在此限</a:t>
              </a:r>
            </a:p>
          </p:txBody>
        </p: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D9AD02BC-693C-040D-9D3F-8448EDDE5452}"/>
              </a:ext>
            </a:extLst>
          </p:cNvPr>
          <p:cNvSpPr txBox="1"/>
          <p:nvPr/>
        </p:nvSpPr>
        <p:spPr>
          <a:xfrm>
            <a:off x="4627313" y="4113381"/>
            <a:ext cx="3462177" cy="98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400"/>
              </a:lnSpc>
            </a:pPr>
            <a:r>
              <a:rPr lang="zh-TW" altLang="en-US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經紀人員自己之房屋倘委託其所任職之經紀業銷售，該經紀業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不得</a:t>
            </a:r>
            <a:r>
              <a:rPr lang="zh-TW" altLang="en-US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指派本人進行銷售。</a:t>
            </a:r>
            <a:endParaRPr lang="en-US" altLang="zh-TW" sz="1600" b="1" dirty="0">
              <a:solidFill>
                <a:srgbClr val="52525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B716FD9-DE5D-CC55-B4D3-8C5C3A4B0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878" y="4109257"/>
            <a:ext cx="464035" cy="464035"/>
          </a:xfrm>
          <a:prstGeom prst="rect">
            <a:avLst/>
          </a:prstGeom>
        </p:spPr>
      </p:pic>
      <p:pic>
        <p:nvPicPr>
          <p:cNvPr id="8" name="圖片 7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E385DF76-F39C-CEFB-486E-E7A7CCCB98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845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998CA30-7EFB-00FE-EC60-67B3B7120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35302" y="99128"/>
            <a:ext cx="95851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現況</a:t>
            </a:r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A699EB8B-4768-8661-B3C1-4593F9AD4F03}"/>
              </a:ext>
            </a:extLst>
          </p:cNvPr>
          <p:cNvGrpSpPr/>
          <p:nvPr/>
        </p:nvGrpSpPr>
        <p:grpSpPr>
          <a:xfrm>
            <a:off x="2843055" y="829637"/>
            <a:ext cx="3538040" cy="3704983"/>
            <a:chOff x="3084216" y="829637"/>
            <a:chExt cx="3538040" cy="3704983"/>
          </a:xfrm>
        </p:grpSpPr>
        <p:sp>
          <p:nvSpPr>
            <p:cNvPr id="45" name="矩形: 圓角 44">
              <a:extLst>
                <a:ext uri="{FF2B5EF4-FFF2-40B4-BE49-F238E27FC236}">
                  <a16:creationId xmlns:a16="http://schemas.microsoft.com/office/drawing/2014/main" id="{2C059084-A574-534A-089E-EDAB475AE91B}"/>
                </a:ext>
              </a:extLst>
            </p:cNvPr>
            <p:cNvSpPr/>
            <p:nvPr/>
          </p:nvSpPr>
          <p:spPr>
            <a:xfrm>
              <a:off x="3084217" y="1619278"/>
              <a:ext cx="3538039" cy="2915342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90137D52-C569-C39C-542D-1F99455C2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55720" y="829637"/>
              <a:ext cx="795032" cy="795032"/>
            </a:xfrm>
            <a:prstGeom prst="rect">
              <a:avLst/>
            </a:prstGeom>
          </p:spPr>
        </p:pic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7E1E4C4C-C4CB-8CA6-41CB-A4E7225ACFBF}"/>
                </a:ext>
              </a:extLst>
            </p:cNvPr>
            <p:cNvSpPr txBox="1"/>
            <p:nvPr/>
          </p:nvSpPr>
          <p:spPr>
            <a:xfrm>
              <a:off x="4259589" y="1644049"/>
              <a:ext cx="1071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經紀人</a:t>
              </a:r>
            </a:p>
          </p:txBody>
        </p:sp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0AE18565-AAC3-A60E-D334-974D5B3C0C00}"/>
                </a:ext>
              </a:extLst>
            </p:cNvPr>
            <p:cNvSpPr txBox="1"/>
            <p:nvPr/>
          </p:nvSpPr>
          <p:spPr>
            <a:xfrm>
              <a:off x="5386261" y="1644049"/>
              <a:ext cx="10716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營業員</a:t>
              </a:r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9E220BA9-C4BF-9457-D5AC-8B86DED486A0}"/>
                </a:ext>
              </a:extLst>
            </p:cNvPr>
            <p:cNvSpPr txBox="1"/>
            <p:nvPr/>
          </p:nvSpPr>
          <p:spPr>
            <a:xfrm>
              <a:off x="3084217" y="2320801"/>
              <a:ext cx="11478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領證人數</a:t>
              </a: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B3B25179-6E5A-8B08-74ED-0584F8211C3A}"/>
                </a:ext>
              </a:extLst>
            </p:cNvPr>
            <p:cNvSpPr txBox="1"/>
            <p:nvPr/>
          </p:nvSpPr>
          <p:spPr>
            <a:xfrm>
              <a:off x="3084216" y="3206990"/>
              <a:ext cx="11478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bg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受僱人數</a:t>
              </a:r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603D6050-CB5D-1035-8239-4EAAC0FBB9E1}"/>
              </a:ext>
            </a:extLst>
          </p:cNvPr>
          <p:cNvGrpSpPr/>
          <p:nvPr/>
        </p:nvGrpSpPr>
        <p:grpSpPr>
          <a:xfrm>
            <a:off x="6595251" y="852682"/>
            <a:ext cx="2205848" cy="3681938"/>
            <a:chOff x="6595251" y="841982"/>
            <a:chExt cx="2205848" cy="3681938"/>
          </a:xfrm>
        </p:grpSpPr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09C4EAF6-1229-E7A9-B36E-8BD4706B9D6F}"/>
                </a:ext>
              </a:extLst>
            </p:cNvPr>
            <p:cNvGrpSpPr/>
            <p:nvPr/>
          </p:nvGrpSpPr>
          <p:grpSpPr>
            <a:xfrm>
              <a:off x="6595251" y="1629978"/>
              <a:ext cx="2205848" cy="2893942"/>
              <a:chOff x="401430" y="1608578"/>
              <a:chExt cx="2205848" cy="2893942"/>
            </a:xfrm>
          </p:grpSpPr>
          <p:sp>
            <p:nvSpPr>
              <p:cNvPr id="54" name="矩形: 圓角 53">
                <a:extLst>
                  <a:ext uri="{FF2B5EF4-FFF2-40B4-BE49-F238E27FC236}">
                    <a16:creationId xmlns:a16="http://schemas.microsoft.com/office/drawing/2014/main" id="{E773928C-1550-DB32-D9D7-79F3DD79C0D2}"/>
                  </a:ext>
                </a:extLst>
              </p:cNvPr>
              <p:cNvSpPr/>
              <p:nvPr/>
            </p:nvSpPr>
            <p:spPr>
              <a:xfrm>
                <a:off x="401430" y="1608578"/>
                <a:ext cx="2140245" cy="2893942"/>
              </a:xfrm>
              <a:prstGeom prst="round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860E064E-5A1E-BA5B-9DF2-8EA456301840}"/>
                  </a:ext>
                </a:extLst>
              </p:cNvPr>
              <p:cNvSpPr txBox="1"/>
              <p:nvPr/>
            </p:nvSpPr>
            <p:spPr>
              <a:xfrm>
                <a:off x="648703" y="1622649"/>
                <a:ext cx="19585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營業保證金額</a:t>
                </a:r>
              </a:p>
            </p:txBody>
          </p:sp>
        </p:grpSp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DC381553-756F-0D13-FB70-D65BFE6EA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67857" y="841982"/>
              <a:ext cx="795032" cy="795032"/>
            </a:xfrm>
            <a:prstGeom prst="rect">
              <a:avLst/>
            </a:prstGeom>
          </p:spPr>
        </p:pic>
      </p:grp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C6C94EBB-0A6F-A15D-6D53-8A124E2D3EA6}"/>
              </a:ext>
            </a:extLst>
          </p:cNvPr>
          <p:cNvSpPr txBox="1"/>
          <p:nvPr/>
        </p:nvSpPr>
        <p:spPr>
          <a:xfrm>
            <a:off x="3512084" y="4620280"/>
            <a:ext cx="2534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資料來源：內政部地政司</a:t>
            </a:r>
            <a:endParaRPr lang="en-US" altLang="zh-TW" dirty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統計日期：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115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日止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9FC2EB4E-05B7-3C53-334B-EE08C35D2700}"/>
              </a:ext>
            </a:extLst>
          </p:cNvPr>
          <p:cNvGrpSpPr/>
          <p:nvPr/>
        </p:nvGrpSpPr>
        <p:grpSpPr>
          <a:xfrm>
            <a:off x="488654" y="837486"/>
            <a:ext cx="2140245" cy="3675734"/>
            <a:chOff x="488654" y="837486"/>
            <a:chExt cx="2140245" cy="3675734"/>
          </a:xfrm>
        </p:grpSpPr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B1C36174-CF7B-4C3F-5DDB-F87CBA1D4937}"/>
                </a:ext>
              </a:extLst>
            </p:cNvPr>
            <p:cNvGrpSpPr/>
            <p:nvPr/>
          </p:nvGrpSpPr>
          <p:grpSpPr>
            <a:xfrm>
              <a:off x="488654" y="837486"/>
              <a:ext cx="2140245" cy="3675734"/>
              <a:chOff x="488654" y="837486"/>
              <a:chExt cx="2140245" cy="3675734"/>
            </a:xfrm>
          </p:grpSpPr>
          <p:grpSp>
            <p:nvGrpSpPr>
              <p:cNvPr id="37" name="群組 36">
                <a:extLst>
                  <a:ext uri="{FF2B5EF4-FFF2-40B4-BE49-F238E27FC236}">
                    <a16:creationId xmlns:a16="http://schemas.microsoft.com/office/drawing/2014/main" id="{F526BFE0-B924-B1F5-E800-9A6437BB41CF}"/>
                  </a:ext>
                </a:extLst>
              </p:cNvPr>
              <p:cNvGrpSpPr/>
              <p:nvPr/>
            </p:nvGrpSpPr>
            <p:grpSpPr>
              <a:xfrm>
                <a:off x="488654" y="837486"/>
                <a:ext cx="2140245" cy="3675734"/>
                <a:chOff x="488654" y="837486"/>
                <a:chExt cx="2140245" cy="3675734"/>
              </a:xfrm>
            </p:grpSpPr>
            <p:sp>
              <p:nvSpPr>
                <p:cNvPr id="41" name="矩形: 圓角 40">
                  <a:extLst>
                    <a:ext uri="{FF2B5EF4-FFF2-40B4-BE49-F238E27FC236}">
                      <a16:creationId xmlns:a16="http://schemas.microsoft.com/office/drawing/2014/main" id="{0335EBBF-489E-D19E-E886-E2D1BDCEDEDD}"/>
                    </a:ext>
                  </a:extLst>
                </p:cNvPr>
                <p:cNvSpPr/>
                <p:nvPr/>
              </p:nvSpPr>
              <p:spPr>
                <a:xfrm>
                  <a:off x="488654" y="1619278"/>
                  <a:ext cx="2140245" cy="2893942"/>
                </a:xfrm>
                <a:prstGeom prst="roundRect">
                  <a:avLst/>
                </a:prstGeom>
                <a:solidFill>
                  <a:schemeClr val="accent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2" name="文字方塊 41">
                  <a:extLst>
                    <a:ext uri="{FF2B5EF4-FFF2-40B4-BE49-F238E27FC236}">
                      <a16:creationId xmlns:a16="http://schemas.microsoft.com/office/drawing/2014/main" id="{A172C798-ECDB-F152-8CA5-9DC1DB94BF07}"/>
                    </a:ext>
                  </a:extLst>
                </p:cNvPr>
                <p:cNvSpPr txBox="1"/>
                <p:nvPr/>
              </p:nvSpPr>
              <p:spPr>
                <a:xfrm>
                  <a:off x="1098760" y="1619278"/>
                  <a:ext cx="107168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20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經紀業</a:t>
                  </a:r>
                </a:p>
              </p:txBody>
            </p:sp>
            <p:pic>
              <p:nvPicPr>
                <p:cNvPr id="43" name="圖片 42">
                  <a:extLst>
                    <a:ext uri="{FF2B5EF4-FFF2-40B4-BE49-F238E27FC236}">
                      <a16:creationId xmlns:a16="http://schemas.microsoft.com/office/drawing/2014/main" id="{DFEC13D6-717E-BE93-DB6D-44B08ED645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61260" y="837486"/>
                  <a:ext cx="795032" cy="795032"/>
                </a:xfrm>
                <a:prstGeom prst="rect">
                  <a:avLst/>
                </a:prstGeom>
              </p:spPr>
            </p:pic>
          </p:grpSp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47D1B10C-E489-DF46-E0D6-88431A6E4141}"/>
                  </a:ext>
                </a:extLst>
              </p:cNvPr>
              <p:cNvSpPr txBox="1"/>
              <p:nvPr/>
            </p:nvSpPr>
            <p:spPr>
              <a:xfrm>
                <a:off x="524815" y="2183244"/>
                <a:ext cx="11478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許可家數</a:t>
                </a:r>
              </a:p>
            </p:txBody>
          </p:sp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F30B9A9A-5DA9-6645-9300-ED1F2FFCD69B}"/>
                  </a:ext>
                </a:extLst>
              </p:cNvPr>
              <p:cNvSpPr txBox="1"/>
              <p:nvPr/>
            </p:nvSpPr>
            <p:spPr>
              <a:xfrm>
                <a:off x="524815" y="2858996"/>
                <a:ext cx="11478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備查家數</a:t>
                </a:r>
              </a:p>
            </p:txBody>
          </p:sp>
          <p:sp>
            <p:nvSpPr>
              <p:cNvPr id="40" name="文字方塊 39">
                <a:extLst>
                  <a:ext uri="{FF2B5EF4-FFF2-40B4-BE49-F238E27FC236}">
                    <a16:creationId xmlns:a16="http://schemas.microsoft.com/office/drawing/2014/main" id="{A0C3529B-CEC4-B7A2-0D22-649AD76E32B1}"/>
                  </a:ext>
                </a:extLst>
              </p:cNvPr>
              <p:cNvSpPr txBox="1"/>
              <p:nvPr/>
            </p:nvSpPr>
            <p:spPr>
              <a:xfrm>
                <a:off x="524815" y="3534748"/>
                <a:ext cx="11478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bg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營業處所</a:t>
                </a:r>
              </a:p>
            </p:txBody>
          </p:sp>
        </p:grp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2B440C17-EB63-22F9-7780-68231F1A08A5}"/>
                </a:ext>
              </a:extLst>
            </p:cNvPr>
            <p:cNvSpPr txBox="1"/>
            <p:nvPr/>
          </p:nvSpPr>
          <p:spPr>
            <a:xfrm>
              <a:off x="1669739" y="2183244"/>
              <a:ext cx="9581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10,198</a:t>
              </a:r>
              <a:endPara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128D82B6-5264-EBFC-A54B-CE6AB2822753}"/>
                </a:ext>
              </a:extLst>
            </p:cNvPr>
            <p:cNvSpPr txBox="1"/>
            <p:nvPr/>
          </p:nvSpPr>
          <p:spPr>
            <a:xfrm>
              <a:off x="1728344" y="2858996"/>
              <a:ext cx="8377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9,104</a:t>
              </a:r>
              <a:endPara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D1A4CCC4-BCCB-8C72-99BA-1C929A491D9D}"/>
                </a:ext>
              </a:extLst>
            </p:cNvPr>
            <p:cNvSpPr txBox="1"/>
            <p:nvPr/>
          </p:nvSpPr>
          <p:spPr>
            <a:xfrm>
              <a:off x="1751590" y="3534748"/>
              <a:ext cx="8377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1,063</a:t>
              </a:r>
              <a:endPara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680F72F3-41B0-57D0-E866-2B18C66C17F4}"/>
              </a:ext>
            </a:extLst>
          </p:cNvPr>
          <p:cNvSpPr txBox="1"/>
          <p:nvPr/>
        </p:nvSpPr>
        <p:spPr>
          <a:xfrm>
            <a:off x="4076920" y="3206990"/>
            <a:ext cx="95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11,812</a:t>
            </a:r>
            <a:endParaRPr lang="zh-TW" altLang="en-US" sz="1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AB1660D-A304-CD76-11D2-9CDF9C0C7A89}"/>
              </a:ext>
            </a:extLst>
          </p:cNvPr>
          <p:cNvSpPr txBox="1"/>
          <p:nvPr/>
        </p:nvSpPr>
        <p:spPr>
          <a:xfrm>
            <a:off x="4076920" y="2315901"/>
            <a:ext cx="954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13,957</a:t>
            </a:r>
            <a:endParaRPr lang="zh-TW" altLang="en-US" sz="1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80BA0A2-CD48-DC95-E260-6F407670FE3E}"/>
              </a:ext>
            </a:extLst>
          </p:cNvPr>
          <p:cNvSpPr txBox="1"/>
          <p:nvPr/>
        </p:nvSpPr>
        <p:spPr>
          <a:xfrm>
            <a:off x="5090117" y="2315901"/>
            <a:ext cx="1071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179,408</a:t>
            </a:r>
            <a:endParaRPr lang="zh-TW" altLang="en-US" sz="1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BFC102C-F258-C7DD-9746-E40750CE4A47}"/>
              </a:ext>
            </a:extLst>
          </p:cNvPr>
          <p:cNvSpPr txBox="1"/>
          <p:nvPr/>
        </p:nvSpPr>
        <p:spPr>
          <a:xfrm>
            <a:off x="5161635" y="3211344"/>
            <a:ext cx="928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64,741</a:t>
            </a:r>
            <a:endParaRPr lang="zh-TW" altLang="en-US" sz="1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706FD8E-2621-BBE0-2FD7-D52B0872B38C}"/>
              </a:ext>
            </a:extLst>
          </p:cNvPr>
          <p:cNvSpPr txBox="1"/>
          <p:nvPr/>
        </p:nvSpPr>
        <p:spPr>
          <a:xfrm>
            <a:off x="6832235" y="2754475"/>
            <a:ext cx="1786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34</a:t>
            </a:r>
            <a:r>
              <a: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億</a:t>
            </a:r>
            <a:r>
              <a:rPr lang="en-US" altLang="zh-TW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千萬餘元</a:t>
            </a:r>
          </a:p>
        </p:txBody>
      </p:sp>
      <p:pic>
        <p:nvPicPr>
          <p:cNvPr id="8" name="圖片 7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4D954804-2161-A0B8-8873-54321E1ED3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04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26;p29">
            <a:extLst>
              <a:ext uri="{FF2B5EF4-FFF2-40B4-BE49-F238E27FC236}">
                <a16:creationId xmlns:a16="http://schemas.microsoft.com/office/drawing/2014/main" id="{50EB7AEF-31FE-2A6B-33F5-0E538B2FFF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9017" y="116415"/>
            <a:ext cx="437937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房地產消費糾紛件數統計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0502E90-E2EC-4043-C704-443D98428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13</a:t>
            </a:fld>
            <a:endParaRPr lang="zh-TW" altLang="en-US"/>
          </a:p>
        </p:txBody>
      </p: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2322C00F-E0FE-228E-93EA-CE4F240F33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7955647"/>
              </p:ext>
            </p:extLst>
          </p:nvPr>
        </p:nvGraphicFramePr>
        <p:xfrm>
          <a:off x="389858" y="856967"/>
          <a:ext cx="7329378" cy="4167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D40C4458-9009-56D7-5831-D4399E7E5BF4}"/>
              </a:ext>
            </a:extLst>
          </p:cNvPr>
          <p:cNvSpPr txBox="1"/>
          <p:nvPr/>
        </p:nvSpPr>
        <p:spPr>
          <a:xfrm>
            <a:off x="3304916" y="4613374"/>
            <a:ext cx="2534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資料來源：內政部地政司</a:t>
            </a:r>
          </a:p>
        </p:txBody>
      </p: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476870F4-9928-AB09-E227-49A81C5826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602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群組 24">
            <a:extLst>
              <a:ext uri="{FF2B5EF4-FFF2-40B4-BE49-F238E27FC236}">
                <a16:creationId xmlns:a16="http://schemas.microsoft.com/office/drawing/2014/main" id="{6873396A-3AD8-1021-34E5-0E964DD90BBC}"/>
              </a:ext>
            </a:extLst>
          </p:cNvPr>
          <p:cNvGrpSpPr/>
          <p:nvPr/>
        </p:nvGrpSpPr>
        <p:grpSpPr>
          <a:xfrm>
            <a:off x="242089" y="994563"/>
            <a:ext cx="647312" cy="3772700"/>
            <a:chOff x="357188" y="957263"/>
            <a:chExt cx="647312" cy="377270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04F26023-3712-2CCD-8C5B-C44712D1198B}"/>
                </a:ext>
              </a:extLst>
            </p:cNvPr>
            <p:cNvSpPr/>
            <p:nvPr/>
          </p:nvSpPr>
          <p:spPr>
            <a:xfrm>
              <a:off x="597063" y="957263"/>
              <a:ext cx="287500" cy="1285875"/>
            </a:xfrm>
            <a:prstGeom prst="rect">
              <a:avLst/>
            </a:prstGeom>
            <a:no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01825E07-BBE4-41FE-9064-ADF867D874E1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>
              <a:off x="357188" y="1600201"/>
              <a:ext cx="239875" cy="0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011A0949-4B00-A463-BF57-7AA48AD7B3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7188" y="1590676"/>
              <a:ext cx="10319" cy="3139287"/>
            </a:xfrm>
            <a:prstGeom prst="line">
              <a:avLst/>
            </a:prstGeom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單箭頭接點 20">
              <a:extLst>
                <a:ext uri="{FF2B5EF4-FFF2-40B4-BE49-F238E27FC236}">
                  <a16:creationId xmlns:a16="http://schemas.microsoft.com/office/drawing/2014/main" id="{23683D1C-3886-01D0-D4E2-C81ECF80AAF4}"/>
                </a:ext>
              </a:extLst>
            </p:cNvPr>
            <p:cNvCxnSpPr>
              <a:cxnSpLocks/>
            </p:cNvCxnSpPr>
            <p:nvPr/>
          </p:nvCxnSpPr>
          <p:spPr>
            <a:xfrm>
              <a:off x="357188" y="4719254"/>
              <a:ext cx="647312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CAC458D1-CF13-EB6D-86FC-4C71DD82AFF3}"/>
              </a:ext>
            </a:extLst>
          </p:cNvPr>
          <p:cNvGrpSpPr/>
          <p:nvPr/>
        </p:nvGrpSpPr>
        <p:grpSpPr>
          <a:xfrm>
            <a:off x="160034" y="2594927"/>
            <a:ext cx="743274" cy="2446512"/>
            <a:chOff x="426565" y="2475071"/>
            <a:chExt cx="743274" cy="2446512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AFE29306-460F-69E0-DBC7-DBDA9FA78F77}"/>
                </a:ext>
              </a:extLst>
            </p:cNvPr>
            <p:cNvSpPr/>
            <p:nvPr/>
          </p:nvSpPr>
          <p:spPr>
            <a:xfrm>
              <a:off x="602150" y="2475071"/>
              <a:ext cx="287500" cy="1285875"/>
            </a:xfrm>
            <a:prstGeom prst="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5BF86D28-379B-762C-2034-E014853F6709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 flipH="1">
              <a:off x="428763" y="3118009"/>
              <a:ext cx="173387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9E63B656-F3AA-31B3-F733-F630FD4F19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763" y="3103260"/>
              <a:ext cx="0" cy="181832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單箭頭接點 27">
              <a:extLst>
                <a:ext uri="{FF2B5EF4-FFF2-40B4-BE49-F238E27FC236}">
                  <a16:creationId xmlns:a16="http://schemas.microsoft.com/office/drawing/2014/main" id="{B3C9324E-92C9-E9AA-7BCF-4E3F0290E796}"/>
                </a:ext>
              </a:extLst>
            </p:cNvPr>
            <p:cNvCxnSpPr>
              <a:cxnSpLocks/>
            </p:cNvCxnSpPr>
            <p:nvPr/>
          </p:nvCxnSpPr>
          <p:spPr>
            <a:xfrm>
              <a:off x="426565" y="4914439"/>
              <a:ext cx="743274" cy="7144"/>
            </a:xfrm>
            <a:prstGeom prst="straightConnector1">
              <a:avLst/>
            </a:prstGeom>
            <a:ln w="28575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Google Shape;1326;p29">
            <a:extLst>
              <a:ext uri="{FF2B5EF4-FFF2-40B4-BE49-F238E27FC236}">
                <a16:creationId xmlns:a16="http://schemas.microsoft.com/office/drawing/2014/main" id="{50EB7AEF-31FE-2A6B-33F5-0E538B2FFF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98736" y="-11062"/>
            <a:ext cx="4546528" cy="4418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房地產消費糾紛原因統計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0502E90-E2EC-4043-C704-443D98428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14</a:t>
            </a:fld>
            <a:endParaRPr lang="zh-TW" alt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94A91123-7692-DEB2-E7B1-306F94342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494437"/>
              </p:ext>
            </p:extLst>
          </p:nvPr>
        </p:nvGraphicFramePr>
        <p:xfrm>
          <a:off x="579437" y="540546"/>
          <a:ext cx="8114729" cy="4041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1332">
                  <a:extLst>
                    <a:ext uri="{9D8B030D-6E8A-4147-A177-3AD203B41FA5}">
                      <a16:colId xmlns:a16="http://schemas.microsoft.com/office/drawing/2014/main" val="183625772"/>
                    </a:ext>
                  </a:extLst>
                </a:gridCol>
                <a:gridCol w="705933">
                  <a:extLst>
                    <a:ext uri="{9D8B030D-6E8A-4147-A177-3AD203B41FA5}">
                      <a16:colId xmlns:a16="http://schemas.microsoft.com/office/drawing/2014/main" val="1368060085"/>
                    </a:ext>
                  </a:extLst>
                </a:gridCol>
                <a:gridCol w="705933">
                  <a:extLst>
                    <a:ext uri="{9D8B030D-6E8A-4147-A177-3AD203B41FA5}">
                      <a16:colId xmlns:a16="http://schemas.microsoft.com/office/drawing/2014/main" val="2147821528"/>
                    </a:ext>
                  </a:extLst>
                </a:gridCol>
                <a:gridCol w="705933">
                  <a:extLst>
                    <a:ext uri="{9D8B030D-6E8A-4147-A177-3AD203B41FA5}">
                      <a16:colId xmlns:a16="http://schemas.microsoft.com/office/drawing/2014/main" val="4067678777"/>
                    </a:ext>
                  </a:extLst>
                </a:gridCol>
                <a:gridCol w="705933">
                  <a:extLst>
                    <a:ext uri="{9D8B030D-6E8A-4147-A177-3AD203B41FA5}">
                      <a16:colId xmlns:a16="http://schemas.microsoft.com/office/drawing/2014/main" val="1770214718"/>
                    </a:ext>
                  </a:extLst>
                </a:gridCol>
                <a:gridCol w="705933">
                  <a:extLst>
                    <a:ext uri="{9D8B030D-6E8A-4147-A177-3AD203B41FA5}">
                      <a16:colId xmlns:a16="http://schemas.microsoft.com/office/drawing/2014/main" val="669939851"/>
                    </a:ext>
                  </a:extLst>
                </a:gridCol>
                <a:gridCol w="705933">
                  <a:extLst>
                    <a:ext uri="{9D8B030D-6E8A-4147-A177-3AD203B41FA5}">
                      <a16:colId xmlns:a16="http://schemas.microsoft.com/office/drawing/2014/main" val="878821557"/>
                    </a:ext>
                  </a:extLst>
                </a:gridCol>
                <a:gridCol w="705933">
                  <a:extLst>
                    <a:ext uri="{9D8B030D-6E8A-4147-A177-3AD203B41FA5}">
                      <a16:colId xmlns:a16="http://schemas.microsoft.com/office/drawing/2014/main" val="174153626"/>
                    </a:ext>
                  </a:extLst>
                </a:gridCol>
                <a:gridCol w="705933">
                  <a:extLst>
                    <a:ext uri="{9D8B030D-6E8A-4147-A177-3AD203B41FA5}">
                      <a16:colId xmlns:a16="http://schemas.microsoft.com/office/drawing/2014/main" val="928784395"/>
                    </a:ext>
                  </a:extLst>
                </a:gridCol>
                <a:gridCol w="705933">
                  <a:extLst>
                    <a:ext uri="{9D8B030D-6E8A-4147-A177-3AD203B41FA5}">
                      <a16:colId xmlns:a16="http://schemas.microsoft.com/office/drawing/2014/main" val="1097335563"/>
                    </a:ext>
                  </a:extLst>
                </a:gridCol>
              </a:tblGrid>
              <a:tr h="271837"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糾紛原因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107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112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27940972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房屋漏水問題</a:t>
                      </a:r>
                    </a:p>
                  </a:txBody>
                  <a:tcPr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221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221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252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217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302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277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285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222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1,997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D6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180562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施工瑕疵</a:t>
                      </a:r>
                    </a:p>
                  </a:txBody>
                  <a:tcPr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199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135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127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156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164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217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291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1,488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D6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461689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隱瞞重要資訊</a:t>
                      </a:r>
                    </a:p>
                  </a:txBody>
                  <a:tcPr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88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88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147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146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121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103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120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923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D6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022865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建材設備不符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62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93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123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419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D6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058693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廣告不實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39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37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34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</a:p>
                  </a:txBody>
                  <a:tcPr marL="6350" marR="6350" marT="6350" marB="0" anchor="ctr"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72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54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337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FD6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445918"/>
                  </a:ext>
                </a:extLst>
              </a:tr>
              <a:tr h="383649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終止委售或買賣契約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168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168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146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189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188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186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127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119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1,291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C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187396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交屋遲延 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32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62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73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132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181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283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855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C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314980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「定金」返還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136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106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69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781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C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525000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服務報酬爭議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74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</a:t>
                      </a:r>
                    </a:p>
                  </a:txBody>
                  <a:tcPr marL="6350" marR="6350" marT="6350" marB="0" anchor="ctr"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83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68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636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9EC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377599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契約審閱權</a:t>
                      </a:r>
                    </a:p>
                  </a:txBody>
                  <a:tcPr marL="6350" marR="6350" marT="635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59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59</a:t>
                      </a:r>
                    </a:p>
                  </a:txBody>
                  <a:tcPr marL="6350" marR="6350" marT="635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50</a:t>
                      </a:r>
                    </a:p>
                  </a:txBody>
                  <a:tcPr marL="6350" marR="6350" marT="635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57</a:t>
                      </a:r>
                    </a:p>
                  </a:txBody>
                  <a:tcPr marL="6350" marR="6350" marT="635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51</a:t>
                      </a:r>
                    </a:p>
                  </a:txBody>
                  <a:tcPr marL="6350" marR="6350" marT="635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zh-TW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</a:t>
                      </a:r>
                    </a:p>
                  </a:txBody>
                  <a:tcPr marL="6350" marR="6350" marT="635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28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366</a:t>
                      </a:r>
                      <a:endParaRPr lang="zh-TW" altLang="en-US" sz="1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033827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其他（略）</a:t>
                      </a:r>
                    </a:p>
                  </a:txBody>
                  <a:tcPr anchor="ctr">
                    <a:lnR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6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rgbClr val="CFD6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0897068"/>
                  </a:ext>
                </a:extLst>
              </a:tr>
              <a:tr h="271837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  </a:t>
                      </a:r>
                      <a:r>
                        <a:rPr lang="en-US" altLang="zh-TW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1,759 </a:t>
                      </a:r>
                    </a:p>
                  </a:txBody>
                  <a:tcPr marL="6350" marR="6350" marT="635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  </a:t>
                      </a:r>
                      <a:r>
                        <a:rPr lang="en-US" altLang="zh-TW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1,792 </a:t>
                      </a:r>
                    </a:p>
                  </a:txBody>
                  <a:tcPr marL="6350" marR="6350" marT="635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  </a:t>
                      </a:r>
                      <a:r>
                        <a:rPr lang="en-US" altLang="zh-TW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1,932 </a:t>
                      </a:r>
                    </a:p>
                  </a:txBody>
                  <a:tcPr marL="6350" marR="6350" marT="635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  </a:t>
                      </a:r>
                      <a:r>
                        <a:rPr lang="en-US" altLang="zh-TW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2,117 </a:t>
                      </a:r>
                    </a:p>
                  </a:txBody>
                  <a:tcPr marL="6350" marR="6350" marT="635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1,969</a:t>
                      </a:r>
                    </a:p>
                  </a:txBody>
                  <a:tcPr marL="6350" marR="6350" marT="635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2,076</a:t>
                      </a:r>
                    </a:p>
                  </a:txBody>
                  <a:tcPr marL="6350" marR="6350" marT="635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2,136</a:t>
                      </a:r>
                      <a:endParaRPr lang="zh-TW" altLang="en-US" sz="1200" b="1" i="0" u="none" strike="noStrike" cap="none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2,371</a:t>
                      </a:r>
                      <a:endParaRPr lang="zh-TW" altLang="en-US" sz="1200" b="1" i="0" u="none" strike="noStrike" cap="none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200" b="1" i="0" u="none" strike="noStrike" cap="none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  <a:sym typeface="Arial"/>
                        </a:rPr>
                        <a:t>16,152</a:t>
                      </a:r>
                      <a:endParaRPr lang="zh-TW" altLang="en-US" sz="1200" b="1" i="0" u="none" strike="noStrike" cap="none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  <a:sym typeface="Arial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98113690"/>
                  </a:ext>
                </a:extLst>
              </a:tr>
            </a:tbl>
          </a:graphicData>
        </a:graphic>
      </p:graphicFrame>
      <p:sp>
        <p:nvSpPr>
          <p:cNvPr id="23" name="文字方塊 22">
            <a:extLst>
              <a:ext uri="{FF2B5EF4-FFF2-40B4-BE49-F238E27FC236}">
                <a16:creationId xmlns:a16="http://schemas.microsoft.com/office/drawing/2014/main" id="{2B490BBF-2348-9376-17A7-E9C199010E40}"/>
              </a:ext>
            </a:extLst>
          </p:cNvPr>
          <p:cNvSpPr txBox="1"/>
          <p:nvPr/>
        </p:nvSpPr>
        <p:spPr>
          <a:xfrm>
            <a:off x="884563" y="4594080"/>
            <a:ext cx="41790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35000"/>
              </a:spcBef>
              <a:buClr>
                <a:srgbClr val="000099"/>
              </a:buClr>
              <a:buFont typeface="Arial" charset="0"/>
              <a:buNone/>
              <a:defRPr/>
            </a:pP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標的物問題</a:t>
            </a:r>
            <a:r>
              <a:rPr lang="en-US" altLang="zh-TW" sz="14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</a:t>
            </a:r>
            <a:r>
              <a:rPr lang="zh-TW" altLang="en-US" sz="1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應落實不動產說明書詳實製作與解說</a:t>
            </a:r>
          </a:p>
        </p:txBody>
      </p:sp>
      <p:sp>
        <p:nvSpPr>
          <p:cNvPr id="74" name="文字方塊 11">
            <a:extLst>
              <a:ext uri="{FF2B5EF4-FFF2-40B4-BE49-F238E27FC236}">
                <a16:creationId xmlns:a16="http://schemas.microsoft.com/office/drawing/2014/main" id="{8C4585D2-D3EC-6091-E548-CF1F8710F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563" y="4891179"/>
            <a:ext cx="4489772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algn="just" eaLnBrk="1" hangingPunct="1">
              <a:spcBef>
                <a:spcPct val="35000"/>
              </a:spcBef>
              <a:buClr>
                <a:srgbClr val="000099"/>
              </a:buClr>
              <a:buFont typeface="Arial" charset="0"/>
              <a:buNone/>
              <a:defRPr/>
            </a:pPr>
            <a:r>
              <a:rPr kumimoji="0"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履約問題</a:t>
            </a:r>
            <a:r>
              <a:rPr kumimoji="0" lang="en-US" altLang="zh-TW" sz="14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</a:t>
            </a:r>
            <a:r>
              <a:rPr lang="zh-TW" altLang="en-US" sz="14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應促進相關定型化契約公平合理及落實解說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CD400630-33D1-2999-FA63-7B6593C7CFE3}"/>
              </a:ext>
            </a:extLst>
          </p:cNvPr>
          <p:cNvGrpSpPr/>
          <p:nvPr/>
        </p:nvGrpSpPr>
        <p:grpSpPr>
          <a:xfrm>
            <a:off x="8638269" y="826743"/>
            <a:ext cx="302218" cy="3095720"/>
            <a:chOff x="8638269" y="826743"/>
            <a:chExt cx="302218" cy="3095720"/>
          </a:xfrm>
        </p:grpSpPr>
        <p:sp>
          <p:nvSpPr>
            <p:cNvPr id="75" name="文字方塊 74">
              <a:extLst>
                <a:ext uri="{FF2B5EF4-FFF2-40B4-BE49-F238E27FC236}">
                  <a16:creationId xmlns:a16="http://schemas.microsoft.com/office/drawing/2014/main" id="{68FD6A57-31F9-32A9-26CA-425CCCE44ADD}"/>
                </a:ext>
              </a:extLst>
            </p:cNvPr>
            <p:cNvSpPr txBox="1"/>
            <p:nvPr/>
          </p:nvSpPr>
          <p:spPr>
            <a:xfrm>
              <a:off x="8652987" y="826743"/>
              <a:ext cx="287500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➊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6" name="文字方塊 75">
              <a:extLst>
                <a:ext uri="{FF2B5EF4-FFF2-40B4-BE49-F238E27FC236}">
                  <a16:creationId xmlns:a16="http://schemas.microsoft.com/office/drawing/2014/main" id="{FC8378AC-B197-7765-C07E-8A0F975DE788}"/>
                </a:ext>
              </a:extLst>
            </p:cNvPr>
            <p:cNvSpPr txBox="1"/>
            <p:nvPr/>
          </p:nvSpPr>
          <p:spPr>
            <a:xfrm>
              <a:off x="8646264" y="1138208"/>
              <a:ext cx="286571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➋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7" name="文字方塊 76">
              <a:extLst>
                <a:ext uri="{FF2B5EF4-FFF2-40B4-BE49-F238E27FC236}">
                  <a16:creationId xmlns:a16="http://schemas.microsoft.com/office/drawing/2014/main" id="{16E7CE74-09BB-BFB8-36F3-7BC59147BCFF}"/>
                </a:ext>
              </a:extLst>
            </p:cNvPr>
            <p:cNvSpPr txBox="1"/>
            <p:nvPr/>
          </p:nvSpPr>
          <p:spPr>
            <a:xfrm>
              <a:off x="8642019" y="2367118"/>
              <a:ext cx="278303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➌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205E4830-EFB5-6F8B-12B3-50E9B67E4179}"/>
                </a:ext>
              </a:extLst>
            </p:cNvPr>
            <p:cNvSpPr txBox="1"/>
            <p:nvPr/>
          </p:nvSpPr>
          <p:spPr>
            <a:xfrm>
              <a:off x="8642018" y="1453859"/>
              <a:ext cx="278303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➍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9" name="文字方塊 78">
              <a:extLst>
                <a:ext uri="{FF2B5EF4-FFF2-40B4-BE49-F238E27FC236}">
                  <a16:creationId xmlns:a16="http://schemas.microsoft.com/office/drawing/2014/main" id="{32D11A08-336B-E231-F344-69BA056B3354}"/>
                </a:ext>
              </a:extLst>
            </p:cNvPr>
            <p:cNvSpPr txBox="1"/>
            <p:nvPr/>
          </p:nvSpPr>
          <p:spPr>
            <a:xfrm>
              <a:off x="8642019" y="2684550"/>
              <a:ext cx="278303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➎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0" name="文字方塊 79">
              <a:extLst>
                <a:ext uri="{FF2B5EF4-FFF2-40B4-BE49-F238E27FC236}">
                  <a16:creationId xmlns:a16="http://schemas.microsoft.com/office/drawing/2014/main" id="{33B0741E-08CE-FFAA-5CDD-BD64CDCD0BCC}"/>
                </a:ext>
              </a:extLst>
            </p:cNvPr>
            <p:cNvSpPr txBox="1"/>
            <p:nvPr/>
          </p:nvSpPr>
          <p:spPr>
            <a:xfrm>
              <a:off x="8642019" y="3006273"/>
              <a:ext cx="278303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➏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1" name="文字方塊 80">
              <a:extLst>
                <a:ext uri="{FF2B5EF4-FFF2-40B4-BE49-F238E27FC236}">
                  <a16:creationId xmlns:a16="http://schemas.microsoft.com/office/drawing/2014/main" id="{7F329009-EFD6-0102-C017-B4D8F5E889B9}"/>
                </a:ext>
              </a:extLst>
            </p:cNvPr>
            <p:cNvSpPr txBox="1"/>
            <p:nvPr/>
          </p:nvSpPr>
          <p:spPr>
            <a:xfrm>
              <a:off x="8642019" y="3300896"/>
              <a:ext cx="278303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➐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0EBA0E52-A940-FAC0-27AE-0A69FFFE7955}"/>
                </a:ext>
              </a:extLst>
            </p:cNvPr>
            <p:cNvSpPr txBox="1"/>
            <p:nvPr/>
          </p:nvSpPr>
          <p:spPr>
            <a:xfrm>
              <a:off x="8638269" y="1738221"/>
              <a:ext cx="278303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➑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3" name="文字方塊 82">
              <a:extLst>
                <a:ext uri="{FF2B5EF4-FFF2-40B4-BE49-F238E27FC236}">
                  <a16:creationId xmlns:a16="http://schemas.microsoft.com/office/drawing/2014/main" id="{12D06D67-40E0-9850-C9CB-A6AFFD71AD2E}"/>
                </a:ext>
              </a:extLst>
            </p:cNvPr>
            <p:cNvSpPr txBox="1"/>
            <p:nvPr/>
          </p:nvSpPr>
          <p:spPr>
            <a:xfrm>
              <a:off x="8646264" y="3610998"/>
              <a:ext cx="278303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➒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4" name="文字方塊 83">
              <a:extLst>
                <a:ext uri="{FF2B5EF4-FFF2-40B4-BE49-F238E27FC236}">
                  <a16:creationId xmlns:a16="http://schemas.microsoft.com/office/drawing/2014/main" id="{D13ED461-5D0F-F599-DBE9-BE3D6DEFE8FB}"/>
                </a:ext>
              </a:extLst>
            </p:cNvPr>
            <p:cNvSpPr txBox="1"/>
            <p:nvPr/>
          </p:nvSpPr>
          <p:spPr>
            <a:xfrm>
              <a:off x="8654532" y="2050524"/>
              <a:ext cx="278303" cy="311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spcBef>
                  <a:spcPct val="35000"/>
                </a:spcBef>
                <a:buClr>
                  <a:srgbClr val="000099"/>
                </a:buClr>
                <a:buFont typeface="Arial" charset="0"/>
                <a:buNone/>
                <a:defRPr/>
              </a:pPr>
              <a:r>
                <a:rPr lang="zh-TW" altLang="en-US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itchFamily="2" charset="2"/>
                </a:rPr>
                <a:t>➓</a:t>
              </a:r>
              <a:endParaRPr lang="zh-TW" altLang="en-US" b="1" kern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6" name="圖片 5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5A22DDC4-2931-1171-21F7-43175B3BF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13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26;p29">
            <a:extLst>
              <a:ext uri="{FF2B5EF4-FFF2-40B4-BE49-F238E27FC236}">
                <a16:creationId xmlns:a16="http://schemas.microsoft.com/office/drawing/2014/main" id="{50EB7AEF-31FE-2A6B-33F5-0E538B2FFF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49017" y="116415"/>
            <a:ext cx="525905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年房地產消費糾紛來源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0502E90-E2EC-4043-C704-443D98428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40C4458-9009-56D7-5831-D4399E7E5BF4}"/>
              </a:ext>
            </a:extLst>
          </p:cNvPr>
          <p:cNvSpPr txBox="1"/>
          <p:nvPr/>
        </p:nvSpPr>
        <p:spPr>
          <a:xfrm>
            <a:off x="3304916" y="4613374"/>
            <a:ext cx="2534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資料來源：內政部地政司</a:t>
            </a:r>
          </a:p>
        </p:txBody>
      </p:sp>
      <p:graphicFrame>
        <p:nvGraphicFramePr>
          <p:cNvPr id="7" name="Object 1028">
            <a:extLst>
              <a:ext uri="{FF2B5EF4-FFF2-40B4-BE49-F238E27FC236}">
                <a16:creationId xmlns:a16="http://schemas.microsoft.com/office/drawing/2014/main" id="{E305C285-F60C-1C14-B927-5F366195C1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2608860"/>
              </p:ext>
            </p:extLst>
          </p:nvPr>
        </p:nvGraphicFramePr>
        <p:xfrm>
          <a:off x="597063" y="838203"/>
          <a:ext cx="7639681" cy="4643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70B9C931-F464-EC25-E9E4-7BE1CA93AD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45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7" name="Google Shape;1326;p29">
            <a:extLst>
              <a:ext uri="{FF2B5EF4-FFF2-40B4-BE49-F238E27FC236}">
                <a16:creationId xmlns:a16="http://schemas.microsoft.com/office/drawing/2014/main" id="{CA0AA3AC-6444-B6FB-0791-121041E47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67308" y="174015"/>
            <a:ext cx="340938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經紀業之業務責任</a:t>
            </a:r>
            <a:br>
              <a:rPr lang="zh-TW" altLang="en-US" b="1" i="0" dirty="0">
                <a:solidFill>
                  <a:srgbClr val="333333"/>
                </a:solidFill>
                <a:effectLst/>
                <a:latin typeface="Poppins" panose="020B0502040204020203" pitchFamily="2" charset="0"/>
              </a:rPr>
            </a:b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7F036733-126D-406F-93B6-67EAA9A2C0C4}"/>
              </a:ext>
            </a:extLst>
          </p:cNvPr>
          <p:cNvGrpSpPr/>
          <p:nvPr/>
        </p:nvGrpSpPr>
        <p:grpSpPr>
          <a:xfrm>
            <a:off x="522500" y="868150"/>
            <a:ext cx="4118883" cy="3106203"/>
            <a:chOff x="519476" y="926955"/>
            <a:chExt cx="4118883" cy="3106203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183306D1-B30C-5A5C-D593-C31521CDA524}"/>
                </a:ext>
              </a:extLst>
            </p:cNvPr>
            <p:cNvGrpSpPr/>
            <p:nvPr/>
          </p:nvGrpSpPr>
          <p:grpSpPr>
            <a:xfrm>
              <a:off x="524954" y="926955"/>
              <a:ext cx="4113405" cy="2824077"/>
              <a:chOff x="524954" y="926955"/>
              <a:chExt cx="4113405" cy="2824077"/>
            </a:xfrm>
          </p:grpSpPr>
          <p:grpSp>
            <p:nvGrpSpPr>
              <p:cNvPr id="29" name="群組 28">
                <a:extLst>
                  <a:ext uri="{FF2B5EF4-FFF2-40B4-BE49-F238E27FC236}">
                    <a16:creationId xmlns:a16="http://schemas.microsoft.com/office/drawing/2014/main" id="{3ED006F0-61B6-6C62-EB31-6DADC8D2D73F}"/>
                  </a:ext>
                </a:extLst>
              </p:cNvPr>
              <p:cNvGrpSpPr/>
              <p:nvPr/>
            </p:nvGrpSpPr>
            <p:grpSpPr>
              <a:xfrm>
                <a:off x="524955" y="926955"/>
                <a:ext cx="3806850" cy="2824077"/>
                <a:chOff x="532155" y="741334"/>
                <a:chExt cx="3806850" cy="2824077"/>
              </a:xfrm>
            </p:grpSpPr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DD306AA2-97F1-0199-BAED-D06CF704C730}"/>
                    </a:ext>
                  </a:extLst>
                </p:cNvPr>
                <p:cNvSpPr/>
                <p:nvPr/>
              </p:nvSpPr>
              <p:spPr>
                <a:xfrm>
                  <a:off x="532155" y="826708"/>
                  <a:ext cx="3806850" cy="2738703"/>
                </a:xfrm>
                <a:prstGeom prst="rect">
                  <a:avLst/>
                </a:prstGeom>
                <a:solidFill>
                  <a:schemeClr val="accent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2246CEB1-C1B7-F415-5AF8-33453C5E7614}"/>
                    </a:ext>
                  </a:extLst>
                </p:cNvPr>
                <p:cNvSpPr/>
                <p:nvPr/>
              </p:nvSpPr>
              <p:spPr>
                <a:xfrm>
                  <a:off x="532155" y="741334"/>
                  <a:ext cx="3806850" cy="42506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</p:grpSp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6981144F-003B-35F0-9293-C688239AD3DF}"/>
                  </a:ext>
                </a:extLst>
              </p:cNvPr>
              <p:cNvSpPr txBox="1"/>
              <p:nvPr/>
            </p:nvSpPr>
            <p:spPr>
              <a:xfrm>
                <a:off x="952257" y="957317"/>
                <a:ext cx="36861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營業處所應揭示之書件證照</a:t>
                </a:r>
                <a:endPara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F4DE723F-CF74-9C2F-F32B-3AD91EC94EED}"/>
                  </a:ext>
                </a:extLst>
              </p:cNvPr>
              <p:cNvSpPr txBox="1"/>
              <p:nvPr/>
            </p:nvSpPr>
            <p:spPr>
              <a:xfrm>
                <a:off x="524954" y="1442884"/>
                <a:ext cx="3929040" cy="12935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許可文件</a:t>
                </a: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同業</a:t>
                </a:r>
                <a:r>
                  <a:rPr lang="zh-TW" altLang="en-US" sz="1600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公會會員證書（有效期限內）</a:t>
                </a: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經紀人證書（有效期限內）</a:t>
                </a:r>
                <a:endParaRPr lang="en-US" altLang="zh-TW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報酬標準及收取方式（代銷業不適用）</a:t>
                </a:r>
              </a:p>
            </p:txBody>
          </p:sp>
          <p:pic>
            <p:nvPicPr>
              <p:cNvPr id="31" name="圖片 30">
                <a:extLst>
                  <a:ext uri="{FF2B5EF4-FFF2-40B4-BE49-F238E27FC236}">
                    <a16:creationId xmlns:a16="http://schemas.microsoft.com/office/drawing/2014/main" id="{E6A836AD-1F3A-75D6-B902-2895CB22D0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26769" y="2720633"/>
                <a:ext cx="679405" cy="679405"/>
              </a:xfrm>
              <a:prstGeom prst="rect">
                <a:avLst/>
              </a:prstGeom>
            </p:spPr>
          </p:pic>
        </p:grp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0A3EE2AD-D153-B41F-6393-A3BABB4DD486}"/>
                </a:ext>
              </a:extLst>
            </p:cNvPr>
            <p:cNvSpPr/>
            <p:nvPr/>
          </p:nvSpPr>
          <p:spPr>
            <a:xfrm>
              <a:off x="519476" y="3400037"/>
              <a:ext cx="3810606" cy="63312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CABA5A59-28C9-AAE4-7B3A-2442B17B9E11}"/>
                </a:ext>
              </a:extLst>
            </p:cNvPr>
            <p:cNvSpPr txBox="1"/>
            <p:nvPr/>
          </p:nvSpPr>
          <p:spPr>
            <a:xfrm>
              <a:off x="550298" y="3400036"/>
              <a:ext cx="3836511" cy="633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違者應限期改正，屆期未改正處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3~15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萬元罰鍰</a:t>
              </a:r>
            </a:p>
          </p:txBody>
        </p:sp>
      </p:grp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2BF09C13-63DA-BB1C-B598-E8985A491CDE}"/>
              </a:ext>
            </a:extLst>
          </p:cNvPr>
          <p:cNvGrpSpPr/>
          <p:nvPr/>
        </p:nvGrpSpPr>
        <p:grpSpPr>
          <a:xfrm>
            <a:off x="4571999" y="871969"/>
            <a:ext cx="3929040" cy="3922681"/>
            <a:chOff x="4693883" y="1046804"/>
            <a:chExt cx="3929040" cy="3922681"/>
          </a:xfrm>
        </p:grpSpPr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179D7436-6DAC-CB80-A878-FFED24EE9738}"/>
                </a:ext>
              </a:extLst>
            </p:cNvPr>
            <p:cNvGrpSpPr/>
            <p:nvPr/>
          </p:nvGrpSpPr>
          <p:grpSpPr>
            <a:xfrm>
              <a:off x="4693883" y="1046804"/>
              <a:ext cx="3929040" cy="3922681"/>
              <a:chOff x="479981" y="926955"/>
              <a:chExt cx="3929040" cy="3922681"/>
            </a:xfrm>
          </p:grpSpPr>
          <p:grpSp>
            <p:nvGrpSpPr>
              <p:cNvPr id="47" name="群組 46">
                <a:extLst>
                  <a:ext uri="{FF2B5EF4-FFF2-40B4-BE49-F238E27FC236}">
                    <a16:creationId xmlns:a16="http://schemas.microsoft.com/office/drawing/2014/main" id="{99754F07-D3FC-0085-1E13-B64057A1ACA3}"/>
                  </a:ext>
                </a:extLst>
              </p:cNvPr>
              <p:cNvGrpSpPr/>
              <p:nvPr/>
            </p:nvGrpSpPr>
            <p:grpSpPr>
              <a:xfrm>
                <a:off x="479981" y="926955"/>
                <a:ext cx="3929040" cy="3022394"/>
                <a:chOff x="479981" y="926955"/>
                <a:chExt cx="3929040" cy="3022394"/>
              </a:xfrm>
            </p:grpSpPr>
            <p:grpSp>
              <p:nvGrpSpPr>
                <p:cNvPr id="50" name="群組 49">
                  <a:extLst>
                    <a:ext uri="{FF2B5EF4-FFF2-40B4-BE49-F238E27FC236}">
                      <a16:creationId xmlns:a16="http://schemas.microsoft.com/office/drawing/2014/main" id="{B82F8ED5-E91D-E93D-54B6-68B908403828}"/>
                    </a:ext>
                  </a:extLst>
                </p:cNvPr>
                <p:cNvGrpSpPr/>
                <p:nvPr/>
              </p:nvGrpSpPr>
              <p:grpSpPr>
                <a:xfrm>
                  <a:off x="524955" y="926955"/>
                  <a:ext cx="3751846" cy="3022394"/>
                  <a:chOff x="532155" y="741334"/>
                  <a:chExt cx="3751846" cy="3022394"/>
                </a:xfrm>
              </p:grpSpPr>
              <p:sp>
                <p:nvSpPr>
                  <p:cNvPr id="54" name="矩形 53">
                    <a:extLst>
                      <a:ext uri="{FF2B5EF4-FFF2-40B4-BE49-F238E27FC236}">
                        <a16:creationId xmlns:a16="http://schemas.microsoft.com/office/drawing/2014/main" id="{8910553B-762A-CF5E-D410-98D0D617CF2C}"/>
                      </a:ext>
                    </a:extLst>
                  </p:cNvPr>
                  <p:cNvSpPr/>
                  <p:nvPr/>
                </p:nvSpPr>
                <p:spPr>
                  <a:xfrm>
                    <a:off x="532155" y="826708"/>
                    <a:ext cx="3751845" cy="2937020"/>
                  </a:xfrm>
                  <a:prstGeom prst="rect">
                    <a:avLst/>
                  </a:prstGeom>
                  <a:solidFill>
                    <a:schemeClr val="accent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  <p:sp>
                <p:nvSpPr>
                  <p:cNvPr id="55" name="矩形 54">
                    <a:extLst>
                      <a:ext uri="{FF2B5EF4-FFF2-40B4-BE49-F238E27FC236}">
                        <a16:creationId xmlns:a16="http://schemas.microsoft.com/office/drawing/2014/main" id="{276FFF53-0A66-EB4B-EBEA-C908E04D518D}"/>
                      </a:ext>
                    </a:extLst>
                  </p:cNvPr>
                  <p:cNvSpPr/>
                  <p:nvPr/>
                </p:nvSpPr>
                <p:spPr>
                  <a:xfrm>
                    <a:off x="532155" y="741334"/>
                    <a:ext cx="3751846" cy="407667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</p:grpSp>
            <p:sp>
              <p:nvSpPr>
                <p:cNvPr id="51" name="文字方塊 50">
                  <a:extLst>
                    <a:ext uri="{FF2B5EF4-FFF2-40B4-BE49-F238E27FC236}">
                      <a16:creationId xmlns:a16="http://schemas.microsoft.com/office/drawing/2014/main" id="{0BD7B292-F08D-E083-DB10-E581FDF80214}"/>
                    </a:ext>
                  </a:extLst>
                </p:cNvPr>
                <p:cNvSpPr txBox="1"/>
                <p:nvPr/>
              </p:nvSpPr>
              <p:spPr>
                <a:xfrm>
                  <a:off x="1098672" y="954822"/>
                  <a:ext cx="271012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禁止收取差價及其他報酬</a:t>
                  </a:r>
                  <a:endParaRPr lang="en-US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2" name="文字方塊 51">
                  <a:extLst>
                    <a:ext uri="{FF2B5EF4-FFF2-40B4-BE49-F238E27FC236}">
                      <a16:creationId xmlns:a16="http://schemas.microsoft.com/office/drawing/2014/main" id="{9A334498-CD8C-2BDB-810E-82A67A160F1E}"/>
                    </a:ext>
                  </a:extLst>
                </p:cNvPr>
                <p:cNvSpPr txBox="1"/>
                <p:nvPr/>
              </p:nvSpPr>
              <p:spPr>
                <a:xfrm>
                  <a:off x="479981" y="1355840"/>
                  <a:ext cx="3929040" cy="160133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>
                    <a:lnSpc>
                      <a:spcPts val="2400"/>
                    </a:lnSpc>
                  </a:pPr>
                  <a:r>
                    <a:rPr lang="zh-TW" altLang="zh-TW" sz="16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不動產仲介經紀業報酬計收標準規定</a:t>
                  </a:r>
                  <a:endPara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342900" indent="-342900">
                    <a:lnSpc>
                      <a:spcPts val="24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sz="16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買賣：不超過不動產實際成交價金</a:t>
                  </a:r>
                  <a:r>
                    <a:rPr lang="en-US" altLang="zh-TW" sz="16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6%</a:t>
                  </a:r>
                  <a:r>
                    <a:rPr lang="zh-TW" altLang="en-US" sz="16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租賃：不超過</a:t>
                  </a:r>
                  <a:r>
                    <a:rPr lang="en-US" altLang="zh-TW" sz="16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1.5</a:t>
                  </a:r>
                  <a:r>
                    <a:rPr lang="zh-TW" altLang="en-US" sz="16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個月租金</a:t>
                  </a:r>
                  <a:endPara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342900" indent="-342900">
                    <a:lnSpc>
                      <a:spcPts val="24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sz="16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報酬標準為收費之</a:t>
                  </a:r>
                  <a:r>
                    <a:rPr lang="zh-TW" altLang="en-US" sz="16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最高上限</a:t>
                  </a:r>
                  <a:r>
                    <a:rPr lang="zh-TW" altLang="en-US" sz="16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，並非主管機關規定之固定收費比率</a:t>
                  </a:r>
                  <a:endPara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48" name="矩形 47">
                <a:extLst>
                  <a:ext uri="{FF2B5EF4-FFF2-40B4-BE49-F238E27FC236}">
                    <a16:creationId xmlns:a16="http://schemas.microsoft.com/office/drawing/2014/main" id="{8659FFBE-A417-F84E-7CCE-2C7AFA689260}"/>
                  </a:ext>
                </a:extLst>
              </p:cNvPr>
              <p:cNvSpPr/>
              <p:nvPr/>
            </p:nvSpPr>
            <p:spPr>
              <a:xfrm>
                <a:off x="530433" y="3405970"/>
                <a:ext cx="3751846" cy="1443666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28F3FEB7-9F7D-029B-5357-45B4B77FD5FB}"/>
                  </a:ext>
                </a:extLst>
              </p:cNvPr>
              <p:cNvSpPr txBox="1"/>
              <p:nvPr/>
            </p:nvSpPr>
            <p:spPr>
              <a:xfrm>
                <a:off x="606023" y="3368294"/>
                <a:ext cx="3695425" cy="1473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200"/>
                  </a:lnSpc>
                </a:pPr>
                <a:r>
                  <a:rPr lang="zh-TW" altLang="en-US" sz="1600" b="1" kern="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違規者：</a:t>
                </a:r>
                <a:endParaRPr lang="en-US" altLang="zh-TW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ts val="2200"/>
                  </a:lnSpc>
                  <a:buClr>
                    <a:srgbClr val="C00000"/>
                  </a:buClr>
                  <a:buFont typeface="Arial" panose="020B0604020202020204" pitchFamily="34" charset="0"/>
                  <a:buChar char="•"/>
                </a:pPr>
                <a:r>
                  <a:rPr lang="zh-TW" altLang="en-US" sz="1600" b="1" kern="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加計利息後加倍返還</a:t>
                </a:r>
                <a:endParaRPr lang="en-US" altLang="zh-TW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ts val="2200"/>
                  </a:lnSpc>
                  <a:buClr>
                    <a:srgbClr val="C00000"/>
                  </a:buClr>
                  <a:buFont typeface="Arial" panose="020B0604020202020204" pitchFamily="34" charset="0"/>
                  <a:buChar char="•"/>
                </a:pPr>
                <a:r>
                  <a:rPr lang="zh-TW" altLang="en-US" sz="1600" b="1" kern="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業者：處</a:t>
                </a:r>
                <a:r>
                  <a:rPr lang="en-US" altLang="zh-TW" sz="1600" b="1" kern="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6~30</a:t>
                </a:r>
                <a:r>
                  <a:rPr lang="zh-TW" altLang="en-US" sz="1600" b="1" kern="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萬元罰鍰，並限期改正，屆期未改則按次處罰</a:t>
                </a:r>
                <a:endParaRPr lang="en-US" altLang="zh-TW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ts val="2200"/>
                  </a:lnSpc>
                  <a:buClr>
                    <a:srgbClr val="C00000"/>
                  </a:buClr>
                  <a:buFont typeface="Arial" panose="020B0604020202020204" pitchFamily="34" charset="0"/>
                  <a:buChar char="•"/>
                </a:pPr>
                <a:r>
                  <a:rPr lang="zh-TW" altLang="en-US" sz="1600" b="1" kern="0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經紀人員：停止執行業務處分</a:t>
                </a:r>
                <a:endParaRPr lang="en-US" altLang="zh-TW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1A3649F9-E9C6-5194-0499-466A4F7AC0D2}"/>
                </a:ext>
              </a:extLst>
            </p:cNvPr>
            <p:cNvSpPr txBox="1"/>
            <p:nvPr/>
          </p:nvSpPr>
          <p:spPr>
            <a:xfrm>
              <a:off x="5166159" y="3096695"/>
              <a:ext cx="3140779" cy="370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ts val="2400"/>
                </a:lnSpc>
              </a:pPr>
              <a:r>
                <a:rPr lang="zh-TW" altLang="en-US" sz="1600" b="1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約定賣清者仍不得超收服務報酬</a:t>
              </a:r>
              <a:endParaRPr lang="en-US" altLang="zh-TW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1669456F-90DE-FC62-0FE8-1CEAFC031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01062" y="3057354"/>
              <a:ext cx="469529" cy="469529"/>
            </a:xfrm>
            <a:prstGeom prst="rect">
              <a:avLst/>
            </a:prstGeom>
          </p:spPr>
        </p:pic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E055EEAD-D3B1-6E06-7569-88A7A7F2A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17</a:t>
            </a:fld>
            <a:endParaRPr lang="zh-TW" altLang="en-US"/>
          </a:p>
        </p:txBody>
      </p:sp>
      <p:sp>
        <p:nvSpPr>
          <p:cNvPr id="5" name="Google Shape;1326;p29">
            <a:extLst>
              <a:ext uri="{FF2B5EF4-FFF2-40B4-BE49-F238E27FC236}">
                <a16:creationId xmlns:a16="http://schemas.microsoft.com/office/drawing/2014/main" id="{C1D8C826-E180-7DBF-83DF-FD83F91E64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12211" y="158932"/>
            <a:ext cx="430778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經紀業之業務責任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廣告</a:t>
            </a:r>
            <a:br>
              <a:rPr lang="zh-TW" altLang="en-US" b="1" i="0" dirty="0">
                <a:solidFill>
                  <a:srgbClr val="333333"/>
                </a:solidFill>
                <a:effectLst/>
                <a:latin typeface="Poppins" panose="020B0502040204020203" pitchFamily="2" charset="0"/>
              </a:rPr>
            </a:b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ADA2676D-B942-4E1B-C8B3-B79FA153CAA2}"/>
              </a:ext>
            </a:extLst>
          </p:cNvPr>
          <p:cNvGrpSpPr/>
          <p:nvPr/>
        </p:nvGrpSpPr>
        <p:grpSpPr>
          <a:xfrm>
            <a:off x="776226" y="1060553"/>
            <a:ext cx="7925323" cy="3022394"/>
            <a:chOff x="837062" y="1046804"/>
            <a:chExt cx="3929040" cy="3022394"/>
          </a:xfrm>
        </p:grpSpPr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99754F07-D3FC-0085-1E13-B64057A1ACA3}"/>
                </a:ext>
              </a:extLst>
            </p:cNvPr>
            <p:cNvGrpSpPr/>
            <p:nvPr/>
          </p:nvGrpSpPr>
          <p:grpSpPr>
            <a:xfrm>
              <a:off x="837062" y="1046804"/>
              <a:ext cx="3929040" cy="3022394"/>
              <a:chOff x="479981" y="926955"/>
              <a:chExt cx="3929040" cy="3022394"/>
            </a:xfrm>
          </p:grpSpPr>
          <p:grpSp>
            <p:nvGrpSpPr>
              <p:cNvPr id="50" name="群組 49">
                <a:extLst>
                  <a:ext uri="{FF2B5EF4-FFF2-40B4-BE49-F238E27FC236}">
                    <a16:creationId xmlns:a16="http://schemas.microsoft.com/office/drawing/2014/main" id="{B82F8ED5-E91D-E93D-54B6-68B908403828}"/>
                  </a:ext>
                </a:extLst>
              </p:cNvPr>
              <p:cNvGrpSpPr/>
              <p:nvPr/>
            </p:nvGrpSpPr>
            <p:grpSpPr>
              <a:xfrm>
                <a:off x="524955" y="926955"/>
                <a:ext cx="3751846" cy="3022394"/>
                <a:chOff x="532155" y="741334"/>
                <a:chExt cx="3751846" cy="3022394"/>
              </a:xfrm>
            </p:grpSpPr>
            <p:sp>
              <p:nvSpPr>
                <p:cNvPr id="54" name="矩形 53">
                  <a:extLst>
                    <a:ext uri="{FF2B5EF4-FFF2-40B4-BE49-F238E27FC236}">
                      <a16:creationId xmlns:a16="http://schemas.microsoft.com/office/drawing/2014/main" id="{8910553B-762A-CF5E-D410-98D0D617CF2C}"/>
                    </a:ext>
                  </a:extLst>
                </p:cNvPr>
                <p:cNvSpPr/>
                <p:nvPr/>
              </p:nvSpPr>
              <p:spPr>
                <a:xfrm>
                  <a:off x="532155" y="826708"/>
                  <a:ext cx="3751845" cy="2937020"/>
                </a:xfrm>
                <a:prstGeom prst="rect">
                  <a:avLst/>
                </a:prstGeom>
                <a:solidFill>
                  <a:schemeClr val="accent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55" name="矩形 54">
                  <a:extLst>
                    <a:ext uri="{FF2B5EF4-FFF2-40B4-BE49-F238E27FC236}">
                      <a16:creationId xmlns:a16="http://schemas.microsoft.com/office/drawing/2014/main" id="{276FFF53-0A66-EB4B-EBEA-C908E04D518D}"/>
                    </a:ext>
                  </a:extLst>
                </p:cNvPr>
                <p:cNvSpPr/>
                <p:nvPr/>
              </p:nvSpPr>
              <p:spPr>
                <a:xfrm>
                  <a:off x="532155" y="741334"/>
                  <a:ext cx="3751846" cy="42506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</p:grpSp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0BD7B292-F08D-E083-DB10-E581FDF80214}"/>
                  </a:ext>
                </a:extLst>
              </p:cNvPr>
              <p:cNvSpPr txBox="1"/>
              <p:nvPr/>
            </p:nvSpPr>
            <p:spPr>
              <a:xfrm>
                <a:off x="1467180" y="1003031"/>
                <a:ext cx="18673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簽訂委託書後方得刊登廣告及銷售</a:t>
                </a:r>
              </a:p>
            </p:txBody>
          </p:sp>
          <p:sp>
            <p:nvSpPr>
              <p:cNvPr id="52" name="文字方塊 51">
                <a:extLst>
                  <a:ext uri="{FF2B5EF4-FFF2-40B4-BE49-F238E27FC236}">
                    <a16:creationId xmlns:a16="http://schemas.microsoft.com/office/drawing/2014/main" id="{9A334498-CD8C-2BDB-810E-82A67A160F1E}"/>
                  </a:ext>
                </a:extLst>
              </p:cNvPr>
              <p:cNvSpPr txBox="1"/>
              <p:nvPr/>
            </p:nvSpPr>
            <p:spPr>
              <a:xfrm>
                <a:off x="479981" y="1355840"/>
                <a:ext cx="3929040" cy="370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ts val="2400"/>
                  </a:lnSpc>
                </a:pP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D28E59BC-D884-9E1E-2B5C-01D6777ABF12}"/>
                </a:ext>
              </a:extLst>
            </p:cNvPr>
            <p:cNvSpPr txBox="1"/>
            <p:nvPr/>
          </p:nvSpPr>
          <p:spPr>
            <a:xfrm>
              <a:off x="882035" y="2151820"/>
              <a:ext cx="3558126" cy="678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委售價格應為</a:t>
              </a:r>
              <a:r>
                <a:rPr lang="zh-TW" altLang="en-US" sz="16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明確且固定之金額</a:t>
              </a: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，不得以定型化契約條款約定以區間價格方式為之。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F7F042F-1D18-DF93-2F84-07CB2DB55643}"/>
                </a:ext>
              </a:extLst>
            </p:cNvPr>
            <p:cNvSpPr txBox="1"/>
            <p:nvPr/>
          </p:nvSpPr>
          <p:spPr>
            <a:xfrm>
              <a:off x="1475797" y="2524415"/>
              <a:ext cx="189012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內政部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104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日內授中辦地字第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1040440467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號函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61986734-E359-385A-DE3B-75F3136DDFFE}"/>
                </a:ext>
              </a:extLst>
            </p:cNvPr>
            <p:cNvSpPr txBox="1"/>
            <p:nvPr/>
          </p:nvSpPr>
          <p:spPr>
            <a:xfrm>
              <a:off x="876985" y="1615006"/>
              <a:ext cx="3634478" cy="370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委售價格</a:t>
              </a: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如有變更</a:t>
              </a: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應以</a:t>
              </a:r>
              <a:r>
                <a:rPr lang="zh-TW" altLang="en-US" sz="16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書面</a:t>
              </a: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約定之，不得以口頭方式約。</a:t>
              </a:r>
              <a:endParaRPr lang="en-US" altLang="zh-TW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3F5F795C-E476-C286-59D4-C8FDBDC36365}"/>
              </a:ext>
            </a:extLst>
          </p:cNvPr>
          <p:cNvSpPr txBox="1"/>
          <p:nvPr/>
        </p:nvSpPr>
        <p:spPr>
          <a:xfrm>
            <a:off x="856755" y="2907877"/>
            <a:ext cx="7331158" cy="98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委託銷售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期間屆滿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終止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或解除、委託銷售期間內委託標的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售出並辦竣移轉登記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予新所有權人等情形，致委任關係已消滅，即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不得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再就該委託標的進行銷售及廣告。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BAF8714-3CDB-A538-AF10-CA8C439D9223}"/>
              </a:ext>
            </a:extLst>
          </p:cNvPr>
          <p:cNvSpPr txBox="1"/>
          <p:nvPr/>
        </p:nvSpPr>
        <p:spPr>
          <a:xfrm>
            <a:off x="2434936" y="3583681"/>
            <a:ext cx="56091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內政部</a:t>
            </a:r>
            <a:r>
              <a:rPr lang="en-US" altLang="zh-TW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</a:t>
            </a:r>
            <a:r>
              <a:rPr lang="zh-TW" altLang="en-US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22</a:t>
            </a:r>
            <a:r>
              <a:rPr lang="zh-TW" altLang="en-US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日「研商不動產經紀業廣告逾委託銷售期間下架事宜」會議結論</a:t>
            </a:r>
            <a:r>
              <a:rPr lang="en-US" altLang="zh-TW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7" name="圖片 6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774D37EB-B5CB-91D8-6FC8-61757A2FF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26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18</a:t>
            </a:fld>
            <a:endParaRPr lang="zh-TW" altLang="en-US"/>
          </a:p>
        </p:txBody>
      </p:sp>
      <p:sp>
        <p:nvSpPr>
          <p:cNvPr id="5" name="Google Shape;1326;p29">
            <a:extLst>
              <a:ext uri="{FF2B5EF4-FFF2-40B4-BE49-F238E27FC236}">
                <a16:creationId xmlns:a16="http://schemas.microsoft.com/office/drawing/2014/main" id="{C1D8C826-E180-7DBF-83DF-FD83F91E64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12211" y="158932"/>
            <a:ext cx="430778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經紀業之業務責任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廣告</a:t>
            </a:r>
            <a:br>
              <a:rPr lang="zh-TW" altLang="en-US" b="1" i="0" dirty="0">
                <a:solidFill>
                  <a:srgbClr val="333333"/>
                </a:solidFill>
                <a:effectLst/>
                <a:latin typeface="Poppins" panose="020B0502040204020203" pitchFamily="2" charset="0"/>
              </a:rPr>
            </a:b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C47F1149-59B9-B7AE-1CB0-2E3BE1EEBBB0}"/>
              </a:ext>
            </a:extLst>
          </p:cNvPr>
          <p:cNvGrpSpPr/>
          <p:nvPr/>
        </p:nvGrpSpPr>
        <p:grpSpPr>
          <a:xfrm>
            <a:off x="169622" y="1001252"/>
            <a:ext cx="3929040" cy="2782111"/>
            <a:chOff x="4955473" y="1046804"/>
            <a:chExt cx="3929040" cy="2782111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D8506B45-2315-5DD2-5118-0090EA8D951B}"/>
                </a:ext>
              </a:extLst>
            </p:cNvPr>
            <p:cNvGrpSpPr/>
            <p:nvPr/>
          </p:nvGrpSpPr>
          <p:grpSpPr>
            <a:xfrm>
              <a:off x="4955473" y="1046804"/>
              <a:ext cx="3929040" cy="2782111"/>
              <a:chOff x="479981" y="926955"/>
              <a:chExt cx="3929040" cy="2782111"/>
            </a:xfrm>
          </p:grpSpPr>
          <p:grpSp>
            <p:nvGrpSpPr>
              <p:cNvPr id="10" name="群組 9">
                <a:extLst>
                  <a:ext uri="{FF2B5EF4-FFF2-40B4-BE49-F238E27FC236}">
                    <a16:creationId xmlns:a16="http://schemas.microsoft.com/office/drawing/2014/main" id="{D46DB0DE-DCEB-D1D6-5776-55585B125E40}"/>
                  </a:ext>
                </a:extLst>
              </p:cNvPr>
              <p:cNvGrpSpPr/>
              <p:nvPr/>
            </p:nvGrpSpPr>
            <p:grpSpPr>
              <a:xfrm>
                <a:off x="524955" y="926955"/>
                <a:ext cx="3751846" cy="2782111"/>
                <a:chOff x="532155" y="741334"/>
                <a:chExt cx="3751846" cy="2782111"/>
              </a:xfrm>
            </p:grpSpPr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1B71DEDA-2041-B9E0-DACD-CB9C35EE4B69}"/>
                    </a:ext>
                  </a:extLst>
                </p:cNvPr>
                <p:cNvSpPr/>
                <p:nvPr/>
              </p:nvSpPr>
              <p:spPr>
                <a:xfrm>
                  <a:off x="532155" y="826708"/>
                  <a:ext cx="3751845" cy="2696737"/>
                </a:xfrm>
                <a:prstGeom prst="rect">
                  <a:avLst/>
                </a:prstGeom>
                <a:solidFill>
                  <a:schemeClr val="accent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0C0E8217-131B-70C6-3526-1BBF4629CFD7}"/>
                    </a:ext>
                  </a:extLst>
                </p:cNvPr>
                <p:cNvSpPr/>
                <p:nvPr/>
              </p:nvSpPr>
              <p:spPr>
                <a:xfrm>
                  <a:off x="532155" y="741334"/>
                  <a:ext cx="3751846" cy="42506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</p:grpSp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E2A180A1-62DF-DE60-55EA-E37DCFBF353D}"/>
                  </a:ext>
                </a:extLst>
              </p:cNvPr>
              <p:cNvSpPr txBox="1"/>
              <p:nvPr/>
            </p:nvSpPr>
            <p:spPr>
              <a:xfrm>
                <a:off x="866083" y="954453"/>
                <a:ext cx="31568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廣告及銷售內容應與事實相符</a:t>
                </a:r>
              </a:p>
            </p:txBody>
          </p:sp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5B3F4646-8D3F-1750-CBFA-CF7FEB3CD9AF}"/>
                  </a:ext>
                </a:extLst>
              </p:cNvPr>
              <p:cNvSpPr txBox="1"/>
              <p:nvPr/>
            </p:nvSpPr>
            <p:spPr>
              <a:xfrm>
                <a:off x="479981" y="1355840"/>
                <a:ext cx="3929040" cy="370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ts val="2400"/>
                  </a:lnSpc>
                </a:pP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7240CE50-B959-DDDF-5A26-CCEC2EA33398}"/>
                </a:ext>
              </a:extLst>
            </p:cNvPr>
            <p:cNvSpPr txBox="1"/>
            <p:nvPr/>
          </p:nvSpPr>
          <p:spPr>
            <a:xfrm>
              <a:off x="5000447" y="1506916"/>
              <a:ext cx="3823008" cy="678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應以委託銷售契約書所載</a:t>
              </a:r>
              <a:r>
                <a:rPr lang="zh-TW" altLang="en-US" sz="16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委託銷售價格</a:t>
              </a: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刊登廣告。</a:t>
              </a:r>
              <a:endParaRPr lang="en-US" altLang="zh-TW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0323A0D2-1D92-965F-D42D-88D95FC0B78A}"/>
                </a:ext>
              </a:extLst>
            </p:cNvPr>
            <p:cNvSpPr txBox="1"/>
            <p:nvPr/>
          </p:nvSpPr>
          <p:spPr>
            <a:xfrm>
              <a:off x="5126265" y="2146394"/>
              <a:ext cx="369213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內政部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31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日研商「如何規範不動產仲介經紀業者刊登廣告之銷售價格等相關事宜」會議結論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2E729839-54F7-DDA5-3231-AEDA35231BA9}"/>
                </a:ext>
              </a:extLst>
            </p:cNvPr>
            <p:cNvSpPr txBox="1"/>
            <p:nvPr/>
          </p:nvSpPr>
          <p:spPr>
            <a:xfrm>
              <a:off x="5000447" y="2688607"/>
              <a:ext cx="3823008" cy="678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法定用途</a:t>
              </a: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與</a:t>
              </a:r>
              <a:r>
                <a:rPr lang="zh-TW" altLang="en-US" sz="16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實際用途</a:t>
              </a: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有不一致之情形時，兩者皆應明確揭示。</a:t>
              </a:r>
              <a:endParaRPr lang="en-US" altLang="zh-TW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B7CD1011-22F2-9156-9773-6EB88F04E95B}"/>
                </a:ext>
              </a:extLst>
            </p:cNvPr>
            <p:cNvSpPr txBox="1"/>
            <p:nvPr/>
          </p:nvSpPr>
          <p:spPr>
            <a:xfrm>
              <a:off x="5126265" y="3347134"/>
              <a:ext cx="36921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內政部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104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日內授中辦地字第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1040406497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號函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EBC4B30B-0314-3350-DF45-7466734732EC}"/>
              </a:ext>
            </a:extLst>
          </p:cNvPr>
          <p:cNvGrpSpPr/>
          <p:nvPr/>
        </p:nvGrpSpPr>
        <p:grpSpPr>
          <a:xfrm>
            <a:off x="4098662" y="936522"/>
            <a:ext cx="4957253" cy="3762416"/>
            <a:chOff x="4098662" y="936522"/>
            <a:chExt cx="4957253" cy="3762416"/>
          </a:xfrm>
        </p:grpSpPr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FB3DF55C-3763-5AD1-7D1F-B33C58AC1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8662" y="936522"/>
              <a:ext cx="4957253" cy="3076464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7B1272C2-65C9-7DED-DD91-83CE1029DCCC}"/>
                </a:ext>
              </a:extLst>
            </p:cNvPr>
            <p:cNvSpPr/>
            <p:nvPr/>
          </p:nvSpPr>
          <p:spPr>
            <a:xfrm>
              <a:off x="7394472" y="3153191"/>
              <a:ext cx="1128252" cy="4866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FB68AA96-9186-2261-A744-69DF7C9D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98662" y="4052983"/>
              <a:ext cx="4957253" cy="645955"/>
            </a:xfrm>
            <a:prstGeom prst="rect">
              <a:avLst/>
            </a:prstGeom>
          </p:spPr>
        </p:pic>
        <p:sp>
          <p:nvSpPr>
            <p:cNvPr id="42" name="橢圓 41">
              <a:extLst>
                <a:ext uri="{FF2B5EF4-FFF2-40B4-BE49-F238E27FC236}">
                  <a16:creationId xmlns:a16="http://schemas.microsoft.com/office/drawing/2014/main" id="{31CF750E-EF5B-A849-2274-2AA605FA2C0B}"/>
                </a:ext>
              </a:extLst>
            </p:cNvPr>
            <p:cNvSpPr/>
            <p:nvPr/>
          </p:nvSpPr>
          <p:spPr>
            <a:xfrm>
              <a:off x="4822723" y="4061606"/>
              <a:ext cx="685799" cy="3125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97C823E9-CA80-96B0-966A-74A49E6F34E5}"/>
                </a:ext>
              </a:extLst>
            </p:cNvPr>
            <p:cNvSpPr/>
            <p:nvPr/>
          </p:nvSpPr>
          <p:spPr>
            <a:xfrm>
              <a:off x="6195711" y="4217876"/>
              <a:ext cx="964631" cy="3125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D5F35DAD-8491-B270-5933-3C063195AA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23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群組 17">
            <a:extLst>
              <a:ext uri="{FF2B5EF4-FFF2-40B4-BE49-F238E27FC236}">
                <a16:creationId xmlns:a16="http://schemas.microsoft.com/office/drawing/2014/main" id="{BFAB9534-A987-9561-9587-6553AF1BEEAE}"/>
              </a:ext>
            </a:extLst>
          </p:cNvPr>
          <p:cNvGrpSpPr/>
          <p:nvPr/>
        </p:nvGrpSpPr>
        <p:grpSpPr>
          <a:xfrm>
            <a:off x="4637926" y="1037019"/>
            <a:ext cx="6997814" cy="3968512"/>
            <a:chOff x="3834899" y="1197703"/>
            <a:chExt cx="5256437" cy="2996724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F06FC1E5-CE95-731B-AE66-2A58BA20B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2181" y="1197703"/>
              <a:ext cx="5219155" cy="2996724"/>
            </a:xfrm>
            <a:prstGeom prst="rect">
              <a:avLst/>
            </a:prstGeom>
          </p:spPr>
        </p:pic>
        <p:sp>
          <p:nvSpPr>
            <p:cNvPr id="17" name="橢圓 16">
              <a:extLst>
                <a:ext uri="{FF2B5EF4-FFF2-40B4-BE49-F238E27FC236}">
                  <a16:creationId xmlns:a16="http://schemas.microsoft.com/office/drawing/2014/main" id="{2898BED2-A6F6-2FEB-F116-811725793A54}"/>
                </a:ext>
              </a:extLst>
            </p:cNvPr>
            <p:cNvSpPr/>
            <p:nvPr/>
          </p:nvSpPr>
          <p:spPr>
            <a:xfrm>
              <a:off x="3834899" y="1242508"/>
              <a:ext cx="3275650" cy="270329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19</a:t>
            </a:fld>
            <a:endParaRPr lang="zh-TW" altLang="en-US"/>
          </a:p>
        </p:txBody>
      </p:sp>
      <p:sp>
        <p:nvSpPr>
          <p:cNvPr id="5" name="Google Shape;1326;p29">
            <a:extLst>
              <a:ext uri="{FF2B5EF4-FFF2-40B4-BE49-F238E27FC236}">
                <a16:creationId xmlns:a16="http://schemas.microsoft.com/office/drawing/2014/main" id="{C1D8C826-E180-7DBF-83DF-FD83F91E64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12211" y="158932"/>
            <a:ext cx="430778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經紀業之業務責任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廣告</a:t>
            </a:r>
            <a:br>
              <a:rPr lang="zh-TW" altLang="en-US" b="1" i="0" dirty="0">
                <a:solidFill>
                  <a:srgbClr val="333333"/>
                </a:solidFill>
                <a:effectLst/>
                <a:latin typeface="Poppins" panose="020B0502040204020203" pitchFamily="2" charset="0"/>
              </a:rPr>
            </a:b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C47F1149-59B9-B7AE-1CB0-2E3BE1EEBBB0}"/>
              </a:ext>
            </a:extLst>
          </p:cNvPr>
          <p:cNvGrpSpPr/>
          <p:nvPr/>
        </p:nvGrpSpPr>
        <p:grpSpPr>
          <a:xfrm>
            <a:off x="642960" y="1062039"/>
            <a:ext cx="3929040" cy="1340875"/>
            <a:chOff x="4955473" y="1046804"/>
            <a:chExt cx="3929040" cy="1340875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D8506B45-2315-5DD2-5118-0090EA8D951B}"/>
                </a:ext>
              </a:extLst>
            </p:cNvPr>
            <p:cNvGrpSpPr/>
            <p:nvPr/>
          </p:nvGrpSpPr>
          <p:grpSpPr>
            <a:xfrm>
              <a:off x="4955473" y="1046804"/>
              <a:ext cx="3929040" cy="1340875"/>
              <a:chOff x="479981" y="926955"/>
              <a:chExt cx="3929040" cy="1340875"/>
            </a:xfrm>
          </p:grpSpPr>
          <p:grpSp>
            <p:nvGrpSpPr>
              <p:cNvPr id="10" name="群組 9">
                <a:extLst>
                  <a:ext uri="{FF2B5EF4-FFF2-40B4-BE49-F238E27FC236}">
                    <a16:creationId xmlns:a16="http://schemas.microsoft.com/office/drawing/2014/main" id="{D46DB0DE-DCEB-D1D6-5776-55585B125E40}"/>
                  </a:ext>
                </a:extLst>
              </p:cNvPr>
              <p:cNvGrpSpPr/>
              <p:nvPr/>
            </p:nvGrpSpPr>
            <p:grpSpPr>
              <a:xfrm>
                <a:off x="524955" y="926955"/>
                <a:ext cx="3619986" cy="1340875"/>
                <a:chOff x="532155" y="741334"/>
                <a:chExt cx="3619986" cy="1340875"/>
              </a:xfrm>
            </p:grpSpPr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1B71DEDA-2041-B9E0-DACD-CB9C35EE4B69}"/>
                    </a:ext>
                  </a:extLst>
                </p:cNvPr>
                <p:cNvSpPr/>
                <p:nvPr/>
              </p:nvSpPr>
              <p:spPr>
                <a:xfrm>
                  <a:off x="532155" y="826708"/>
                  <a:ext cx="3619985" cy="1255501"/>
                </a:xfrm>
                <a:prstGeom prst="rect">
                  <a:avLst/>
                </a:prstGeom>
                <a:solidFill>
                  <a:schemeClr val="accent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0C0E8217-131B-70C6-3526-1BBF4629CFD7}"/>
                    </a:ext>
                  </a:extLst>
                </p:cNvPr>
                <p:cNvSpPr/>
                <p:nvPr/>
              </p:nvSpPr>
              <p:spPr>
                <a:xfrm>
                  <a:off x="532155" y="741334"/>
                  <a:ext cx="3619986" cy="42506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</p:grpSp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E2A180A1-62DF-DE60-55EA-E37DCFBF353D}"/>
                  </a:ext>
                </a:extLst>
              </p:cNvPr>
              <p:cNvSpPr txBox="1"/>
              <p:nvPr/>
            </p:nvSpPr>
            <p:spPr>
              <a:xfrm>
                <a:off x="756529" y="967525"/>
                <a:ext cx="31568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廣告及銷售內容應與事實相符</a:t>
                </a:r>
              </a:p>
            </p:txBody>
          </p:sp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5B3F4646-8D3F-1750-CBFA-CF7FEB3CD9AF}"/>
                  </a:ext>
                </a:extLst>
              </p:cNvPr>
              <p:cNvSpPr txBox="1"/>
              <p:nvPr/>
            </p:nvSpPr>
            <p:spPr>
              <a:xfrm>
                <a:off x="479981" y="1355840"/>
                <a:ext cx="3929040" cy="370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ts val="2400"/>
                  </a:lnSpc>
                </a:pP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7240CE50-B959-DDDF-5A26-CCEC2EA33398}"/>
                </a:ext>
              </a:extLst>
            </p:cNvPr>
            <p:cNvSpPr txBox="1"/>
            <p:nvPr/>
          </p:nvSpPr>
          <p:spPr>
            <a:xfrm>
              <a:off x="5000447" y="1506916"/>
              <a:ext cx="3619985" cy="678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廣告應刊登物件實際情形，</a:t>
              </a:r>
              <a:r>
                <a:rPr lang="zh-TW" altLang="en-US" sz="16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不得以</a:t>
              </a:r>
              <a:r>
                <a:rPr lang="en-US" altLang="zh-TW" sz="16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AI</a:t>
              </a:r>
              <a:r>
                <a:rPr lang="zh-TW" altLang="en-US" sz="16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示意圖替代</a:t>
              </a: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D5F35DAD-8491-B270-5933-3C063195AA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03AA64CA-39C0-E563-056C-CE35E9A6DDF7}"/>
              </a:ext>
            </a:extLst>
          </p:cNvPr>
          <p:cNvGrpSpPr/>
          <p:nvPr/>
        </p:nvGrpSpPr>
        <p:grpSpPr>
          <a:xfrm>
            <a:off x="1085078" y="2526154"/>
            <a:ext cx="3222841" cy="2398158"/>
            <a:chOff x="545371" y="2643742"/>
            <a:chExt cx="3222841" cy="2398158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B82D025E-733E-6A6F-DFB5-0DBC81D82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5371" y="2643742"/>
              <a:ext cx="3222841" cy="2398158"/>
            </a:xfrm>
            <a:prstGeom prst="rect">
              <a:avLst/>
            </a:prstGeom>
          </p:spPr>
        </p:pic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5F497374-7CC6-8FD1-69E1-3B58F65B6FE8}"/>
                </a:ext>
              </a:extLst>
            </p:cNvPr>
            <p:cNvSpPr txBox="1"/>
            <p:nvPr/>
          </p:nvSpPr>
          <p:spPr>
            <a:xfrm>
              <a:off x="612058" y="2732434"/>
              <a:ext cx="921774" cy="307777"/>
            </a:xfrm>
            <a:prstGeom prst="rect">
              <a:avLst/>
            </a:prstGeom>
            <a:solidFill>
              <a:schemeClr val="accent4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實際情形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1917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8"/>
          <p:cNvSpPr txBox="1">
            <a:spLocks noGrp="1"/>
          </p:cNvSpPr>
          <p:nvPr>
            <p:ph type="title"/>
          </p:nvPr>
        </p:nvSpPr>
        <p:spPr>
          <a:xfrm>
            <a:off x="3708440" y="385478"/>
            <a:ext cx="17271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簡報大綱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2D17A827-D55D-D63B-3141-F64533FF296A}"/>
              </a:ext>
            </a:extLst>
          </p:cNvPr>
          <p:cNvGrpSpPr/>
          <p:nvPr/>
        </p:nvGrpSpPr>
        <p:grpSpPr>
          <a:xfrm>
            <a:off x="1550846" y="1742758"/>
            <a:ext cx="6198251" cy="503154"/>
            <a:chOff x="719999" y="1332614"/>
            <a:chExt cx="6042299" cy="503154"/>
          </a:xfrm>
        </p:grpSpPr>
        <p:grpSp>
          <p:nvGrpSpPr>
            <p:cNvPr id="6" name="Google Shape;2184;p53">
              <a:extLst>
                <a:ext uri="{FF2B5EF4-FFF2-40B4-BE49-F238E27FC236}">
                  <a16:creationId xmlns:a16="http://schemas.microsoft.com/office/drawing/2014/main" id="{374B4CEF-9D0F-AE65-76CC-9B31F345477B}"/>
                </a:ext>
              </a:extLst>
            </p:cNvPr>
            <p:cNvGrpSpPr/>
            <p:nvPr/>
          </p:nvGrpSpPr>
          <p:grpSpPr>
            <a:xfrm>
              <a:off x="719999" y="1332614"/>
              <a:ext cx="6042299" cy="503154"/>
              <a:chOff x="4387333" y="2468674"/>
              <a:chExt cx="771953" cy="167425"/>
            </a:xfrm>
          </p:grpSpPr>
          <p:sp>
            <p:nvSpPr>
              <p:cNvPr id="7" name="Google Shape;2185;p53">
                <a:extLst>
                  <a:ext uri="{FF2B5EF4-FFF2-40B4-BE49-F238E27FC236}">
                    <a16:creationId xmlns:a16="http://schemas.microsoft.com/office/drawing/2014/main" id="{97184421-C750-8C3D-2D3A-EA6AA8609193}"/>
                  </a:ext>
                </a:extLst>
              </p:cNvPr>
              <p:cNvSpPr/>
              <p:nvPr/>
            </p:nvSpPr>
            <p:spPr>
              <a:xfrm>
                <a:off x="4387333" y="2468674"/>
                <a:ext cx="144375" cy="167425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3708" extrusionOk="0">
                    <a:moveTo>
                      <a:pt x="1" y="0"/>
                    </a:moveTo>
                    <a:lnTo>
                      <a:pt x="1" y="3707"/>
                    </a:lnTo>
                    <a:lnTo>
                      <a:pt x="3381" y="3707"/>
                    </a:lnTo>
                    <a:lnTo>
                      <a:pt x="4789" y="1853"/>
                    </a:lnTo>
                    <a:lnTo>
                      <a:pt x="3381" y="0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2186;p53">
                <a:extLst>
                  <a:ext uri="{FF2B5EF4-FFF2-40B4-BE49-F238E27FC236}">
                    <a16:creationId xmlns:a16="http://schemas.microsoft.com/office/drawing/2014/main" id="{C77A66C2-70DD-EB48-3F2D-0A80BA40CD35}"/>
                  </a:ext>
                </a:extLst>
              </p:cNvPr>
              <p:cNvSpPr/>
              <p:nvPr/>
            </p:nvSpPr>
            <p:spPr>
              <a:xfrm>
                <a:off x="4445478" y="2468674"/>
                <a:ext cx="713808" cy="167425"/>
              </a:xfrm>
              <a:custGeom>
                <a:avLst/>
                <a:gdLst/>
                <a:ahLst/>
                <a:cxnLst/>
                <a:rect l="l" t="t" r="r" b="b"/>
                <a:pathLst>
                  <a:path w="13170" h="3708" extrusionOk="0">
                    <a:moveTo>
                      <a:pt x="0" y="0"/>
                    </a:moveTo>
                    <a:lnTo>
                      <a:pt x="1408" y="1853"/>
                    </a:lnTo>
                    <a:lnTo>
                      <a:pt x="0" y="3707"/>
                    </a:lnTo>
                    <a:lnTo>
                      <a:pt x="13169" y="3707"/>
                    </a:lnTo>
                    <a:lnTo>
                      <a:pt x="13169" y="0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solidFill>
                  <a:srgbClr val="A5B7C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" name="Google Shape;1216;p27">
              <a:extLst>
                <a:ext uri="{FF2B5EF4-FFF2-40B4-BE49-F238E27FC236}">
                  <a16:creationId xmlns:a16="http://schemas.microsoft.com/office/drawing/2014/main" id="{34A327DE-79E8-D8D6-44AB-D0A94B6F1355}"/>
                </a:ext>
              </a:extLst>
            </p:cNvPr>
            <p:cNvSpPr txBox="1">
              <a:spLocks/>
            </p:cNvSpPr>
            <p:nvPr/>
          </p:nvSpPr>
          <p:spPr>
            <a:xfrm>
              <a:off x="769619" y="1332614"/>
              <a:ext cx="455122" cy="4095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壹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Google Shape;1216;p27">
              <a:extLst>
                <a:ext uri="{FF2B5EF4-FFF2-40B4-BE49-F238E27FC236}">
                  <a16:creationId xmlns:a16="http://schemas.microsoft.com/office/drawing/2014/main" id="{9B326D3B-9600-FCB2-20AF-EC3702927685}"/>
                </a:ext>
              </a:extLst>
            </p:cNvPr>
            <p:cNvSpPr txBox="1">
              <a:spLocks/>
            </p:cNvSpPr>
            <p:nvPr/>
          </p:nvSpPr>
          <p:spPr>
            <a:xfrm>
              <a:off x="1850060" y="1332614"/>
              <a:ext cx="4621579" cy="4095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l"/>
              <a:r>
                <a:rPr lang="zh-TW" altLang="en-US" sz="2400" b="1" cap="none" spc="150" dirty="0">
                  <a:ln w="11430"/>
                  <a:solidFill>
                    <a:schemeClr val="tx1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不動產經紀業執業相關法規</a:t>
              </a:r>
            </a:p>
          </p:txBody>
        </p:sp>
      </p:grpSp>
      <p:sp>
        <p:nvSpPr>
          <p:cNvPr id="20" name="Google Shape;1216;p27">
            <a:extLst>
              <a:ext uri="{FF2B5EF4-FFF2-40B4-BE49-F238E27FC236}">
                <a16:creationId xmlns:a16="http://schemas.microsoft.com/office/drawing/2014/main" id="{27801EFD-943F-92B3-F181-48CDADA33F6B}"/>
              </a:ext>
            </a:extLst>
          </p:cNvPr>
          <p:cNvSpPr txBox="1">
            <a:spLocks/>
          </p:cNvSpPr>
          <p:nvPr/>
        </p:nvSpPr>
        <p:spPr>
          <a:xfrm>
            <a:off x="769619" y="2150657"/>
            <a:ext cx="455122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壹</a:t>
            </a:r>
            <a:endParaRPr lang="zh-TW" altLang="en-US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2335EFE4-866C-7B07-F8D5-A63671C5567E}"/>
              </a:ext>
            </a:extLst>
          </p:cNvPr>
          <p:cNvGrpSpPr/>
          <p:nvPr/>
        </p:nvGrpSpPr>
        <p:grpSpPr>
          <a:xfrm>
            <a:off x="1550800" y="2670087"/>
            <a:ext cx="6198251" cy="503154"/>
            <a:chOff x="719999" y="1332614"/>
            <a:chExt cx="6042299" cy="503154"/>
          </a:xfrm>
        </p:grpSpPr>
        <p:grpSp>
          <p:nvGrpSpPr>
            <p:cNvPr id="24" name="Google Shape;2184;p53">
              <a:extLst>
                <a:ext uri="{FF2B5EF4-FFF2-40B4-BE49-F238E27FC236}">
                  <a16:creationId xmlns:a16="http://schemas.microsoft.com/office/drawing/2014/main" id="{397ECC0D-6E64-DF75-BC80-CB0828DE5393}"/>
                </a:ext>
              </a:extLst>
            </p:cNvPr>
            <p:cNvGrpSpPr/>
            <p:nvPr/>
          </p:nvGrpSpPr>
          <p:grpSpPr>
            <a:xfrm>
              <a:off x="719999" y="1332614"/>
              <a:ext cx="6042299" cy="503154"/>
              <a:chOff x="4387333" y="2468674"/>
              <a:chExt cx="771953" cy="167425"/>
            </a:xfrm>
          </p:grpSpPr>
          <p:sp>
            <p:nvSpPr>
              <p:cNvPr id="27" name="Google Shape;2185;p53">
                <a:extLst>
                  <a:ext uri="{FF2B5EF4-FFF2-40B4-BE49-F238E27FC236}">
                    <a16:creationId xmlns:a16="http://schemas.microsoft.com/office/drawing/2014/main" id="{2035D76E-FC05-1F52-E181-1CBE654D2C41}"/>
                  </a:ext>
                </a:extLst>
              </p:cNvPr>
              <p:cNvSpPr/>
              <p:nvPr/>
            </p:nvSpPr>
            <p:spPr>
              <a:xfrm>
                <a:off x="4387333" y="2468674"/>
                <a:ext cx="144375" cy="167425"/>
              </a:xfrm>
              <a:custGeom>
                <a:avLst/>
                <a:gdLst/>
                <a:ahLst/>
                <a:cxnLst/>
                <a:rect l="l" t="t" r="r" b="b"/>
                <a:pathLst>
                  <a:path w="4789" h="3708" extrusionOk="0">
                    <a:moveTo>
                      <a:pt x="1" y="0"/>
                    </a:moveTo>
                    <a:lnTo>
                      <a:pt x="1" y="3707"/>
                    </a:lnTo>
                    <a:lnTo>
                      <a:pt x="3381" y="3707"/>
                    </a:lnTo>
                    <a:lnTo>
                      <a:pt x="4789" y="1853"/>
                    </a:lnTo>
                    <a:lnTo>
                      <a:pt x="3381" y="0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186;p53">
                <a:extLst>
                  <a:ext uri="{FF2B5EF4-FFF2-40B4-BE49-F238E27FC236}">
                    <a16:creationId xmlns:a16="http://schemas.microsoft.com/office/drawing/2014/main" id="{FDD99656-962C-8C2D-44F2-3086BD499BD4}"/>
                  </a:ext>
                </a:extLst>
              </p:cNvPr>
              <p:cNvSpPr/>
              <p:nvPr/>
            </p:nvSpPr>
            <p:spPr>
              <a:xfrm>
                <a:off x="4445478" y="2468674"/>
                <a:ext cx="713808" cy="167425"/>
              </a:xfrm>
              <a:custGeom>
                <a:avLst/>
                <a:gdLst/>
                <a:ahLst/>
                <a:cxnLst/>
                <a:rect l="l" t="t" r="r" b="b"/>
                <a:pathLst>
                  <a:path w="13170" h="3708" extrusionOk="0">
                    <a:moveTo>
                      <a:pt x="0" y="0"/>
                    </a:moveTo>
                    <a:lnTo>
                      <a:pt x="1408" y="1853"/>
                    </a:lnTo>
                    <a:lnTo>
                      <a:pt x="0" y="3707"/>
                    </a:lnTo>
                    <a:lnTo>
                      <a:pt x="13169" y="3707"/>
                    </a:lnTo>
                    <a:lnTo>
                      <a:pt x="13169" y="0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solidFill>
                  <a:srgbClr val="A5B7C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Google Shape;1216;p27">
              <a:extLst>
                <a:ext uri="{FF2B5EF4-FFF2-40B4-BE49-F238E27FC236}">
                  <a16:creationId xmlns:a16="http://schemas.microsoft.com/office/drawing/2014/main" id="{490230A7-6EC5-F2C7-9107-CB7CA63C0E0D}"/>
                </a:ext>
              </a:extLst>
            </p:cNvPr>
            <p:cNvSpPr txBox="1">
              <a:spLocks/>
            </p:cNvSpPr>
            <p:nvPr/>
          </p:nvSpPr>
          <p:spPr>
            <a:xfrm>
              <a:off x="769619" y="1332614"/>
              <a:ext cx="455122" cy="4095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zh-TW" altLang="en-US" sz="24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貳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Google Shape;1216;p27">
              <a:extLst>
                <a:ext uri="{FF2B5EF4-FFF2-40B4-BE49-F238E27FC236}">
                  <a16:creationId xmlns:a16="http://schemas.microsoft.com/office/drawing/2014/main" id="{CE9566E3-72A9-0376-B1FD-ABAAB0374193}"/>
                </a:ext>
              </a:extLst>
            </p:cNvPr>
            <p:cNvSpPr txBox="1">
              <a:spLocks/>
            </p:cNvSpPr>
            <p:nvPr/>
          </p:nvSpPr>
          <p:spPr>
            <a:xfrm>
              <a:off x="1850060" y="1332614"/>
              <a:ext cx="4621624" cy="4095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lvl="0" algn="l"/>
              <a:r>
                <a:rPr lang="zh-TW" altLang="en-US" sz="2400" b="1" cap="none" spc="150" dirty="0">
                  <a:ln w="11430"/>
                  <a:solidFill>
                    <a:schemeClr val="tx1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經紀業個資安全維護管理措施</a:t>
              </a:r>
            </a:p>
          </p:txBody>
        </p:sp>
      </p:grp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A92C046-8A27-1E5F-32DF-E46DDA8477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</a:t>
            </a:fld>
            <a:endParaRPr lang="zh-TW" altLang="en-US" dirty="0"/>
          </a:p>
        </p:txBody>
      </p: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D0799BA2-193C-8ED6-7AF0-BBA206CAAB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90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20</a:t>
            </a:fld>
            <a:endParaRPr lang="zh-TW" altLang="en-US"/>
          </a:p>
        </p:txBody>
      </p:sp>
      <p:sp>
        <p:nvSpPr>
          <p:cNvPr id="5" name="Google Shape;1326;p29">
            <a:extLst>
              <a:ext uri="{FF2B5EF4-FFF2-40B4-BE49-F238E27FC236}">
                <a16:creationId xmlns:a16="http://schemas.microsoft.com/office/drawing/2014/main" id="{C1D8C826-E180-7DBF-83DF-FD83F91E64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12211" y="158932"/>
            <a:ext cx="430778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經紀業之業務責任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廣告</a:t>
            </a:r>
            <a:br>
              <a:rPr lang="zh-TW" altLang="en-US" b="1" i="0" dirty="0">
                <a:solidFill>
                  <a:srgbClr val="333333"/>
                </a:solidFill>
                <a:effectLst/>
                <a:latin typeface="Poppins" panose="020B0502040204020203" pitchFamily="2" charset="0"/>
              </a:rPr>
            </a:b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ABA9BEDE-08C1-3087-6490-00ACB3A926D2}"/>
              </a:ext>
            </a:extLst>
          </p:cNvPr>
          <p:cNvGrpSpPr/>
          <p:nvPr/>
        </p:nvGrpSpPr>
        <p:grpSpPr>
          <a:xfrm>
            <a:off x="63663" y="1022562"/>
            <a:ext cx="3929040" cy="1945250"/>
            <a:chOff x="172831" y="1124954"/>
            <a:chExt cx="3929040" cy="1945250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0E862A8A-88BB-5A30-3D70-8548C7B56E62}"/>
                </a:ext>
              </a:extLst>
            </p:cNvPr>
            <p:cNvGrpSpPr/>
            <p:nvPr/>
          </p:nvGrpSpPr>
          <p:grpSpPr>
            <a:xfrm>
              <a:off x="172831" y="1124954"/>
              <a:ext cx="3929040" cy="1945250"/>
              <a:chOff x="4955473" y="1046804"/>
              <a:chExt cx="3929040" cy="1945250"/>
            </a:xfrm>
          </p:grpSpPr>
          <p:grpSp>
            <p:nvGrpSpPr>
              <p:cNvPr id="7" name="群組 6">
                <a:extLst>
                  <a:ext uri="{FF2B5EF4-FFF2-40B4-BE49-F238E27FC236}">
                    <a16:creationId xmlns:a16="http://schemas.microsoft.com/office/drawing/2014/main" id="{5E7A3B2A-DAF5-DA8D-2AB6-EF8D8664F93C}"/>
                  </a:ext>
                </a:extLst>
              </p:cNvPr>
              <p:cNvGrpSpPr/>
              <p:nvPr/>
            </p:nvGrpSpPr>
            <p:grpSpPr>
              <a:xfrm>
                <a:off x="4955473" y="1046804"/>
                <a:ext cx="3929040" cy="1945250"/>
                <a:chOff x="479981" y="926955"/>
                <a:chExt cx="3929040" cy="1945250"/>
              </a:xfrm>
            </p:grpSpPr>
            <p:grpSp>
              <p:nvGrpSpPr>
                <p:cNvPr id="13" name="群組 12">
                  <a:extLst>
                    <a:ext uri="{FF2B5EF4-FFF2-40B4-BE49-F238E27FC236}">
                      <a16:creationId xmlns:a16="http://schemas.microsoft.com/office/drawing/2014/main" id="{80355DAA-8C79-3DC0-F873-CDED47EC47A8}"/>
                    </a:ext>
                  </a:extLst>
                </p:cNvPr>
                <p:cNvGrpSpPr/>
                <p:nvPr/>
              </p:nvGrpSpPr>
              <p:grpSpPr>
                <a:xfrm>
                  <a:off x="524955" y="926955"/>
                  <a:ext cx="3751846" cy="1945250"/>
                  <a:chOff x="532155" y="741334"/>
                  <a:chExt cx="3751846" cy="1945250"/>
                </a:xfrm>
              </p:grpSpPr>
              <p:sp>
                <p:nvSpPr>
                  <p:cNvPr id="18" name="矩形 17">
                    <a:extLst>
                      <a:ext uri="{FF2B5EF4-FFF2-40B4-BE49-F238E27FC236}">
                        <a16:creationId xmlns:a16="http://schemas.microsoft.com/office/drawing/2014/main" id="{BD2B5EEB-2BA4-B5A9-EC17-5CAC69CD86C6}"/>
                      </a:ext>
                    </a:extLst>
                  </p:cNvPr>
                  <p:cNvSpPr/>
                  <p:nvPr/>
                </p:nvSpPr>
                <p:spPr>
                  <a:xfrm>
                    <a:off x="532155" y="826708"/>
                    <a:ext cx="3751845" cy="1859876"/>
                  </a:xfrm>
                  <a:prstGeom prst="rect">
                    <a:avLst/>
                  </a:prstGeom>
                  <a:solidFill>
                    <a:schemeClr val="accent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  <p:sp>
                <p:nvSpPr>
                  <p:cNvPr id="19" name="矩形 18">
                    <a:extLst>
                      <a:ext uri="{FF2B5EF4-FFF2-40B4-BE49-F238E27FC236}">
                        <a16:creationId xmlns:a16="http://schemas.microsoft.com/office/drawing/2014/main" id="{6BF5B7A6-F91D-421C-D0B9-BB7E2CCF4038}"/>
                      </a:ext>
                    </a:extLst>
                  </p:cNvPr>
                  <p:cNvSpPr/>
                  <p:nvPr/>
                </p:nvSpPr>
                <p:spPr>
                  <a:xfrm>
                    <a:off x="532155" y="741334"/>
                    <a:ext cx="3751846" cy="425066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</p:grpSp>
            <p:sp>
              <p:nvSpPr>
                <p:cNvPr id="14" name="文字方塊 13">
                  <a:extLst>
                    <a:ext uri="{FF2B5EF4-FFF2-40B4-BE49-F238E27FC236}">
                      <a16:creationId xmlns:a16="http://schemas.microsoft.com/office/drawing/2014/main" id="{0FC887DF-D1DD-B74F-572E-9464D42632CA}"/>
                    </a:ext>
                  </a:extLst>
                </p:cNvPr>
                <p:cNvSpPr txBox="1"/>
                <p:nvPr/>
              </p:nvSpPr>
              <p:spPr>
                <a:xfrm>
                  <a:off x="1133845" y="954628"/>
                  <a:ext cx="253406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廣告應註明經紀業名稱</a:t>
                  </a:r>
                </a:p>
              </p:txBody>
            </p:sp>
            <p:sp>
              <p:nvSpPr>
                <p:cNvPr id="15" name="文字方塊 14">
                  <a:extLst>
                    <a:ext uri="{FF2B5EF4-FFF2-40B4-BE49-F238E27FC236}">
                      <a16:creationId xmlns:a16="http://schemas.microsoft.com/office/drawing/2014/main" id="{BC4DC08E-01E9-CCCD-1AF3-0E7B7D6C4536}"/>
                    </a:ext>
                  </a:extLst>
                </p:cNvPr>
                <p:cNvSpPr txBox="1"/>
                <p:nvPr/>
              </p:nvSpPr>
              <p:spPr>
                <a:xfrm>
                  <a:off x="479981" y="1355840"/>
                  <a:ext cx="3929040" cy="3702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>
                    <a:lnSpc>
                      <a:spcPts val="2400"/>
                    </a:lnSpc>
                  </a:pPr>
                  <a:endPara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CB33D020-2AA5-7B41-E592-4857DE69519B}"/>
                  </a:ext>
                </a:extLst>
              </p:cNvPr>
              <p:cNvSpPr txBox="1"/>
              <p:nvPr/>
            </p:nvSpPr>
            <p:spPr>
              <a:xfrm>
                <a:off x="4994719" y="1624917"/>
                <a:ext cx="3823008" cy="3702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kern="0" dirty="0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經紀業名稱為公司或商業登記之名稱</a:t>
                </a:r>
              </a:p>
            </p:txBody>
          </p:sp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AC84B89E-A8A4-B911-851E-21893C26E085}"/>
                  </a:ext>
                </a:extLst>
              </p:cNvPr>
              <p:cNvSpPr txBox="1"/>
              <p:nvPr/>
            </p:nvSpPr>
            <p:spPr>
              <a:xfrm>
                <a:off x="5060154" y="2465187"/>
                <a:ext cx="36921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內政部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98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月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26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日內授中辦地字第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0980725218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號函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</p:txBody>
          </p:sp>
        </p:grp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2569683C-8D1C-9B82-9844-E5A4DBA72F66}"/>
                </a:ext>
              </a:extLst>
            </p:cNvPr>
            <p:cNvSpPr txBox="1"/>
            <p:nvPr/>
          </p:nvSpPr>
          <p:spPr>
            <a:xfrm>
              <a:off x="237026" y="2201520"/>
              <a:ext cx="3823008" cy="370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不得逕以加盟店名稱替代經紀業名稱</a:t>
              </a:r>
            </a:p>
          </p:txBody>
        </p:sp>
      </p:grpSp>
      <p:pic>
        <p:nvPicPr>
          <p:cNvPr id="21" name="圖片 20">
            <a:extLst>
              <a:ext uri="{FF2B5EF4-FFF2-40B4-BE49-F238E27FC236}">
                <a16:creationId xmlns:a16="http://schemas.microsoft.com/office/drawing/2014/main" id="{1D1293EE-D8D0-BD96-1325-20475F239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730" y="1022562"/>
            <a:ext cx="5026439" cy="2354818"/>
          </a:xfrm>
          <a:prstGeom prst="rect">
            <a:avLst/>
          </a:prstGeom>
          <a:noFill/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D39605D0-F2C8-AEC1-F4E7-13307EF7AAEA}"/>
              </a:ext>
            </a:extLst>
          </p:cNvPr>
          <p:cNvGrpSpPr/>
          <p:nvPr/>
        </p:nvGrpSpPr>
        <p:grpSpPr>
          <a:xfrm>
            <a:off x="2007935" y="3536083"/>
            <a:ext cx="5128129" cy="851338"/>
            <a:chOff x="1944997" y="3537782"/>
            <a:chExt cx="5128129" cy="851338"/>
          </a:xfrm>
        </p:grpSpPr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F55FD42D-7935-95FA-B123-233EACB38FDB}"/>
                </a:ext>
              </a:extLst>
            </p:cNvPr>
            <p:cNvSpPr/>
            <p:nvPr/>
          </p:nvSpPr>
          <p:spPr>
            <a:xfrm>
              <a:off x="1944997" y="3537782"/>
              <a:ext cx="4974996" cy="851338"/>
            </a:xfrm>
            <a:prstGeom prst="roundRect">
              <a:avLst/>
            </a:prstGeom>
            <a:solidFill>
              <a:srgbClr val="FFFFCC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DA46BFD3-16E2-CB9E-49A7-353C905C3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71831" y="3678304"/>
              <a:ext cx="566657" cy="566657"/>
            </a:xfrm>
            <a:prstGeom prst="rect">
              <a:avLst/>
            </a:prstGeom>
          </p:spPr>
        </p:pic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E73688A5-3410-874B-80E6-FA23B189D402}"/>
                </a:ext>
              </a:extLst>
            </p:cNvPr>
            <p:cNvSpPr txBox="1"/>
            <p:nvPr/>
          </p:nvSpPr>
          <p:spPr>
            <a:xfrm>
              <a:off x="2567074" y="3645072"/>
              <a:ext cx="4506052" cy="6331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違反廣告相關責任規定者，處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6~30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萬元罰鍰，並限期改正，屆期未改則按次處罰。</a:t>
              </a:r>
            </a:p>
          </p:txBody>
        </p:sp>
      </p:grpSp>
      <p:pic>
        <p:nvPicPr>
          <p:cNvPr id="11" name="圖片 10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36583656-8808-CA8F-2552-489C75993F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42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21</a:t>
            </a:fld>
            <a:endParaRPr lang="zh-TW" altLang="en-US"/>
          </a:p>
        </p:txBody>
      </p:sp>
      <p:sp>
        <p:nvSpPr>
          <p:cNvPr id="5" name="Google Shape;1326;p29">
            <a:extLst>
              <a:ext uri="{FF2B5EF4-FFF2-40B4-BE49-F238E27FC236}">
                <a16:creationId xmlns:a16="http://schemas.microsoft.com/office/drawing/2014/main" id="{C1D8C826-E180-7DBF-83DF-FD83F91E64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13499" y="183333"/>
            <a:ext cx="251700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廣告查處分工</a:t>
            </a:r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9A0886C7-D353-BA81-9665-1C7DAEEB366C}"/>
              </a:ext>
            </a:extLst>
          </p:cNvPr>
          <p:cNvGrpSpPr/>
          <p:nvPr/>
        </p:nvGrpSpPr>
        <p:grpSpPr>
          <a:xfrm>
            <a:off x="1531245" y="1096140"/>
            <a:ext cx="2517002" cy="3302064"/>
            <a:chOff x="1531245" y="1096140"/>
            <a:chExt cx="2517002" cy="3302064"/>
          </a:xfrm>
        </p:grpSpPr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7F5BEE01-7270-679F-6181-C2F9743CD967}"/>
                </a:ext>
              </a:extLst>
            </p:cNvPr>
            <p:cNvCxnSpPr>
              <a:stCxn id="2" idx="2"/>
              <a:endCxn id="39" idx="0"/>
            </p:cNvCxnSpPr>
            <p:nvPr/>
          </p:nvCxnSpPr>
          <p:spPr>
            <a:xfrm>
              <a:off x="2789743" y="1506885"/>
              <a:ext cx="3" cy="248057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流程圖: 替代程序 25">
              <a:extLst>
                <a:ext uri="{FF2B5EF4-FFF2-40B4-BE49-F238E27FC236}">
                  <a16:creationId xmlns:a16="http://schemas.microsoft.com/office/drawing/2014/main" id="{967B46EE-F4B0-68D4-3445-83BFAA947036}"/>
                </a:ext>
              </a:extLst>
            </p:cNvPr>
            <p:cNvSpPr/>
            <p:nvPr/>
          </p:nvSpPr>
          <p:spPr>
            <a:xfrm>
              <a:off x="1531245" y="1685843"/>
              <a:ext cx="2517002" cy="410745"/>
            </a:xfrm>
            <a:prstGeom prst="flowChartAlternateProcess">
              <a:avLst/>
            </a:prstGeom>
            <a:solidFill>
              <a:srgbClr val="FFFFCC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476005A-676D-5A4A-F454-D71ED792688A}"/>
                </a:ext>
              </a:extLst>
            </p:cNvPr>
            <p:cNvGrpSpPr/>
            <p:nvPr/>
          </p:nvGrpSpPr>
          <p:grpSpPr>
            <a:xfrm>
              <a:off x="2280277" y="1096140"/>
              <a:ext cx="1018931" cy="410745"/>
              <a:chOff x="2537456" y="937310"/>
              <a:chExt cx="1018931" cy="410745"/>
            </a:xfrm>
          </p:grpSpPr>
          <p:sp>
            <p:nvSpPr>
              <p:cNvPr id="2" name="矩形: 圓角 1">
                <a:extLst>
                  <a:ext uri="{FF2B5EF4-FFF2-40B4-BE49-F238E27FC236}">
                    <a16:creationId xmlns:a16="http://schemas.microsoft.com/office/drawing/2014/main" id="{15302505-F928-D737-8177-CA89043F4BA2}"/>
                  </a:ext>
                </a:extLst>
              </p:cNvPr>
              <p:cNvSpPr/>
              <p:nvPr/>
            </p:nvSpPr>
            <p:spPr>
              <a:xfrm>
                <a:off x="2537456" y="937310"/>
                <a:ext cx="1018931" cy="410745"/>
              </a:xfrm>
              <a:prstGeom prst="roundRect">
                <a:avLst/>
              </a:prstGeom>
              <a:solidFill>
                <a:srgbClr val="FFFFCC"/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D730E9C7-1B62-244B-2CB7-4329E61D945B}"/>
                  </a:ext>
                </a:extLst>
              </p:cNvPr>
              <p:cNvSpPr txBox="1"/>
              <p:nvPr/>
            </p:nvSpPr>
            <p:spPr>
              <a:xfrm>
                <a:off x="2596102" y="955798"/>
                <a:ext cx="9016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內政部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8CD68388-2172-B1C1-5BA3-BD29EA7DEA4D}"/>
                </a:ext>
              </a:extLst>
            </p:cNvPr>
            <p:cNvSpPr txBox="1"/>
            <p:nvPr/>
          </p:nvSpPr>
          <p:spPr>
            <a:xfrm>
              <a:off x="1882695" y="1727256"/>
              <a:ext cx="18140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經紀業管理條例</a:t>
              </a:r>
              <a:endPara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流程圖: 替代程序 30">
              <a:extLst>
                <a:ext uri="{FF2B5EF4-FFF2-40B4-BE49-F238E27FC236}">
                  <a16:creationId xmlns:a16="http://schemas.microsoft.com/office/drawing/2014/main" id="{48A43A4B-3FA8-924E-F97A-8A791C35A0E8}"/>
                </a:ext>
              </a:extLst>
            </p:cNvPr>
            <p:cNvSpPr/>
            <p:nvPr/>
          </p:nvSpPr>
          <p:spPr>
            <a:xfrm>
              <a:off x="1531245" y="2281527"/>
              <a:ext cx="2517002" cy="647750"/>
            </a:xfrm>
            <a:prstGeom prst="flowChartAlternateProcess">
              <a:avLst/>
            </a:prstGeom>
            <a:solidFill>
              <a:srgbClr val="FFFFCC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F01F4AA1-2E4F-CB64-243C-74E79871AA31}"/>
                </a:ext>
              </a:extLst>
            </p:cNvPr>
            <p:cNvSpPr txBox="1"/>
            <p:nvPr/>
          </p:nvSpPr>
          <p:spPr>
            <a:xfrm>
              <a:off x="1882695" y="2420736"/>
              <a:ext cx="18140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經紀業個案廣告</a:t>
              </a:r>
            </a:p>
          </p:txBody>
        </p:sp>
        <p:sp>
          <p:nvSpPr>
            <p:cNvPr id="35" name="流程圖: 替代程序 34">
              <a:extLst>
                <a:ext uri="{FF2B5EF4-FFF2-40B4-BE49-F238E27FC236}">
                  <a16:creationId xmlns:a16="http://schemas.microsoft.com/office/drawing/2014/main" id="{AE563948-9F49-7241-D52C-5B98CDA32451}"/>
                </a:ext>
              </a:extLst>
            </p:cNvPr>
            <p:cNvSpPr/>
            <p:nvPr/>
          </p:nvSpPr>
          <p:spPr>
            <a:xfrm>
              <a:off x="1531245" y="3114216"/>
              <a:ext cx="2517002" cy="647750"/>
            </a:xfrm>
            <a:prstGeom prst="flowChartAlternateProcess">
              <a:avLst/>
            </a:prstGeom>
            <a:solidFill>
              <a:srgbClr val="FFFFCC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12776BA8-4CD2-BB2C-611C-451BEBF46F86}"/>
                </a:ext>
              </a:extLst>
            </p:cNvPr>
            <p:cNvSpPr txBox="1"/>
            <p:nvPr/>
          </p:nvSpPr>
          <p:spPr>
            <a:xfrm>
              <a:off x="1882695" y="3115635"/>
              <a:ext cx="18140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未標明加盟店或</a:t>
              </a:r>
            </a:p>
            <a:p>
              <a:pPr algn="ctr"/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加盟經營字樣</a:t>
              </a:r>
            </a:p>
          </p:txBody>
        </p:sp>
        <p:sp>
          <p:nvSpPr>
            <p:cNvPr id="39" name="流程圖: 替代程序 38">
              <a:extLst>
                <a:ext uri="{FF2B5EF4-FFF2-40B4-BE49-F238E27FC236}">
                  <a16:creationId xmlns:a16="http://schemas.microsoft.com/office/drawing/2014/main" id="{BD134906-4772-72B9-07AC-D19F8E41C3D6}"/>
                </a:ext>
              </a:extLst>
            </p:cNvPr>
            <p:cNvSpPr/>
            <p:nvPr/>
          </p:nvSpPr>
          <p:spPr>
            <a:xfrm>
              <a:off x="1531245" y="3987459"/>
              <a:ext cx="2517002" cy="410745"/>
            </a:xfrm>
            <a:prstGeom prst="flowChartAlternateProcess">
              <a:avLst/>
            </a:prstGeom>
            <a:solidFill>
              <a:srgbClr val="FFFFCC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3A06F5FA-951D-AE0E-2227-A75966181A57}"/>
                </a:ext>
              </a:extLst>
            </p:cNvPr>
            <p:cNvSpPr txBox="1"/>
            <p:nvPr/>
          </p:nvSpPr>
          <p:spPr>
            <a:xfrm>
              <a:off x="2438069" y="4028872"/>
              <a:ext cx="7033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其他</a:t>
              </a:r>
              <a:endPara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18241B3A-D4D1-156B-8C35-2C0E6DABCD05}"/>
              </a:ext>
            </a:extLst>
          </p:cNvPr>
          <p:cNvGrpSpPr/>
          <p:nvPr/>
        </p:nvGrpSpPr>
        <p:grpSpPr>
          <a:xfrm>
            <a:off x="4872118" y="1096140"/>
            <a:ext cx="2526324" cy="3330143"/>
            <a:chOff x="4872118" y="1096140"/>
            <a:chExt cx="2526324" cy="3330143"/>
          </a:xfrm>
        </p:grpSpPr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AD9A62B5-08B0-0CCA-5BA2-1BA16ABC7ED8}"/>
                </a:ext>
              </a:extLst>
            </p:cNvPr>
            <p:cNvCxnSpPr/>
            <p:nvPr/>
          </p:nvCxnSpPr>
          <p:spPr>
            <a:xfrm>
              <a:off x="6138575" y="1506220"/>
              <a:ext cx="3" cy="2480574"/>
            </a:xfrm>
            <a:prstGeom prst="line">
              <a:avLst/>
            </a:prstGeom>
            <a:ln w="28575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群組 22">
              <a:extLst>
                <a:ext uri="{FF2B5EF4-FFF2-40B4-BE49-F238E27FC236}">
                  <a16:creationId xmlns:a16="http://schemas.microsoft.com/office/drawing/2014/main" id="{84717346-41B4-6953-D838-1F0CAB86A204}"/>
                </a:ext>
              </a:extLst>
            </p:cNvPr>
            <p:cNvGrpSpPr/>
            <p:nvPr/>
          </p:nvGrpSpPr>
          <p:grpSpPr>
            <a:xfrm>
              <a:off x="5625814" y="1096140"/>
              <a:ext cx="1018931" cy="410745"/>
              <a:chOff x="5587615" y="909294"/>
              <a:chExt cx="1018931" cy="410745"/>
            </a:xfrm>
            <a:solidFill>
              <a:schemeClr val="accent2"/>
            </a:solidFill>
          </p:grpSpPr>
          <p:sp>
            <p:nvSpPr>
              <p:cNvPr id="11" name="矩形: 圓角 10">
                <a:extLst>
                  <a:ext uri="{FF2B5EF4-FFF2-40B4-BE49-F238E27FC236}">
                    <a16:creationId xmlns:a16="http://schemas.microsoft.com/office/drawing/2014/main" id="{FD9EAA18-D4B7-FEAD-992F-970B27F241D5}"/>
                  </a:ext>
                </a:extLst>
              </p:cNvPr>
              <p:cNvSpPr/>
              <p:nvPr/>
            </p:nvSpPr>
            <p:spPr>
              <a:xfrm>
                <a:off x="5587615" y="909294"/>
                <a:ext cx="1018931" cy="410745"/>
              </a:xfrm>
              <a:prstGeom prst="roundRect">
                <a:avLst/>
              </a:prstGeom>
              <a:grpFill/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D1FD3348-CCC1-372C-F781-41D21CA8D7D4}"/>
                  </a:ext>
                </a:extLst>
              </p:cNvPr>
              <p:cNvSpPr txBox="1"/>
              <p:nvPr/>
            </p:nvSpPr>
            <p:spPr>
              <a:xfrm>
                <a:off x="5646261" y="929668"/>
                <a:ext cx="901637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公平會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8" name="流程圖: 替代程序 27">
              <a:extLst>
                <a:ext uri="{FF2B5EF4-FFF2-40B4-BE49-F238E27FC236}">
                  <a16:creationId xmlns:a16="http://schemas.microsoft.com/office/drawing/2014/main" id="{D43DA642-9026-AB4E-2921-D09A99D21047}"/>
                </a:ext>
              </a:extLst>
            </p:cNvPr>
            <p:cNvSpPr/>
            <p:nvPr/>
          </p:nvSpPr>
          <p:spPr>
            <a:xfrm>
              <a:off x="4881440" y="1674061"/>
              <a:ext cx="2517002" cy="438824"/>
            </a:xfrm>
            <a:prstGeom prst="flowChartAlternateProcess">
              <a:avLst/>
            </a:prstGeom>
            <a:solidFill>
              <a:schemeClr val="accent2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C73AF089-0B63-2592-46C3-80E4AB9D518E}"/>
                </a:ext>
              </a:extLst>
            </p:cNvPr>
            <p:cNvSpPr txBox="1"/>
            <p:nvPr/>
          </p:nvSpPr>
          <p:spPr>
            <a:xfrm>
              <a:off x="5487637" y="1702140"/>
              <a:ext cx="14060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公平交易法</a:t>
              </a:r>
              <a:endPara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流程圖: 替代程序 32">
              <a:extLst>
                <a:ext uri="{FF2B5EF4-FFF2-40B4-BE49-F238E27FC236}">
                  <a16:creationId xmlns:a16="http://schemas.microsoft.com/office/drawing/2014/main" id="{2A39D723-DD4F-E99B-6BF6-BE76FF674BDB}"/>
                </a:ext>
              </a:extLst>
            </p:cNvPr>
            <p:cNvSpPr/>
            <p:nvPr/>
          </p:nvSpPr>
          <p:spPr>
            <a:xfrm>
              <a:off x="4881440" y="2281480"/>
              <a:ext cx="2517002" cy="664094"/>
            </a:xfrm>
            <a:prstGeom prst="flowChartAlternateProcess">
              <a:avLst/>
            </a:prstGeom>
            <a:solidFill>
              <a:schemeClr val="accent2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C9EDD375-CB34-C831-8AC4-FB7C22504172}"/>
                </a:ext>
              </a:extLst>
            </p:cNvPr>
            <p:cNvSpPr txBox="1"/>
            <p:nvPr/>
          </p:nvSpPr>
          <p:spPr>
            <a:xfrm>
              <a:off x="4987575" y="2299243"/>
              <a:ext cx="24062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服務品質、企業形象、行銷策略等虛偽不實</a:t>
              </a:r>
            </a:p>
          </p:txBody>
        </p:sp>
        <p:sp>
          <p:nvSpPr>
            <p:cNvPr id="37" name="流程圖: 替代程序 36">
              <a:extLst>
                <a:ext uri="{FF2B5EF4-FFF2-40B4-BE49-F238E27FC236}">
                  <a16:creationId xmlns:a16="http://schemas.microsoft.com/office/drawing/2014/main" id="{C7D6E136-07A0-AEED-2C6F-A72817A8C261}"/>
                </a:ext>
              </a:extLst>
            </p:cNvPr>
            <p:cNvSpPr/>
            <p:nvPr/>
          </p:nvSpPr>
          <p:spPr>
            <a:xfrm>
              <a:off x="4876779" y="3112750"/>
              <a:ext cx="2517002" cy="664094"/>
            </a:xfrm>
            <a:prstGeom prst="flowChartAlternateProcess">
              <a:avLst/>
            </a:prstGeom>
            <a:solidFill>
              <a:schemeClr val="accent2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6D9ADFF2-1B80-51DF-910E-B1C1C77F43CD}"/>
                </a:ext>
              </a:extLst>
            </p:cNvPr>
            <p:cNvSpPr txBox="1"/>
            <p:nvPr/>
          </p:nvSpPr>
          <p:spPr>
            <a:xfrm>
              <a:off x="4982914" y="3130513"/>
              <a:ext cx="240620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建商與經紀業者</a:t>
              </a:r>
            </a:p>
            <a:p>
              <a:pPr algn="ctr"/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俱為廣告主</a:t>
              </a:r>
            </a:p>
          </p:txBody>
        </p:sp>
        <p:sp>
          <p:nvSpPr>
            <p:cNvPr id="41" name="流程圖: 替代程序 40">
              <a:extLst>
                <a:ext uri="{FF2B5EF4-FFF2-40B4-BE49-F238E27FC236}">
                  <a16:creationId xmlns:a16="http://schemas.microsoft.com/office/drawing/2014/main" id="{1196E799-2412-1590-D57B-9FFF3BA1D1C4}"/>
                </a:ext>
              </a:extLst>
            </p:cNvPr>
            <p:cNvSpPr/>
            <p:nvPr/>
          </p:nvSpPr>
          <p:spPr>
            <a:xfrm>
              <a:off x="4872118" y="3987459"/>
              <a:ext cx="2517002" cy="438824"/>
            </a:xfrm>
            <a:prstGeom prst="flowChartAlternateProcess">
              <a:avLst/>
            </a:prstGeom>
            <a:solidFill>
              <a:schemeClr val="accent2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6249511B-F858-427C-6678-F1D97BA4AD16}"/>
                </a:ext>
              </a:extLst>
            </p:cNvPr>
            <p:cNvSpPr txBox="1"/>
            <p:nvPr/>
          </p:nvSpPr>
          <p:spPr>
            <a:xfrm>
              <a:off x="5849790" y="4028872"/>
              <a:ext cx="672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其他</a:t>
              </a:r>
              <a:endPara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120DB9B9-DD18-FB07-89C8-BD42620EB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85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22</a:t>
            </a:fld>
            <a:endParaRPr lang="zh-TW" altLang="en-US"/>
          </a:p>
        </p:txBody>
      </p:sp>
      <p:sp>
        <p:nvSpPr>
          <p:cNvPr id="7" name="Google Shape;1326;p29">
            <a:extLst>
              <a:ext uri="{FF2B5EF4-FFF2-40B4-BE49-F238E27FC236}">
                <a16:creationId xmlns:a16="http://schemas.microsoft.com/office/drawing/2014/main" id="{CA0AA3AC-6444-B6FB-0791-121041E47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67308" y="174015"/>
            <a:ext cx="340938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經紀業之業務責任</a:t>
            </a:r>
            <a:br>
              <a:rPr lang="zh-TW" altLang="en-US" b="1" i="0" dirty="0">
                <a:solidFill>
                  <a:srgbClr val="333333"/>
                </a:solidFill>
                <a:effectLst/>
                <a:latin typeface="Poppins" panose="020B0502040204020203" pitchFamily="2" charset="0"/>
              </a:rPr>
            </a:b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179D7436-6DAC-CB80-A878-FFED24EE9738}"/>
              </a:ext>
            </a:extLst>
          </p:cNvPr>
          <p:cNvGrpSpPr/>
          <p:nvPr/>
        </p:nvGrpSpPr>
        <p:grpSpPr>
          <a:xfrm>
            <a:off x="743403" y="965111"/>
            <a:ext cx="7776481" cy="3421378"/>
            <a:chOff x="522644" y="941110"/>
            <a:chExt cx="3962334" cy="3466848"/>
          </a:xfrm>
        </p:grpSpPr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99754F07-D3FC-0085-1E13-B64057A1ACA3}"/>
                </a:ext>
              </a:extLst>
            </p:cNvPr>
            <p:cNvGrpSpPr/>
            <p:nvPr/>
          </p:nvGrpSpPr>
          <p:grpSpPr>
            <a:xfrm>
              <a:off x="522644" y="941110"/>
              <a:ext cx="3960024" cy="3008239"/>
              <a:chOff x="522644" y="941110"/>
              <a:chExt cx="3960024" cy="3008239"/>
            </a:xfrm>
          </p:grpSpPr>
          <p:grpSp>
            <p:nvGrpSpPr>
              <p:cNvPr id="50" name="群組 49">
                <a:extLst>
                  <a:ext uri="{FF2B5EF4-FFF2-40B4-BE49-F238E27FC236}">
                    <a16:creationId xmlns:a16="http://schemas.microsoft.com/office/drawing/2014/main" id="{B82F8ED5-E91D-E93D-54B6-68B908403828}"/>
                  </a:ext>
                </a:extLst>
              </p:cNvPr>
              <p:cNvGrpSpPr/>
              <p:nvPr/>
            </p:nvGrpSpPr>
            <p:grpSpPr>
              <a:xfrm>
                <a:off x="522644" y="941110"/>
                <a:ext cx="3960024" cy="3008239"/>
                <a:chOff x="529844" y="755489"/>
                <a:chExt cx="3960024" cy="3008239"/>
              </a:xfrm>
            </p:grpSpPr>
            <p:sp>
              <p:nvSpPr>
                <p:cNvPr id="54" name="矩形 53">
                  <a:extLst>
                    <a:ext uri="{FF2B5EF4-FFF2-40B4-BE49-F238E27FC236}">
                      <a16:creationId xmlns:a16="http://schemas.microsoft.com/office/drawing/2014/main" id="{8910553B-762A-CF5E-D410-98D0D617CF2C}"/>
                    </a:ext>
                  </a:extLst>
                </p:cNvPr>
                <p:cNvSpPr/>
                <p:nvPr/>
              </p:nvSpPr>
              <p:spPr>
                <a:xfrm>
                  <a:off x="532154" y="826708"/>
                  <a:ext cx="3957714" cy="2937020"/>
                </a:xfrm>
                <a:prstGeom prst="rect">
                  <a:avLst/>
                </a:prstGeom>
                <a:solidFill>
                  <a:schemeClr val="accent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55" name="矩形 54">
                  <a:extLst>
                    <a:ext uri="{FF2B5EF4-FFF2-40B4-BE49-F238E27FC236}">
                      <a16:creationId xmlns:a16="http://schemas.microsoft.com/office/drawing/2014/main" id="{276FFF53-0A66-EB4B-EBEA-C908E04D518D}"/>
                    </a:ext>
                  </a:extLst>
                </p:cNvPr>
                <p:cNvSpPr/>
                <p:nvPr/>
              </p:nvSpPr>
              <p:spPr>
                <a:xfrm>
                  <a:off x="529844" y="755489"/>
                  <a:ext cx="3957713" cy="42506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</p:grpSp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0BD7B292-F08D-E083-DB10-E581FDF80214}"/>
                  </a:ext>
                </a:extLst>
              </p:cNvPr>
              <p:cNvSpPr txBox="1"/>
              <p:nvPr/>
            </p:nvSpPr>
            <p:spPr>
              <a:xfrm>
                <a:off x="1844919" y="946828"/>
                <a:ext cx="1497090" cy="374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重要文件應指派經紀人簽章</a:t>
                </a:r>
                <a:endPara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8659FFBE-A417-F84E-7CCE-2C7AFA689260}"/>
                </a:ext>
              </a:extLst>
            </p:cNvPr>
            <p:cNvSpPr/>
            <p:nvPr/>
          </p:nvSpPr>
          <p:spPr>
            <a:xfrm>
              <a:off x="527264" y="3486521"/>
              <a:ext cx="3957714" cy="92143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4F965D63-7AE4-2656-ED60-D059FC528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52879">
            <a:off x="7392359" y="3342729"/>
            <a:ext cx="739014" cy="739014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99D8CC3-1D07-2A10-6734-D439B79AB29E}"/>
              </a:ext>
            </a:extLst>
          </p:cNvPr>
          <p:cNvSpPr txBox="1"/>
          <p:nvPr/>
        </p:nvSpPr>
        <p:spPr>
          <a:xfrm>
            <a:off x="776687" y="1488063"/>
            <a:ext cx="2163747" cy="1909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出租、出售委託書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承租、承購要約書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定金收據</a:t>
            </a:r>
            <a:endParaRPr lang="en-US" altLang="zh-TW" sz="16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廣告稿</a:t>
            </a:r>
            <a:endParaRPr lang="en-US" altLang="zh-TW" sz="1600" b="1" kern="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不動產說明書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zh-TW" altLang="en-US" sz="1600" b="1" kern="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租賃、買賣契約書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C8359FB-E347-EB2C-13CA-DC7A7F27ED4D}"/>
              </a:ext>
            </a:extLst>
          </p:cNvPr>
          <p:cNvSpPr txBox="1"/>
          <p:nvPr/>
        </p:nvSpPr>
        <p:spPr>
          <a:xfrm>
            <a:off x="930982" y="3465370"/>
            <a:ext cx="6472708" cy="915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違規者：</a:t>
            </a:r>
            <a:endParaRPr lang="en-US" altLang="zh-TW" sz="1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2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業者：處</a:t>
            </a:r>
            <a:r>
              <a:rPr lang="en-US" altLang="zh-TW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6~30</a:t>
            </a:r>
            <a:r>
              <a: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萬元罰鍰，並限期改正，屆期未改則按次處罰</a:t>
            </a:r>
            <a:endParaRPr lang="en-US" altLang="zh-TW" sz="16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2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經紀人：申誡處分</a:t>
            </a:r>
            <a:endParaRPr lang="en-US" altLang="zh-TW" sz="1600" b="1" kern="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905BAEC5-8676-D49D-3ADA-7300A32E355F}"/>
              </a:ext>
            </a:extLst>
          </p:cNvPr>
          <p:cNvGrpSpPr/>
          <p:nvPr/>
        </p:nvGrpSpPr>
        <p:grpSpPr>
          <a:xfrm>
            <a:off x="2940434" y="1445791"/>
            <a:ext cx="5697800" cy="1871422"/>
            <a:chOff x="2956133" y="1434330"/>
            <a:chExt cx="5697800" cy="1871422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6AA135B8-5960-A360-B332-9067F10B2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56133" y="1434330"/>
              <a:ext cx="498983" cy="469529"/>
            </a:xfrm>
            <a:prstGeom prst="rect">
              <a:avLst/>
            </a:prstGeom>
          </p:spPr>
        </p:pic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16C7E267-87BC-F3DA-77D7-C9269B829F67}"/>
                </a:ext>
              </a:extLst>
            </p:cNvPr>
            <p:cNvGrpSpPr/>
            <p:nvPr/>
          </p:nvGrpSpPr>
          <p:grpSpPr>
            <a:xfrm>
              <a:off x="3277774" y="2192540"/>
              <a:ext cx="5376159" cy="678006"/>
              <a:chOff x="3277774" y="2192540"/>
              <a:chExt cx="5376159" cy="678006"/>
            </a:xfrm>
          </p:grpSpPr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695BA348-B1D4-00A1-3EF4-B274C79C48AD}"/>
                  </a:ext>
                </a:extLst>
              </p:cNvPr>
              <p:cNvSpPr txBox="1"/>
              <p:nvPr/>
            </p:nvSpPr>
            <p:spPr>
              <a:xfrm>
                <a:off x="3277774" y="2192540"/>
                <a:ext cx="5265251" cy="678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lvl="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買賣雙方為不同經紀業者，應各自指派經紀人於買賣契約書上簽章。</a:t>
                </a:r>
                <a:endParaRPr lang="en-US" altLang="zh-TW" sz="1600" b="1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7C983665-851C-1459-30E4-B6AABD05BE08}"/>
                  </a:ext>
                </a:extLst>
              </p:cNvPr>
              <p:cNvSpPr txBox="1"/>
              <p:nvPr/>
            </p:nvSpPr>
            <p:spPr>
              <a:xfrm>
                <a:off x="4961795" y="2559883"/>
                <a:ext cx="3692138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內政部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104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月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5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日內授中辦地字第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1040406497</a:t>
                </a:r>
                <a:r>
                  <a:rPr lang="zh-TW" altLang="en-US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號函</a:t>
                </a:r>
                <a:r>
                  <a:rPr lang="en-US" altLang="zh-TW" sz="1100" b="1" kern="0" dirty="0">
                    <a:solidFill>
                      <a:srgbClr val="525252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</p:txBody>
          </p:sp>
        </p:grp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FA2B95B8-86E0-A1B2-3D50-E722068945D3}"/>
                </a:ext>
              </a:extLst>
            </p:cNvPr>
            <p:cNvSpPr txBox="1"/>
            <p:nvPr/>
          </p:nvSpPr>
          <p:spPr>
            <a:xfrm>
              <a:off x="3277774" y="2935522"/>
              <a:ext cx="4998299" cy="370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委託契約書變更附表仍需指派經紀人簽章。</a:t>
              </a:r>
              <a:endParaRPr lang="en-US" altLang="zh-TW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1C142968-EC71-A565-F776-FCEAFBB14B86}"/>
                </a:ext>
              </a:extLst>
            </p:cNvPr>
            <p:cNvSpPr txBox="1"/>
            <p:nvPr/>
          </p:nvSpPr>
          <p:spPr>
            <a:xfrm>
              <a:off x="3277774" y="1462912"/>
              <a:ext cx="4998299" cy="678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買賣雙方及仲介業者所持有之買賣契約書均應有經紀人簽章。</a:t>
              </a:r>
              <a:endParaRPr lang="en-US" altLang="zh-TW" sz="1600" b="1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8D937707-D4CE-30B6-93E9-CB20D4C1EE29}"/>
                </a:ext>
              </a:extLst>
            </p:cNvPr>
            <p:cNvSpPr txBox="1"/>
            <p:nvPr/>
          </p:nvSpPr>
          <p:spPr>
            <a:xfrm>
              <a:off x="4587698" y="1827889"/>
              <a:ext cx="36921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內政部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95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月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日內授中辦地字第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0950047568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號函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0C5EF492-570C-5BD0-B7B2-1C79D73876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73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群組 65">
            <a:extLst>
              <a:ext uri="{FF2B5EF4-FFF2-40B4-BE49-F238E27FC236}">
                <a16:creationId xmlns:a16="http://schemas.microsoft.com/office/drawing/2014/main" id="{D73B6C49-3C39-536D-7402-B88D2D219A09}"/>
              </a:ext>
            </a:extLst>
          </p:cNvPr>
          <p:cNvGrpSpPr/>
          <p:nvPr/>
        </p:nvGrpSpPr>
        <p:grpSpPr>
          <a:xfrm>
            <a:off x="73448" y="1359416"/>
            <a:ext cx="5431931" cy="3007541"/>
            <a:chOff x="1369863" y="1287153"/>
            <a:chExt cx="5431931" cy="3007541"/>
          </a:xfrm>
        </p:grpSpPr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6D7E0978-E39C-9AA2-2A60-B58C09A1B791}"/>
                </a:ext>
              </a:extLst>
            </p:cNvPr>
            <p:cNvGrpSpPr/>
            <p:nvPr/>
          </p:nvGrpSpPr>
          <p:grpSpPr>
            <a:xfrm>
              <a:off x="1369863" y="1287153"/>
              <a:ext cx="5353218" cy="3007541"/>
              <a:chOff x="1955664" y="957911"/>
              <a:chExt cx="3300963" cy="3007541"/>
            </a:xfrm>
          </p:grpSpPr>
          <p:grpSp>
            <p:nvGrpSpPr>
              <p:cNvPr id="46" name="群組 45">
                <a:extLst>
                  <a:ext uri="{FF2B5EF4-FFF2-40B4-BE49-F238E27FC236}">
                    <a16:creationId xmlns:a16="http://schemas.microsoft.com/office/drawing/2014/main" id="{179D7436-6DAC-CB80-A878-FFED24EE9738}"/>
                  </a:ext>
                </a:extLst>
              </p:cNvPr>
              <p:cNvGrpSpPr/>
              <p:nvPr/>
            </p:nvGrpSpPr>
            <p:grpSpPr>
              <a:xfrm>
                <a:off x="1955664" y="957911"/>
                <a:ext cx="3300963" cy="3007541"/>
                <a:chOff x="584196" y="941110"/>
                <a:chExt cx="3334167" cy="3047511"/>
              </a:xfrm>
            </p:grpSpPr>
            <p:sp>
              <p:nvSpPr>
                <p:cNvPr id="48" name="矩形 47">
                  <a:extLst>
                    <a:ext uri="{FF2B5EF4-FFF2-40B4-BE49-F238E27FC236}">
                      <a16:creationId xmlns:a16="http://schemas.microsoft.com/office/drawing/2014/main" id="{8659FFBE-A417-F84E-7CCE-2C7AFA689260}"/>
                    </a:ext>
                  </a:extLst>
                </p:cNvPr>
                <p:cNvSpPr/>
                <p:nvPr/>
              </p:nvSpPr>
              <p:spPr>
                <a:xfrm>
                  <a:off x="2933209" y="1345454"/>
                  <a:ext cx="973169" cy="264178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grpSp>
              <p:nvGrpSpPr>
                <p:cNvPr id="47" name="群組 46">
                  <a:extLst>
                    <a:ext uri="{FF2B5EF4-FFF2-40B4-BE49-F238E27FC236}">
                      <a16:creationId xmlns:a16="http://schemas.microsoft.com/office/drawing/2014/main" id="{99754F07-D3FC-0085-1E13-B64057A1ACA3}"/>
                    </a:ext>
                  </a:extLst>
                </p:cNvPr>
                <p:cNvGrpSpPr/>
                <p:nvPr/>
              </p:nvGrpSpPr>
              <p:grpSpPr>
                <a:xfrm>
                  <a:off x="584196" y="941110"/>
                  <a:ext cx="3334167" cy="3047511"/>
                  <a:chOff x="584196" y="941110"/>
                  <a:chExt cx="3334167" cy="3047511"/>
                </a:xfrm>
              </p:grpSpPr>
              <p:grpSp>
                <p:nvGrpSpPr>
                  <p:cNvPr id="50" name="群組 49">
                    <a:extLst>
                      <a:ext uri="{FF2B5EF4-FFF2-40B4-BE49-F238E27FC236}">
                        <a16:creationId xmlns:a16="http://schemas.microsoft.com/office/drawing/2014/main" id="{B82F8ED5-E91D-E93D-54B6-68B908403828}"/>
                      </a:ext>
                    </a:extLst>
                  </p:cNvPr>
                  <p:cNvGrpSpPr/>
                  <p:nvPr/>
                </p:nvGrpSpPr>
                <p:grpSpPr>
                  <a:xfrm>
                    <a:off x="584196" y="941110"/>
                    <a:ext cx="3334167" cy="3047511"/>
                    <a:chOff x="591396" y="755489"/>
                    <a:chExt cx="3334167" cy="3047511"/>
                  </a:xfrm>
                </p:grpSpPr>
                <p:sp>
                  <p:nvSpPr>
                    <p:cNvPr id="54" name="矩形 53">
                      <a:extLst>
                        <a:ext uri="{FF2B5EF4-FFF2-40B4-BE49-F238E27FC236}">
                          <a16:creationId xmlns:a16="http://schemas.microsoft.com/office/drawing/2014/main" id="{8910553B-762A-CF5E-D410-98D0D617CF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5389" y="865980"/>
                      <a:ext cx="2360998" cy="2937020"/>
                    </a:xfrm>
                    <a:prstGeom prst="rect">
                      <a:avLst/>
                    </a:prstGeom>
                    <a:solidFill>
                      <a:schemeClr val="accent2">
                        <a:lumMod val="9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 dirty="0"/>
                    </a:p>
                  </p:txBody>
                </p:sp>
                <p:sp>
                  <p:nvSpPr>
                    <p:cNvPr id="55" name="矩形 54">
                      <a:extLst>
                        <a:ext uri="{FF2B5EF4-FFF2-40B4-BE49-F238E27FC236}">
                          <a16:creationId xmlns:a16="http://schemas.microsoft.com/office/drawing/2014/main" id="{276FFF53-0A66-EB4B-EBEA-C908E04D51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1396" y="755489"/>
                      <a:ext cx="3334167" cy="425066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 dirty="0"/>
                    </a:p>
                  </p:txBody>
                </p:sp>
              </p:grpSp>
              <p:sp>
                <p:nvSpPr>
                  <p:cNvPr id="51" name="文字方塊 50">
                    <a:extLst>
                      <a:ext uri="{FF2B5EF4-FFF2-40B4-BE49-F238E27FC236}">
                        <a16:creationId xmlns:a16="http://schemas.microsoft.com/office/drawing/2014/main" id="{0BD7B292-F08D-E083-DB10-E581FDF80214}"/>
                      </a:ext>
                    </a:extLst>
                  </p:cNvPr>
                  <p:cNvSpPr txBox="1"/>
                  <p:nvPr/>
                </p:nvSpPr>
                <p:spPr>
                  <a:xfrm>
                    <a:off x="1400162" y="963918"/>
                    <a:ext cx="1707595" cy="37424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製作及解說不動產說明書</a:t>
                    </a:r>
                  </a:p>
                </p:txBody>
              </p:sp>
            </p:grpSp>
          </p:grpSp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399D8CC3-1D07-2A10-6734-D439B79AB29E}"/>
                  </a:ext>
                </a:extLst>
              </p:cNvPr>
              <p:cNvSpPr txBox="1"/>
              <p:nvPr/>
            </p:nvSpPr>
            <p:spPr>
              <a:xfrm>
                <a:off x="1955665" y="1447687"/>
                <a:ext cx="2278831" cy="1341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ts val="25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指派經紀人簽章</a:t>
                </a: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ts val="25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向買方解說</a:t>
                </a:r>
              </a:p>
              <a:p>
                <a:pPr marL="285750" indent="-285750">
                  <a:lnSpc>
                    <a:spcPts val="25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解說前應經賣方簽章</a:t>
                </a: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ts val="25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提供買方必要之資訊</a:t>
                </a: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A1184539-6223-7B7E-01BA-B02DDF5213AC}"/>
                </a:ext>
              </a:extLst>
            </p:cNvPr>
            <p:cNvSpPr txBox="1"/>
            <p:nvPr/>
          </p:nvSpPr>
          <p:spPr>
            <a:xfrm>
              <a:off x="1377077" y="3093553"/>
              <a:ext cx="3695612" cy="7004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500"/>
                </a:lnSpc>
                <a:buClr>
                  <a:srgbClr val="525252"/>
                </a:buClr>
                <a:buFont typeface="Arial" panose="020B0604020202020204" pitchFamily="34" charset="0"/>
                <a:buChar char="•"/>
              </a:pPr>
              <a:r>
                <a:rPr lang="zh-TW" altLang="en-US" sz="16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簽約時交付買方並由買方簽章</a:t>
              </a:r>
              <a:endParaRPr lang="en-US" altLang="zh-TW" sz="16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ts val="2500"/>
                </a:lnSpc>
                <a:buClr>
                  <a:srgbClr val="525252"/>
                </a:buClr>
                <a:buFont typeface="Arial" panose="020B0604020202020204" pitchFamily="34" charset="0"/>
                <a:buChar char="•"/>
              </a:pPr>
              <a:r>
                <a:rPr lang="zh-TW" altLang="en-US" sz="16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視為買賣或租賃契約書之一部分</a:t>
              </a:r>
            </a:p>
          </p:txBody>
        </p:sp>
        <p:cxnSp>
          <p:nvCxnSpPr>
            <p:cNvPr id="49" name="直線單箭頭接點 48">
              <a:extLst>
                <a:ext uri="{FF2B5EF4-FFF2-40B4-BE49-F238E27FC236}">
                  <a16:creationId xmlns:a16="http://schemas.microsoft.com/office/drawing/2014/main" id="{D45E65AC-0959-280B-2E14-463CDFFFFCBC}"/>
                </a:ext>
              </a:extLst>
            </p:cNvPr>
            <p:cNvCxnSpPr>
              <a:cxnSpLocks/>
              <a:endCxn id="61" idx="1"/>
            </p:cNvCxnSpPr>
            <p:nvPr/>
          </p:nvCxnSpPr>
          <p:spPr>
            <a:xfrm>
              <a:off x="3319200" y="1972800"/>
              <a:ext cx="1931436" cy="1014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單箭頭接點 51">
              <a:extLst>
                <a:ext uri="{FF2B5EF4-FFF2-40B4-BE49-F238E27FC236}">
                  <a16:creationId xmlns:a16="http://schemas.microsoft.com/office/drawing/2014/main" id="{BB6F7816-94D6-76F5-A03A-437D9DA9A006}"/>
                </a:ext>
              </a:extLst>
            </p:cNvPr>
            <p:cNvCxnSpPr>
              <a:cxnSpLocks/>
            </p:cNvCxnSpPr>
            <p:nvPr/>
          </p:nvCxnSpPr>
          <p:spPr>
            <a:xfrm>
              <a:off x="2874000" y="2298000"/>
              <a:ext cx="238312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單箭頭接點 55">
              <a:extLst>
                <a:ext uri="{FF2B5EF4-FFF2-40B4-BE49-F238E27FC236}">
                  <a16:creationId xmlns:a16="http://schemas.microsoft.com/office/drawing/2014/main" id="{1BEA0859-BA5F-3DF6-597B-A97181A71032}"/>
                </a:ext>
              </a:extLst>
            </p:cNvPr>
            <p:cNvCxnSpPr>
              <a:cxnSpLocks/>
            </p:cNvCxnSpPr>
            <p:nvPr/>
          </p:nvCxnSpPr>
          <p:spPr>
            <a:xfrm>
              <a:off x="3693143" y="2600550"/>
              <a:ext cx="1563981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單箭頭接點 57">
              <a:extLst>
                <a:ext uri="{FF2B5EF4-FFF2-40B4-BE49-F238E27FC236}">
                  <a16:creationId xmlns:a16="http://schemas.microsoft.com/office/drawing/2014/main" id="{02DF7174-F169-59F8-1110-0B7CE3CD834E}"/>
                </a:ext>
              </a:extLst>
            </p:cNvPr>
            <p:cNvCxnSpPr>
              <a:cxnSpLocks/>
              <a:endCxn id="64" idx="1"/>
            </p:cNvCxnSpPr>
            <p:nvPr/>
          </p:nvCxnSpPr>
          <p:spPr>
            <a:xfrm>
              <a:off x="3693143" y="2931600"/>
              <a:ext cx="1563981" cy="2369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0A3C0C87-CF98-C236-B9F6-FACFBEB02714}"/>
                </a:ext>
              </a:extLst>
            </p:cNvPr>
            <p:cNvSpPr txBox="1"/>
            <p:nvPr/>
          </p:nvSpPr>
          <p:spPr>
            <a:xfrm>
              <a:off x="5250636" y="1807447"/>
              <a:ext cx="1513402" cy="350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6~30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萬元罰鍰</a:t>
              </a:r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F46D66A0-D619-93FB-5190-B9CF62F53594}"/>
                </a:ext>
              </a:extLst>
            </p:cNvPr>
            <p:cNvSpPr txBox="1"/>
            <p:nvPr/>
          </p:nvSpPr>
          <p:spPr>
            <a:xfrm>
              <a:off x="5235315" y="2141446"/>
              <a:ext cx="1092046" cy="350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申誡處分</a:t>
              </a:r>
            </a:p>
          </p:txBody>
        </p: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4E89D481-4A39-1EFB-0129-B162C4591954}"/>
                </a:ext>
              </a:extLst>
            </p:cNvPr>
            <p:cNvSpPr txBox="1"/>
            <p:nvPr/>
          </p:nvSpPr>
          <p:spPr>
            <a:xfrm>
              <a:off x="5257124" y="2758472"/>
              <a:ext cx="1544670" cy="350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altLang="zh-TW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3~15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萬元罰鍰</a:t>
              </a:r>
            </a:p>
          </p:txBody>
        </p:sp>
      </p:grp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23</a:t>
            </a:fld>
            <a:endParaRPr lang="zh-TW" altLang="en-US" dirty="0"/>
          </a:p>
        </p:txBody>
      </p:sp>
      <p:sp>
        <p:nvSpPr>
          <p:cNvPr id="7" name="Google Shape;1326;p29">
            <a:extLst>
              <a:ext uri="{FF2B5EF4-FFF2-40B4-BE49-F238E27FC236}">
                <a16:creationId xmlns:a16="http://schemas.microsoft.com/office/drawing/2014/main" id="{CA0AA3AC-6444-B6FB-0791-121041E47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04095" y="274739"/>
            <a:ext cx="584417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經紀業之業務責任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不動產說明書</a:t>
            </a:r>
            <a:br>
              <a:rPr lang="zh-TW" altLang="en-US" b="1" i="0" dirty="0">
                <a:solidFill>
                  <a:srgbClr val="333333"/>
                </a:solidFill>
                <a:effectLst/>
                <a:latin typeface="Poppins" panose="020B0502040204020203" pitchFamily="2" charset="0"/>
              </a:rPr>
            </a:b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2E88340B-254B-266B-4562-4EC8FF6D42F9}"/>
              </a:ext>
            </a:extLst>
          </p:cNvPr>
          <p:cNvGrpSpPr/>
          <p:nvPr/>
        </p:nvGrpSpPr>
        <p:grpSpPr>
          <a:xfrm>
            <a:off x="4277773" y="3358114"/>
            <a:ext cx="813606" cy="826414"/>
            <a:chOff x="3844794" y="934980"/>
            <a:chExt cx="719771" cy="719771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F9B07FAF-8571-E88B-E68E-FBDAE2BE1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4794" y="934980"/>
              <a:ext cx="719771" cy="719771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29B8A050-ED87-F58C-29A3-6DD6598D3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11810" y="1336586"/>
              <a:ext cx="205681" cy="205681"/>
            </a:xfrm>
            <a:prstGeom prst="rect">
              <a:avLst/>
            </a:prstGeom>
          </p:spPr>
        </p:pic>
      </p:grp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E01DB603-2598-2D5B-CABC-025BBAE36A91}"/>
              </a:ext>
            </a:extLst>
          </p:cNvPr>
          <p:cNvGrpSpPr/>
          <p:nvPr/>
        </p:nvGrpSpPr>
        <p:grpSpPr>
          <a:xfrm>
            <a:off x="5228611" y="983662"/>
            <a:ext cx="3807893" cy="3530947"/>
            <a:chOff x="5303096" y="1032070"/>
            <a:chExt cx="3807893" cy="3530947"/>
          </a:xfrm>
        </p:grpSpPr>
        <p:sp>
          <p:nvSpPr>
            <p:cNvPr id="67" name="矩形: 圓角 66">
              <a:extLst>
                <a:ext uri="{FF2B5EF4-FFF2-40B4-BE49-F238E27FC236}">
                  <a16:creationId xmlns:a16="http://schemas.microsoft.com/office/drawing/2014/main" id="{E7F968A1-5084-2065-4D78-B0009C7C8E39}"/>
                </a:ext>
              </a:extLst>
            </p:cNvPr>
            <p:cNvSpPr/>
            <p:nvPr/>
          </p:nvSpPr>
          <p:spPr>
            <a:xfrm>
              <a:off x="5489747" y="1195270"/>
              <a:ext cx="3621242" cy="3367747"/>
            </a:xfrm>
            <a:prstGeom prst="roundRect">
              <a:avLst/>
            </a:prstGeom>
            <a:solidFill>
              <a:srgbClr val="FFFFCC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1" name="文字方塊 70">
              <a:extLst>
                <a:ext uri="{FF2B5EF4-FFF2-40B4-BE49-F238E27FC236}">
                  <a16:creationId xmlns:a16="http://schemas.microsoft.com/office/drawing/2014/main" id="{4E590179-D610-1D68-8D5F-CDD5189BC5BC}"/>
                </a:ext>
              </a:extLst>
            </p:cNvPr>
            <p:cNvSpPr txBox="1"/>
            <p:nvPr/>
          </p:nvSpPr>
          <p:spPr>
            <a:xfrm>
              <a:off x="5530846" y="1249466"/>
              <a:ext cx="3539043" cy="32593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未確實檢視調查屋況即依屋主現況說明逕行製作不動產說明書</a:t>
              </a:r>
            </a:p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帶看或簽訂買賣契約書後始製作不動產說明書</a:t>
              </a:r>
            </a:p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未完成委託人或經紀人簽章即提供解說</a:t>
              </a:r>
            </a:p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僅簽約時交付而未解說不動產說明書</a:t>
              </a:r>
            </a:p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客戶留存部分漏未由經紀人簽章</a:t>
              </a:r>
            </a:p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要求客戶要約或斡旋前未解說不動產說明書</a:t>
              </a:r>
            </a:p>
            <a:p>
              <a:pPr marL="285750" indent="-285750">
                <a:lnSpc>
                  <a:spcPts val="25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以現況說明書替代不動產說明書內容</a:t>
              </a:r>
            </a:p>
          </p:txBody>
        </p:sp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8950CDE5-188A-C263-4E8B-B953A7A52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03096" y="1032070"/>
              <a:ext cx="650705" cy="650705"/>
            </a:xfrm>
            <a:prstGeom prst="rect">
              <a:avLst/>
            </a:prstGeom>
          </p:spPr>
        </p:pic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D5D41D28-D810-4ABE-3F7C-15FA208A57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1CA41F00-ADDC-C1F3-546B-A1D28298FF0F}"/>
              </a:ext>
            </a:extLst>
          </p:cNvPr>
          <p:cNvSpPr txBox="1"/>
          <p:nvPr/>
        </p:nvSpPr>
        <p:spPr>
          <a:xfrm>
            <a:off x="3945731" y="2521241"/>
            <a:ext cx="1092046" cy="350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申誡處分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29B9A32C-0BD0-0D5D-E6E0-62B892886AD2}"/>
              </a:ext>
            </a:extLst>
          </p:cNvPr>
          <p:cNvGrpSpPr/>
          <p:nvPr/>
        </p:nvGrpSpPr>
        <p:grpSpPr>
          <a:xfrm>
            <a:off x="3902438" y="1560952"/>
            <a:ext cx="1528429" cy="350994"/>
            <a:chOff x="1975225" y="966487"/>
            <a:chExt cx="1528429" cy="350994"/>
          </a:xfrm>
        </p:grpSpPr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0C1CCB2A-053E-1702-D059-DAA49295E199}"/>
                </a:ext>
              </a:extLst>
            </p:cNvPr>
            <p:cNvSpPr/>
            <p:nvPr/>
          </p:nvSpPr>
          <p:spPr>
            <a:xfrm>
              <a:off x="1975225" y="983662"/>
              <a:ext cx="1466001" cy="293574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C49D57-02D3-A435-D3C4-85A56D53426F}"/>
                </a:ext>
              </a:extLst>
            </p:cNvPr>
            <p:cNvSpPr txBox="1"/>
            <p:nvPr/>
          </p:nvSpPr>
          <p:spPr>
            <a:xfrm>
              <a:off x="2022785" y="966487"/>
              <a:ext cx="1480869" cy="350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TW" altLang="en-US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違規者將面臨</a:t>
              </a:r>
              <a:endParaRPr lang="zh-TW" altLang="en-US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0178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24</a:t>
            </a:fld>
            <a:endParaRPr lang="zh-TW" altLang="en-US"/>
          </a:p>
        </p:txBody>
      </p:sp>
      <p:sp>
        <p:nvSpPr>
          <p:cNvPr id="7" name="Google Shape;1326;p29">
            <a:extLst>
              <a:ext uri="{FF2B5EF4-FFF2-40B4-BE49-F238E27FC236}">
                <a16:creationId xmlns:a16="http://schemas.microsoft.com/office/drawing/2014/main" id="{CA0AA3AC-6444-B6FB-0791-121041E47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67308" y="174015"/>
            <a:ext cx="340938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經紀業之業務責任</a:t>
            </a:r>
            <a:br>
              <a:rPr lang="zh-TW" altLang="en-US" b="1" i="0" dirty="0">
                <a:solidFill>
                  <a:srgbClr val="333333"/>
                </a:solidFill>
                <a:effectLst/>
                <a:latin typeface="Poppins" panose="020B0502040204020203" pitchFamily="2" charset="0"/>
              </a:rPr>
            </a:b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73A94141-549C-ECB1-0923-FC339ED7C081}"/>
              </a:ext>
            </a:extLst>
          </p:cNvPr>
          <p:cNvGrpSpPr/>
          <p:nvPr/>
        </p:nvGrpSpPr>
        <p:grpSpPr>
          <a:xfrm>
            <a:off x="597063" y="996954"/>
            <a:ext cx="3725176" cy="3612930"/>
            <a:chOff x="614085" y="936159"/>
            <a:chExt cx="3725176" cy="3612930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780529F9-5095-1E79-9EBB-0C48627F4E53}"/>
                </a:ext>
              </a:extLst>
            </p:cNvPr>
            <p:cNvGrpSpPr/>
            <p:nvPr/>
          </p:nvGrpSpPr>
          <p:grpSpPr>
            <a:xfrm>
              <a:off x="614085" y="936159"/>
              <a:ext cx="3725176" cy="3612930"/>
              <a:chOff x="1757524" y="806712"/>
              <a:chExt cx="3973112" cy="3612930"/>
            </a:xfrm>
          </p:grpSpPr>
          <p:grpSp>
            <p:nvGrpSpPr>
              <p:cNvPr id="23" name="群組 22">
                <a:extLst>
                  <a:ext uri="{FF2B5EF4-FFF2-40B4-BE49-F238E27FC236}">
                    <a16:creationId xmlns:a16="http://schemas.microsoft.com/office/drawing/2014/main" id="{45F7B6EE-5578-34BF-9C1F-49269F88AA19}"/>
                  </a:ext>
                </a:extLst>
              </p:cNvPr>
              <p:cNvGrpSpPr/>
              <p:nvPr/>
            </p:nvGrpSpPr>
            <p:grpSpPr>
              <a:xfrm>
                <a:off x="1757524" y="806712"/>
                <a:ext cx="3929082" cy="3612930"/>
                <a:chOff x="384063" y="787901"/>
                <a:chExt cx="3968603" cy="3660945"/>
              </a:xfrm>
            </p:grpSpPr>
            <p:grpSp>
              <p:nvGrpSpPr>
                <p:cNvPr id="26" name="群組 25">
                  <a:extLst>
                    <a:ext uri="{FF2B5EF4-FFF2-40B4-BE49-F238E27FC236}">
                      <a16:creationId xmlns:a16="http://schemas.microsoft.com/office/drawing/2014/main" id="{5E5DE1A5-37D4-D9D4-29BC-37F795B8770C}"/>
                    </a:ext>
                  </a:extLst>
                </p:cNvPr>
                <p:cNvGrpSpPr/>
                <p:nvPr/>
              </p:nvGrpSpPr>
              <p:grpSpPr>
                <a:xfrm>
                  <a:off x="387199" y="787901"/>
                  <a:ext cx="3965467" cy="3415311"/>
                  <a:chOff x="387199" y="787901"/>
                  <a:chExt cx="3965467" cy="3415311"/>
                </a:xfrm>
              </p:grpSpPr>
              <p:grpSp>
                <p:nvGrpSpPr>
                  <p:cNvPr id="29" name="群組 28">
                    <a:extLst>
                      <a:ext uri="{FF2B5EF4-FFF2-40B4-BE49-F238E27FC236}">
                        <a16:creationId xmlns:a16="http://schemas.microsoft.com/office/drawing/2014/main" id="{414EA901-4055-69B0-C650-47958E6ED1AF}"/>
                      </a:ext>
                    </a:extLst>
                  </p:cNvPr>
                  <p:cNvGrpSpPr/>
                  <p:nvPr/>
                </p:nvGrpSpPr>
                <p:grpSpPr>
                  <a:xfrm>
                    <a:off x="387199" y="787901"/>
                    <a:ext cx="3965467" cy="3415311"/>
                    <a:chOff x="394399" y="602280"/>
                    <a:chExt cx="3965467" cy="3415311"/>
                  </a:xfrm>
                </p:grpSpPr>
                <p:sp>
                  <p:nvSpPr>
                    <p:cNvPr id="32" name="矩形 31">
                      <a:extLst>
                        <a:ext uri="{FF2B5EF4-FFF2-40B4-BE49-F238E27FC236}">
                          <a16:creationId xmlns:a16="http://schemas.microsoft.com/office/drawing/2014/main" id="{605F15D5-46F4-7CE8-0720-DC7B6C305D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6708" y="673498"/>
                      <a:ext cx="3957714" cy="3344093"/>
                    </a:xfrm>
                    <a:prstGeom prst="rect">
                      <a:avLst/>
                    </a:prstGeom>
                    <a:solidFill>
                      <a:schemeClr val="accent2">
                        <a:lumMod val="9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 dirty="0"/>
                    </a:p>
                  </p:txBody>
                </p:sp>
                <p:sp>
                  <p:nvSpPr>
                    <p:cNvPr id="33" name="矩形 32">
                      <a:extLst>
                        <a:ext uri="{FF2B5EF4-FFF2-40B4-BE49-F238E27FC236}">
                          <a16:creationId xmlns:a16="http://schemas.microsoft.com/office/drawing/2014/main" id="{0C52DE5A-5DD0-F4DE-0AAC-631D780037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94399" y="602280"/>
                      <a:ext cx="3965467" cy="425066"/>
                    </a:xfrm>
                    <a:prstGeom prst="rect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 dirty="0"/>
                    </a:p>
                  </p:txBody>
                </p:sp>
              </p:grpSp>
              <p:sp>
                <p:nvSpPr>
                  <p:cNvPr id="31" name="文字方塊 30">
                    <a:extLst>
                      <a:ext uri="{FF2B5EF4-FFF2-40B4-BE49-F238E27FC236}">
                        <a16:creationId xmlns:a16="http://schemas.microsoft.com/office/drawing/2014/main" id="{56A09E00-A709-A8A1-4469-A5D2269294E1}"/>
                      </a:ext>
                    </a:extLst>
                  </p:cNvPr>
                  <p:cNvSpPr txBox="1"/>
                  <p:nvPr/>
                </p:nvSpPr>
                <p:spPr>
                  <a:xfrm>
                    <a:off x="505576" y="820321"/>
                    <a:ext cx="3720955" cy="37424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書面同意始得同時接受</a:t>
                    </a:r>
                    <a:r>
                      <a:rPr lang="zh-TW" altLang="en-US" sz="18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雙方委託</a:t>
                    </a:r>
                  </a:p>
                </p:txBody>
              </p:sp>
            </p:grpSp>
            <p:sp>
              <p:nvSpPr>
                <p:cNvPr id="28" name="矩形 27">
                  <a:extLst>
                    <a:ext uri="{FF2B5EF4-FFF2-40B4-BE49-F238E27FC236}">
                      <a16:creationId xmlns:a16="http://schemas.microsoft.com/office/drawing/2014/main" id="{B4755182-BC8D-99E8-0C86-9FD39D844392}"/>
                    </a:ext>
                  </a:extLst>
                </p:cNvPr>
                <p:cNvSpPr/>
                <p:nvPr/>
              </p:nvSpPr>
              <p:spPr>
                <a:xfrm>
                  <a:off x="384063" y="3813288"/>
                  <a:ext cx="3957714" cy="635558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</p:grpSp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9DC6F7CE-7A7D-791F-CB96-DB27A4159F1C}"/>
                  </a:ext>
                </a:extLst>
              </p:cNvPr>
              <p:cNvSpPr txBox="1"/>
              <p:nvPr/>
            </p:nvSpPr>
            <p:spPr>
              <a:xfrm>
                <a:off x="1812336" y="1240034"/>
                <a:ext cx="3918300" cy="2524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提供雙方類似不動產之交易價格</a:t>
                </a: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提供雙方有關契約內容規範之說明</a:t>
                </a:r>
              </a:p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提供買受人</a:t>
                </a:r>
                <a:r>
                  <a: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承租人</a:t>
                </a:r>
                <a:r>
                  <a: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不動產必要之資訊</a:t>
                </a:r>
              </a:p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告知買受人</a:t>
                </a:r>
                <a:r>
                  <a: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承租人</a:t>
                </a:r>
                <a:r>
                  <a: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依專業查知之不動產瑕疵</a:t>
                </a:r>
              </a:p>
              <a:p>
                <a:pPr marL="285750" indent="-285750">
                  <a:lnSpc>
                    <a:spcPts val="24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協助買受人</a:t>
                </a:r>
                <a:r>
                  <a: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承租人</a:t>
                </a:r>
                <a:r>
                  <a:rPr lang="en-US" altLang="zh-TW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對不動產進行必要之檢查</a:t>
                </a:r>
              </a:p>
            </p:txBody>
          </p:sp>
        </p:grp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EE6D69C5-76F5-890A-BF9B-86F4AFB99684}"/>
                </a:ext>
              </a:extLst>
            </p:cNvPr>
            <p:cNvSpPr txBox="1"/>
            <p:nvPr/>
          </p:nvSpPr>
          <p:spPr>
            <a:xfrm>
              <a:off x="637255" y="3903703"/>
              <a:ext cx="3673784" cy="627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違規者處</a:t>
              </a:r>
              <a:r>
                <a:rPr lang="en-US" altLang="zh-TW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~15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萬元罰鍰，並限期改正，屆期未改則按次處罰</a:t>
              </a:r>
              <a:endParaRPr lang="en-US" altLang="zh-TW" sz="1600" b="1" kern="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B4FA7458-FD40-0D68-7B4D-E1EB391D2E5B}"/>
              </a:ext>
            </a:extLst>
          </p:cNvPr>
          <p:cNvGrpSpPr/>
          <p:nvPr/>
        </p:nvGrpSpPr>
        <p:grpSpPr>
          <a:xfrm>
            <a:off x="4663715" y="996954"/>
            <a:ext cx="3717209" cy="2243046"/>
            <a:chOff x="1760629" y="806712"/>
            <a:chExt cx="3964615" cy="2243046"/>
          </a:xfrm>
        </p:grpSpPr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C8B85ABE-6A82-024C-CBAF-BA9B0110FE8B}"/>
                </a:ext>
              </a:extLst>
            </p:cNvPr>
            <p:cNvGrpSpPr/>
            <p:nvPr/>
          </p:nvGrpSpPr>
          <p:grpSpPr>
            <a:xfrm>
              <a:off x="1760629" y="806712"/>
              <a:ext cx="3925978" cy="2243046"/>
              <a:chOff x="387199" y="787901"/>
              <a:chExt cx="3965467" cy="2272855"/>
            </a:xfrm>
          </p:grpSpPr>
          <p:grpSp>
            <p:nvGrpSpPr>
              <p:cNvPr id="12" name="群組 11">
                <a:extLst>
                  <a:ext uri="{FF2B5EF4-FFF2-40B4-BE49-F238E27FC236}">
                    <a16:creationId xmlns:a16="http://schemas.microsoft.com/office/drawing/2014/main" id="{4741E0C1-F792-E541-F7F5-33345B170BEA}"/>
                  </a:ext>
                </a:extLst>
              </p:cNvPr>
              <p:cNvGrpSpPr/>
              <p:nvPr/>
            </p:nvGrpSpPr>
            <p:grpSpPr>
              <a:xfrm>
                <a:off x="387199" y="787901"/>
                <a:ext cx="3965467" cy="2272855"/>
                <a:chOff x="394399" y="602280"/>
                <a:chExt cx="3965467" cy="2272855"/>
              </a:xfrm>
            </p:grpSpPr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31589215-C3F8-FB38-A3E6-DBB5B4BF4150}"/>
                    </a:ext>
                  </a:extLst>
                </p:cNvPr>
                <p:cNvSpPr/>
                <p:nvPr/>
              </p:nvSpPr>
              <p:spPr>
                <a:xfrm>
                  <a:off x="396708" y="673498"/>
                  <a:ext cx="3957714" cy="2201637"/>
                </a:xfrm>
                <a:prstGeom prst="rect">
                  <a:avLst/>
                </a:prstGeom>
                <a:solidFill>
                  <a:schemeClr val="accent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CD6E6C21-91D5-82F5-E03C-66F441977034}"/>
                    </a:ext>
                  </a:extLst>
                </p:cNvPr>
                <p:cNvSpPr/>
                <p:nvPr/>
              </p:nvSpPr>
              <p:spPr>
                <a:xfrm>
                  <a:off x="394399" y="602280"/>
                  <a:ext cx="3965467" cy="425066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</p:grpSp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86071669-3E69-D2D7-9D0D-566592082715}"/>
                  </a:ext>
                </a:extLst>
              </p:cNvPr>
              <p:cNvSpPr txBox="1"/>
              <p:nvPr/>
            </p:nvSpPr>
            <p:spPr>
              <a:xfrm>
                <a:off x="1726732" y="820321"/>
                <a:ext cx="1186737" cy="374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其他責任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3FC793B7-DF43-41AA-15EA-A7AD7E260A95}"/>
                </a:ext>
              </a:extLst>
            </p:cNvPr>
            <p:cNvSpPr txBox="1"/>
            <p:nvPr/>
          </p:nvSpPr>
          <p:spPr>
            <a:xfrm>
              <a:off x="1806944" y="1300276"/>
              <a:ext cx="3918300" cy="1601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不得無故洩漏他人秘密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不得規避、妨礙或拒絕業務檢查</a:t>
              </a:r>
            </a:p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標明「加盟店」或「加盟經營」</a:t>
              </a:r>
            </a:p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掣給收據</a:t>
              </a:r>
            </a:p>
            <a:p>
              <a:pPr marL="285750" indent="-285750">
                <a:lnSpc>
                  <a:spcPts val="2400"/>
                </a:lnSpc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遵守經紀業倫理規範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C9299CC4-5CB8-2164-FA7A-5791277FA4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40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47DBE4C-B9D2-2E4F-B38F-55CC73EA4F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25</a:t>
            </a:fld>
            <a:endParaRPr lang="zh-TW" altLang="en-US"/>
          </a:p>
        </p:txBody>
      </p:sp>
      <p:sp>
        <p:nvSpPr>
          <p:cNvPr id="29" name="Google Shape;1326;p29">
            <a:extLst>
              <a:ext uri="{FF2B5EF4-FFF2-40B4-BE49-F238E27FC236}">
                <a16:creationId xmlns:a16="http://schemas.microsoft.com/office/drawing/2014/main" id="{BF4EC623-031D-8153-F878-AFE497BD50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58939" y="101600"/>
            <a:ext cx="442612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仲介業倫理規範重點說明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7A3A2672-8617-2A11-1B1E-4FDEFECC7610}"/>
              </a:ext>
            </a:extLst>
          </p:cNvPr>
          <p:cNvSpPr txBox="1"/>
          <p:nvPr/>
        </p:nvSpPr>
        <p:spPr>
          <a:xfrm>
            <a:off x="453409" y="788465"/>
            <a:ext cx="8237181" cy="3390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仲介業於簽訂各項不動產交易契約，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經紀人不得於空白契約上簽章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 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不動產說明書之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解說人應於不動產說明書簽章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仲介業及經紀人員，開發案源或居間或代理時，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不得以不當或有不法行為騷擾當事人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 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經紀人員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不得利用仲介買賣契約機會賺取差價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 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經紀人員不得以自己或第三人名義冒充買受人或出賣人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誘使出賣人、買受人以低價或高價簽訂買賣契約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 </a:t>
            </a: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經紀業不得與經紀人員通謀，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使其未親自執行業務而假藉其名義對外執行業務</a:t>
            </a:r>
            <a:r>
              <a:rPr lang="en-US" altLang="zh-TW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禁借牌</a:t>
            </a:r>
            <a:r>
              <a:rPr lang="en-US" altLang="zh-TW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b="1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1" dirty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經紀業之間應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相互尊重，不得有惡性競爭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行為（例如：毀損他人名譽或信用、冒名或惡意挑唆客戶提出不當申訴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等）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ts val="26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不動產說明書應記載之內容，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不得有蓄意矇蔽欺罔之行為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8C5878F5-8810-9283-F386-2712A5565C23}"/>
              </a:ext>
            </a:extLst>
          </p:cNvPr>
          <p:cNvGrpSpPr/>
          <p:nvPr/>
        </p:nvGrpSpPr>
        <p:grpSpPr>
          <a:xfrm>
            <a:off x="597063" y="4203186"/>
            <a:ext cx="8305284" cy="566657"/>
            <a:chOff x="514130" y="4200606"/>
            <a:chExt cx="8305284" cy="566657"/>
          </a:xfrm>
        </p:grpSpPr>
        <p:sp>
          <p:nvSpPr>
            <p:cNvPr id="2" name="矩形: 圓角 1">
              <a:extLst>
                <a:ext uri="{FF2B5EF4-FFF2-40B4-BE49-F238E27FC236}">
                  <a16:creationId xmlns:a16="http://schemas.microsoft.com/office/drawing/2014/main" id="{A63AD752-2046-5977-8B5F-2E14C5264709}"/>
                </a:ext>
              </a:extLst>
            </p:cNvPr>
            <p:cNvSpPr/>
            <p:nvPr/>
          </p:nvSpPr>
          <p:spPr>
            <a:xfrm>
              <a:off x="514130" y="4200606"/>
              <a:ext cx="8115740" cy="566657"/>
            </a:xfrm>
            <a:prstGeom prst="roundRect">
              <a:avLst/>
            </a:prstGeom>
            <a:solidFill>
              <a:srgbClr val="FFFFCC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92603559-27DE-3E46-A97C-65EFEB526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4130" y="4200606"/>
              <a:ext cx="566657" cy="566657"/>
            </a:xfrm>
            <a:prstGeom prst="rect">
              <a:avLst/>
            </a:prstGeom>
          </p:spPr>
        </p:pic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9DE1880B-6E22-7A08-E684-C2FF22486FAF}"/>
                </a:ext>
              </a:extLst>
            </p:cNvPr>
            <p:cNvSpPr txBox="1"/>
            <p:nvPr/>
          </p:nvSpPr>
          <p:spPr>
            <a:xfrm>
              <a:off x="1080787" y="4308437"/>
              <a:ext cx="7738627" cy="350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違反</a:t>
              </a:r>
              <a:r>
                <a:rPr lang="zh-TW" altLang="en-US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倫理規範相關規定者，處</a:t>
              </a:r>
              <a:r>
                <a:rPr lang="en-US" altLang="zh-TW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6~30</a:t>
              </a:r>
              <a:r>
                <a:rPr lang="zh-TW" altLang="en-US" sz="16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萬元罰鍰，並限期改正，屆期未改則按次處罰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</a:p>
          </p:txBody>
        </p:sp>
      </p:grpSp>
      <p:pic>
        <p:nvPicPr>
          <p:cNvPr id="5" name="圖片 4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6D2395B4-9D94-62F6-2660-E85313D61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93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47DBE4C-B9D2-2E4F-B38F-55CC73EA4F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26</a:t>
            </a:fld>
            <a:endParaRPr lang="zh-TW" altLang="en-US"/>
          </a:p>
        </p:txBody>
      </p:sp>
      <p:sp>
        <p:nvSpPr>
          <p:cNvPr id="29" name="Google Shape;1326;p29">
            <a:extLst>
              <a:ext uri="{FF2B5EF4-FFF2-40B4-BE49-F238E27FC236}">
                <a16:creationId xmlns:a16="http://schemas.microsoft.com/office/drawing/2014/main" id="{BF4EC623-031D-8153-F878-AFE497BD50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98268" y="107933"/>
            <a:ext cx="294746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民事規範與責任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119C6C06-6C3B-6666-B477-2C090E239F91}"/>
              </a:ext>
            </a:extLst>
          </p:cNvPr>
          <p:cNvGrpSpPr/>
          <p:nvPr/>
        </p:nvGrpSpPr>
        <p:grpSpPr>
          <a:xfrm>
            <a:off x="1074188" y="680633"/>
            <a:ext cx="6644212" cy="1214312"/>
            <a:chOff x="850988" y="568069"/>
            <a:chExt cx="6644212" cy="1214312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D3DF133C-A0A8-DA6C-DF02-4593EF5F34CC}"/>
                </a:ext>
              </a:extLst>
            </p:cNvPr>
            <p:cNvSpPr/>
            <p:nvPr/>
          </p:nvSpPr>
          <p:spPr>
            <a:xfrm>
              <a:off x="968282" y="813293"/>
              <a:ext cx="6526918" cy="96908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192E47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9D5DA173-1F6A-8870-C7F9-EB8258A3B705}"/>
                </a:ext>
              </a:extLst>
            </p:cNvPr>
            <p:cNvSpPr txBox="1"/>
            <p:nvPr/>
          </p:nvSpPr>
          <p:spPr>
            <a:xfrm>
              <a:off x="1082539" y="990989"/>
              <a:ext cx="6412661" cy="678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經紀業因經紀人員之故意或過失致交易當事人受損害者，該經紀業應與經紀人員負連帶賠償責任。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838C3D57-AFEA-C692-D6F1-B167674B73D8}"/>
                </a:ext>
              </a:extLst>
            </p:cNvPr>
            <p:cNvGrpSpPr/>
            <p:nvPr/>
          </p:nvGrpSpPr>
          <p:grpSpPr>
            <a:xfrm>
              <a:off x="850988" y="568069"/>
              <a:ext cx="2425012" cy="410745"/>
              <a:chOff x="2161388" y="852088"/>
              <a:chExt cx="2425012" cy="410745"/>
            </a:xfrm>
          </p:grpSpPr>
          <p:sp>
            <p:nvSpPr>
              <p:cNvPr id="2" name="矩形: 圓角 1">
                <a:extLst>
                  <a:ext uri="{FF2B5EF4-FFF2-40B4-BE49-F238E27FC236}">
                    <a16:creationId xmlns:a16="http://schemas.microsoft.com/office/drawing/2014/main" id="{64CB2E02-87D5-A938-5A92-7D4F38929825}"/>
                  </a:ext>
                </a:extLst>
              </p:cNvPr>
              <p:cNvSpPr/>
              <p:nvPr/>
            </p:nvSpPr>
            <p:spPr>
              <a:xfrm>
                <a:off x="2161388" y="852088"/>
                <a:ext cx="2425012" cy="410745"/>
              </a:xfrm>
              <a:prstGeom prst="roundRect">
                <a:avLst/>
              </a:prstGeom>
              <a:solidFill>
                <a:srgbClr val="FFFFCC"/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948EE13B-A1A1-5EB7-8CCD-7F5FEA0F3EB2}"/>
                  </a:ext>
                </a:extLst>
              </p:cNvPr>
              <p:cNvSpPr txBox="1"/>
              <p:nvPr/>
            </p:nvSpPr>
            <p:spPr>
              <a:xfrm>
                <a:off x="2278682" y="872794"/>
                <a:ext cx="16391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損害賠償責任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952B5210-0DE5-0F78-F448-D12E252F8A6C}"/>
                </a:ext>
              </a:extLst>
            </p:cNvPr>
            <p:cNvSpPr txBox="1"/>
            <p:nvPr/>
          </p:nvSpPr>
          <p:spPr>
            <a:xfrm>
              <a:off x="5443719" y="1494667"/>
              <a:ext cx="20514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不動產經紀業管理條例第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26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條</a:t>
              </a:r>
              <a:endParaRPr lang="en-US" altLang="zh-TW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28C19611-43AD-3402-F29D-59429C1C5DA8}"/>
              </a:ext>
            </a:extLst>
          </p:cNvPr>
          <p:cNvGrpSpPr/>
          <p:nvPr/>
        </p:nvGrpSpPr>
        <p:grpSpPr>
          <a:xfrm>
            <a:off x="1074188" y="2051548"/>
            <a:ext cx="6733952" cy="1214312"/>
            <a:chOff x="850988" y="568069"/>
            <a:chExt cx="6733952" cy="1214312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C13D420-A223-B4FC-0F74-4BBAA93A02EF}"/>
                </a:ext>
              </a:extLst>
            </p:cNvPr>
            <p:cNvSpPr/>
            <p:nvPr/>
          </p:nvSpPr>
          <p:spPr>
            <a:xfrm>
              <a:off x="968282" y="813293"/>
              <a:ext cx="6526918" cy="96908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192E47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4007F416-5774-E4C8-EA2D-33242CF1B08D}"/>
                </a:ext>
              </a:extLst>
            </p:cNvPr>
            <p:cNvSpPr txBox="1"/>
            <p:nvPr/>
          </p:nvSpPr>
          <p:spPr>
            <a:xfrm>
              <a:off x="1082539" y="990989"/>
              <a:ext cx="6412661" cy="678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zh-TW" altLang="en-US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受任人處理委任事務，應依委任人之指示，並與處理自己事務為同一之注意，其受有報酬者，應以善良管理人之注意為之。</a:t>
              </a:r>
              <a:endPara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BEE39700-2DD8-3C35-7C84-95FD0CCF5BE7}"/>
                </a:ext>
              </a:extLst>
            </p:cNvPr>
            <p:cNvGrpSpPr/>
            <p:nvPr/>
          </p:nvGrpSpPr>
          <p:grpSpPr>
            <a:xfrm>
              <a:off x="850988" y="568069"/>
              <a:ext cx="2612212" cy="410745"/>
              <a:chOff x="2161388" y="852088"/>
              <a:chExt cx="2612212" cy="410745"/>
            </a:xfrm>
          </p:grpSpPr>
          <p:sp>
            <p:nvSpPr>
              <p:cNvPr id="20" name="矩形: 圓角 19">
                <a:extLst>
                  <a:ext uri="{FF2B5EF4-FFF2-40B4-BE49-F238E27FC236}">
                    <a16:creationId xmlns:a16="http://schemas.microsoft.com/office/drawing/2014/main" id="{E6F25BA2-29C6-E987-AA44-18EF14DF829B}"/>
                  </a:ext>
                </a:extLst>
              </p:cNvPr>
              <p:cNvSpPr/>
              <p:nvPr/>
            </p:nvSpPr>
            <p:spPr>
              <a:xfrm>
                <a:off x="2161388" y="852088"/>
                <a:ext cx="2425012" cy="410745"/>
              </a:xfrm>
              <a:prstGeom prst="roundRect">
                <a:avLst/>
              </a:prstGeom>
              <a:solidFill>
                <a:srgbClr val="FFFFCC"/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609152B1-B5F5-1376-9B5E-652AB58DD64E}"/>
                  </a:ext>
                </a:extLst>
              </p:cNvPr>
              <p:cNvSpPr txBox="1"/>
              <p:nvPr/>
            </p:nvSpPr>
            <p:spPr>
              <a:xfrm>
                <a:off x="2278682" y="872794"/>
                <a:ext cx="24949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善良管理人注意義務</a:t>
                </a:r>
              </a:p>
            </p:txBody>
          </p:sp>
        </p:grp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F9FB5FB8-3D28-7025-F840-4D654E1734D3}"/>
                </a:ext>
              </a:extLst>
            </p:cNvPr>
            <p:cNvSpPr txBox="1"/>
            <p:nvPr/>
          </p:nvSpPr>
          <p:spPr>
            <a:xfrm>
              <a:off x="6469459" y="1503467"/>
              <a:ext cx="11154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民法第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535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條</a:t>
              </a:r>
              <a:endParaRPr lang="en-US" altLang="zh-TW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20B600E-F93B-9006-543F-F274D98140F4}"/>
              </a:ext>
            </a:extLst>
          </p:cNvPr>
          <p:cNvGrpSpPr/>
          <p:nvPr/>
        </p:nvGrpSpPr>
        <p:grpSpPr>
          <a:xfrm>
            <a:off x="1074188" y="3419887"/>
            <a:ext cx="6733952" cy="1483312"/>
            <a:chOff x="1074188" y="3419887"/>
            <a:chExt cx="6733952" cy="1483312"/>
          </a:xfrm>
        </p:grpSpPr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A86FF4D4-60F6-A0BF-C850-09FDFE42D5F5}"/>
                </a:ext>
              </a:extLst>
            </p:cNvPr>
            <p:cNvGrpSpPr/>
            <p:nvPr/>
          </p:nvGrpSpPr>
          <p:grpSpPr>
            <a:xfrm>
              <a:off x="1074188" y="3419887"/>
              <a:ext cx="6644212" cy="1483312"/>
              <a:chOff x="850988" y="568069"/>
              <a:chExt cx="6644212" cy="1483312"/>
            </a:xfrm>
          </p:grpSpPr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131B036F-A8AC-130E-B5AB-017C7FE81E24}"/>
                  </a:ext>
                </a:extLst>
              </p:cNvPr>
              <p:cNvSpPr/>
              <p:nvPr/>
            </p:nvSpPr>
            <p:spPr>
              <a:xfrm>
                <a:off x="968282" y="813292"/>
                <a:ext cx="6526918" cy="123808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rgbClr val="192E47"/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B936BC79-885D-7E9F-BD0B-EFE466A1B942}"/>
                  </a:ext>
                </a:extLst>
              </p:cNvPr>
              <p:cNvSpPr txBox="1"/>
              <p:nvPr/>
            </p:nvSpPr>
            <p:spPr>
              <a:xfrm>
                <a:off x="1082539" y="990989"/>
                <a:ext cx="6412661" cy="985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400"/>
                  </a:lnSpc>
                </a:pPr>
                <a:r>
                  <a:rPr lang="zh-TW" altLang="en-US" sz="16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居間人關於訂約事項，應就其所知，據實報告於各當事人。以居間為營業者，關於訂約事項及當事人履行能力或訂立該約能力，有調查之義務。</a:t>
                </a:r>
                <a:endParaRPr lang="en-US" altLang="zh-TW" sz="16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grpSp>
            <p:nvGrpSpPr>
              <p:cNvPr id="10" name="群組 9">
                <a:extLst>
                  <a:ext uri="{FF2B5EF4-FFF2-40B4-BE49-F238E27FC236}">
                    <a16:creationId xmlns:a16="http://schemas.microsoft.com/office/drawing/2014/main" id="{5EDCC028-31A7-C38C-E9A2-38FC0E54E2A3}"/>
                  </a:ext>
                </a:extLst>
              </p:cNvPr>
              <p:cNvGrpSpPr/>
              <p:nvPr/>
            </p:nvGrpSpPr>
            <p:grpSpPr>
              <a:xfrm>
                <a:off x="850988" y="568069"/>
                <a:ext cx="2425012" cy="410745"/>
                <a:chOff x="2161388" y="852088"/>
                <a:chExt cx="2425012" cy="410745"/>
              </a:xfrm>
            </p:grpSpPr>
            <p:sp>
              <p:nvSpPr>
                <p:cNvPr id="12" name="矩形: 圓角 11">
                  <a:extLst>
                    <a:ext uri="{FF2B5EF4-FFF2-40B4-BE49-F238E27FC236}">
                      <a16:creationId xmlns:a16="http://schemas.microsoft.com/office/drawing/2014/main" id="{0339F187-E3C3-5745-7577-33E4591DB0FD}"/>
                    </a:ext>
                  </a:extLst>
                </p:cNvPr>
                <p:cNvSpPr/>
                <p:nvPr/>
              </p:nvSpPr>
              <p:spPr>
                <a:xfrm>
                  <a:off x="2161388" y="852088"/>
                  <a:ext cx="2425012" cy="410745"/>
                </a:xfrm>
                <a:prstGeom prst="roundRect">
                  <a:avLst/>
                </a:prstGeom>
                <a:solidFill>
                  <a:srgbClr val="FFFFCC"/>
                </a:solidFill>
                <a:ln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" name="文字方塊 12">
                  <a:extLst>
                    <a:ext uri="{FF2B5EF4-FFF2-40B4-BE49-F238E27FC236}">
                      <a16:creationId xmlns:a16="http://schemas.microsoft.com/office/drawing/2014/main" id="{96E6A4EE-593B-3C20-93C0-7A2465213D7A}"/>
                    </a:ext>
                  </a:extLst>
                </p:cNvPr>
                <p:cNvSpPr txBox="1"/>
                <p:nvPr/>
              </p:nvSpPr>
              <p:spPr>
                <a:xfrm>
                  <a:off x="2278682" y="872794"/>
                  <a:ext cx="230771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據實報告及調查義務</a:t>
                  </a:r>
                </a:p>
              </p:txBody>
            </p:sp>
          </p:grpSp>
        </p:grp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6BB67F3E-CC4E-E187-2B0C-92B2681D460D}"/>
                </a:ext>
              </a:extLst>
            </p:cNvPr>
            <p:cNvSpPr txBox="1"/>
            <p:nvPr/>
          </p:nvSpPr>
          <p:spPr>
            <a:xfrm>
              <a:off x="6692659" y="4579155"/>
              <a:ext cx="11154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民法第</a:t>
              </a:r>
              <a:r>
                <a:rPr lang="en-US" altLang="zh-TW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567</a:t>
              </a:r>
              <a:r>
                <a:rPr lang="zh-TW" altLang="en-US" sz="1100" b="1" kern="0" dirty="0">
                  <a:solidFill>
                    <a:srgbClr val="525252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條</a:t>
              </a:r>
              <a:endParaRPr lang="en-US" altLang="zh-TW" sz="1100" b="1" kern="0" dirty="0">
                <a:solidFill>
                  <a:srgbClr val="52525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7" name="圖片 16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926F7DB0-CD14-0A93-C4E4-F52B7D684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674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31"/>
          <p:cNvSpPr txBox="1">
            <a:spLocks noGrp="1"/>
          </p:cNvSpPr>
          <p:nvPr>
            <p:ph type="title"/>
          </p:nvPr>
        </p:nvSpPr>
        <p:spPr>
          <a:xfrm>
            <a:off x="2432764" y="2637828"/>
            <a:ext cx="3737937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zh-TW" altLang="en-US" sz="3600" b="1" cap="none" spc="1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經紀業個資安全</a:t>
            </a:r>
            <a:br>
              <a:rPr lang="en-US" altLang="zh-TW" sz="3600" b="1" cap="none" spc="1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</a:br>
            <a:r>
              <a:rPr lang="zh-TW" altLang="en-US" sz="3600" b="1" cap="none" spc="1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維護管理措施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881E6A6-82F1-6D3F-4FE1-572409022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27</a:t>
            </a:fld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BCF0EEF-4927-2668-43FA-732DEC9F6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543" y="1355119"/>
            <a:ext cx="976381" cy="976381"/>
          </a:xfrm>
          <a:prstGeom prst="rect">
            <a:avLst/>
          </a:prstGeom>
        </p:spPr>
      </p:pic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7F956DA3-F257-802F-4394-DBF09AB388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546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9"/>
          <p:cNvGrpSpPr/>
          <p:nvPr/>
        </p:nvGrpSpPr>
        <p:grpSpPr>
          <a:xfrm>
            <a:off x="7230177" y="2347677"/>
            <a:ext cx="2889779" cy="2795740"/>
            <a:chOff x="7230177" y="2347677"/>
            <a:chExt cx="2889779" cy="2795740"/>
          </a:xfrm>
        </p:grpSpPr>
        <p:grpSp>
          <p:nvGrpSpPr>
            <p:cNvPr id="1340" name="Google Shape;1340;p29"/>
            <p:cNvGrpSpPr/>
            <p:nvPr/>
          </p:nvGrpSpPr>
          <p:grpSpPr>
            <a:xfrm>
              <a:off x="7230177" y="2347677"/>
              <a:ext cx="1893855" cy="2795740"/>
              <a:chOff x="5802554" y="945554"/>
              <a:chExt cx="1464698" cy="2162212"/>
            </a:xfrm>
          </p:grpSpPr>
          <p:grpSp>
            <p:nvGrpSpPr>
              <p:cNvPr id="1341" name="Google Shape;1341;p29"/>
              <p:cNvGrpSpPr/>
              <p:nvPr/>
            </p:nvGrpSpPr>
            <p:grpSpPr>
              <a:xfrm>
                <a:off x="5802554" y="945554"/>
                <a:ext cx="1464698" cy="2162212"/>
                <a:chOff x="5802554" y="945554"/>
                <a:chExt cx="1464698" cy="2162212"/>
              </a:xfrm>
            </p:grpSpPr>
            <p:sp>
              <p:nvSpPr>
                <p:cNvPr id="1342" name="Google Shape;1342;p29"/>
                <p:cNvSpPr/>
                <p:nvPr/>
              </p:nvSpPr>
              <p:spPr>
                <a:xfrm>
                  <a:off x="5872226" y="1036699"/>
                  <a:ext cx="879071" cy="2071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071" h="2071067" extrusionOk="0">
                      <a:moveTo>
                        <a:pt x="0" y="0"/>
                      </a:moveTo>
                      <a:lnTo>
                        <a:pt x="879072" y="0"/>
                      </a:lnTo>
                      <a:lnTo>
                        <a:pt x="879072" y="2071067"/>
                      </a:lnTo>
                      <a:lnTo>
                        <a:pt x="0" y="207106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3" name="Google Shape;1343;p29"/>
                <p:cNvSpPr/>
                <p:nvPr/>
              </p:nvSpPr>
              <p:spPr>
                <a:xfrm>
                  <a:off x="6751297" y="1036699"/>
                  <a:ext cx="448012" cy="2071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012" h="2071067" extrusionOk="0">
                      <a:moveTo>
                        <a:pt x="0" y="0"/>
                      </a:moveTo>
                      <a:lnTo>
                        <a:pt x="448012" y="0"/>
                      </a:lnTo>
                      <a:lnTo>
                        <a:pt x="448012" y="2071067"/>
                      </a:lnTo>
                      <a:lnTo>
                        <a:pt x="0" y="20710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4" name="Google Shape;1344;p29"/>
                <p:cNvSpPr/>
                <p:nvPr/>
              </p:nvSpPr>
              <p:spPr>
                <a:xfrm>
                  <a:off x="5802554" y="945554"/>
                  <a:ext cx="948676" cy="91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676" h="91144" extrusionOk="0">
                      <a:moveTo>
                        <a:pt x="0" y="0"/>
                      </a:moveTo>
                      <a:lnTo>
                        <a:pt x="948677" y="0"/>
                      </a:lnTo>
                      <a:lnTo>
                        <a:pt x="948677" y="91145"/>
                      </a:lnTo>
                      <a:lnTo>
                        <a:pt x="0" y="9114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5" name="Google Shape;1345;p29"/>
                <p:cNvSpPr/>
                <p:nvPr/>
              </p:nvSpPr>
              <p:spPr>
                <a:xfrm>
                  <a:off x="6751297" y="945554"/>
                  <a:ext cx="515955" cy="91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955" h="91144" extrusionOk="0">
                      <a:moveTo>
                        <a:pt x="0" y="0"/>
                      </a:moveTo>
                      <a:lnTo>
                        <a:pt x="515955" y="0"/>
                      </a:lnTo>
                      <a:lnTo>
                        <a:pt x="515955" y="91145"/>
                      </a:lnTo>
                      <a:lnTo>
                        <a:pt x="0" y="9114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6" name="Google Shape;1346;p29"/>
              <p:cNvGrpSpPr/>
              <p:nvPr/>
            </p:nvGrpSpPr>
            <p:grpSpPr>
              <a:xfrm>
                <a:off x="5960312" y="1198579"/>
                <a:ext cx="157159" cy="252426"/>
                <a:chOff x="5960312" y="1198579"/>
                <a:chExt cx="157159" cy="252426"/>
              </a:xfrm>
            </p:grpSpPr>
            <p:sp>
              <p:nvSpPr>
                <p:cNvPr id="1347" name="Google Shape;1347;p29"/>
                <p:cNvSpPr/>
                <p:nvPr/>
              </p:nvSpPr>
              <p:spPr>
                <a:xfrm>
                  <a:off x="5966561" y="1208019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8" name="Google Shape;1348;p29"/>
                <p:cNvSpPr/>
                <p:nvPr/>
              </p:nvSpPr>
              <p:spPr>
                <a:xfrm>
                  <a:off x="5960312" y="1198579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9" name="Google Shape;1349;p29"/>
                <p:cNvSpPr/>
                <p:nvPr/>
              </p:nvSpPr>
              <p:spPr>
                <a:xfrm>
                  <a:off x="5966561" y="1313324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50" name="Google Shape;1350;p29"/>
              <p:cNvGrpSpPr/>
              <p:nvPr/>
            </p:nvGrpSpPr>
            <p:grpSpPr>
              <a:xfrm>
                <a:off x="6225835" y="1198579"/>
                <a:ext cx="157159" cy="252426"/>
                <a:chOff x="6225835" y="1198579"/>
                <a:chExt cx="157159" cy="252426"/>
              </a:xfrm>
            </p:grpSpPr>
            <p:sp>
              <p:nvSpPr>
                <p:cNvPr id="1351" name="Google Shape;1351;p29"/>
                <p:cNvSpPr/>
                <p:nvPr/>
              </p:nvSpPr>
              <p:spPr>
                <a:xfrm>
                  <a:off x="6232018" y="1208019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2" name="Google Shape;1352;p29"/>
                <p:cNvSpPr/>
                <p:nvPr/>
              </p:nvSpPr>
              <p:spPr>
                <a:xfrm>
                  <a:off x="6225835" y="1198579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3" name="Google Shape;1353;p29"/>
                <p:cNvSpPr/>
                <p:nvPr/>
              </p:nvSpPr>
              <p:spPr>
                <a:xfrm>
                  <a:off x="6232018" y="1313324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54" name="Google Shape;1354;p29"/>
              <p:cNvGrpSpPr/>
              <p:nvPr/>
            </p:nvGrpSpPr>
            <p:grpSpPr>
              <a:xfrm>
                <a:off x="6491292" y="1198579"/>
                <a:ext cx="157159" cy="252426"/>
                <a:chOff x="6491292" y="1198579"/>
                <a:chExt cx="157159" cy="252426"/>
              </a:xfrm>
            </p:grpSpPr>
            <p:sp>
              <p:nvSpPr>
                <p:cNvPr id="1355" name="Google Shape;1355;p29"/>
                <p:cNvSpPr/>
                <p:nvPr/>
              </p:nvSpPr>
              <p:spPr>
                <a:xfrm>
                  <a:off x="6497475" y="1208019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6" name="Google Shape;1356;p29"/>
                <p:cNvSpPr/>
                <p:nvPr/>
              </p:nvSpPr>
              <p:spPr>
                <a:xfrm>
                  <a:off x="6491292" y="1198579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7" name="Google Shape;1357;p29"/>
                <p:cNvSpPr/>
                <p:nvPr/>
              </p:nvSpPr>
              <p:spPr>
                <a:xfrm>
                  <a:off x="6497475" y="1313324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58" name="Google Shape;1358;p29"/>
              <p:cNvGrpSpPr/>
              <p:nvPr/>
            </p:nvGrpSpPr>
            <p:grpSpPr>
              <a:xfrm>
                <a:off x="5960312" y="1586825"/>
                <a:ext cx="157159" cy="252426"/>
                <a:chOff x="5960312" y="1586825"/>
                <a:chExt cx="157159" cy="252426"/>
              </a:xfrm>
            </p:grpSpPr>
            <p:sp>
              <p:nvSpPr>
                <p:cNvPr id="1359" name="Google Shape;1359;p29"/>
                <p:cNvSpPr/>
                <p:nvPr/>
              </p:nvSpPr>
              <p:spPr>
                <a:xfrm>
                  <a:off x="5966561" y="1596265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0" name="Google Shape;1360;p29"/>
                <p:cNvSpPr/>
                <p:nvPr/>
              </p:nvSpPr>
              <p:spPr>
                <a:xfrm>
                  <a:off x="5960312" y="1586825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1" name="Google Shape;1361;p29"/>
                <p:cNvSpPr/>
                <p:nvPr/>
              </p:nvSpPr>
              <p:spPr>
                <a:xfrm>
                  <a:off x="5966561" y="1701570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2" name="Google Shape;1362;p29"/>
              <p:cNvGrpSpPr/>
              <p:nvPr/>
            </p:nvGrpSpPr>
            <p:grpSpPr>
              <a:xfrm>
                <a:off x="6225835" y="1586825"/>
                <a:ext cx="157159" cy="252426"/>
                <a:chOff x="6225835" y="1586825"/>
                <a:chExt cx="157159" cy="252426"/>
              </a:xfrm>
            </p:grpSpPr>
            <p:sp>
              <p:nvSpPr>
                <p:cNvPr id="1363" name="Google Shape;1363;p29"/>
                <p:cNvSpPr/>
                <p:nvPr/>
              </p:nvSpPr>
              <p:spPr>
                <a:xfrm>
                  <a:off x="6232018" y="1596265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4" name="Google Shape;1364;p29"/>
                <p:cNvSpPr/>
                <p:nvPr/>
              </p:nvSpPr>
              <p:spPr>
                <a:xfrm>
                  <a:off x="6225835" y="1586825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5" name="Google Shape;1365;p29"/>
                <p:cNvSpPr/>
                <p:nvPr/>
              </p:nvSpPr>
              <p:spPr>
                <a:xfrm>
                  <a:off x="6232018" y="1701570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6" name="Google Shape;1366;p29"/>
              <p:cNvGrpSpPr/>
              <p:nvPr/>
            </p:nvGrpSpPr>
            <p:grpSpPr>
              <a:xfrm>
                <a:off x="6491292" y="1586825"/>
                <a:ext cx="157159" cy="252426"/>
                <a:chOff x="6491292" y="1586825"/>
                <a:chExt cx="157159" cy="252426"/>
              </a:xfrm>
            </p:grpSpPr>
            <p:sp>
              <p:nvSpPr>
                <p:cNvPr id="1367" name="Google Shape;1367;p29"/>
                <p:cNvSpPr/>
                <p:nvPr/>
              </p:nvSpPr>
              <p:spPr>
                <a:xfrm>
                  <a:off x="6497475" y="1596265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8" name="Google Shape;1368;p29"/>
                <p:cNvSpPr/>
                <p:nvPr/>
              </p:nvSpPr>
              <p:spPr>
                <a:xfrm>
                  <a:off x="6491292" y="1586825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9" name="Google Shape;1369;p29"/>
                <p:cNvSpPr/>
                <p:nvPr/>
              </p:nvSpPr>
              <p:spPr>
                <a:xfrm>
                  <a:off x="6497475" y="1701570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70" name="Google Shape;1370;p29"/>
              <p:cNvGrpSpPr/>
              <p:nvPr/>
            </p:nvGrpSpPr>
            <p:grpSpPr>
              <a:xfrm>
                <a:off x="5960312" y="1975004"/>
                <a:ext cx="157159" cy="252426"/>
                <a:chOff x="5960312" y="1975004"/>
                <a:chExt cx="157159" cy="252426"/>
              </a:xfrm>
            </p:grpSpPr>
            <p:sp>
              <p:nvSpPr>
                <p:cNvPr id="1371" name="Google Shape;1371;p29"/>
                <p:cNvSpPr/>
                <p:nvPr/>
              </p:nvSpPr>
              <p:spPr>
                <a:xfrm>
                  <a:off x="5966561" y="1984511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2" name="Google Shape;1372;p29"/>
                <p:cNvSpPr/>
                <p:nvPr/>
              </p:nvSpPr>
              <p:spPr>
                <a:xfrm>
                  <a:off x="5960312" y="1975004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3" name="Google Shape;1373;p29"/>
                <p:cNvSpPr/>
                <p:nvPr/>
              </p:nvSpPr>
              <p:spPr>
                <a:xfrm>
                  <a:off x="5966561" y="2089816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74" name="Google Shape;1374;p29"/>
              <p:cNvGrpSpPr/>
              <p:nvPr/>
            </p:nvGrpSpPr>
            <p:grpSpPr>
              <a:xfrm>
                <a:off x="6225835" y="1975004"/>
                <a:ext cx="157159" cy="252426"/>
                <a:chOff x="6225835" y="1975004"/>
                <a:chExt cx="157159" cy="252426"/>
              </a:xfrm>
            </p:grpSpPr>
            <p:sp>
              <p:nvSpPr>
                <p:cNvPr id="1375" name="Google Shape;1375;p29"/>
                <p:cNvSpPr/>
                <p:nvPr/>
              </p:nvSpPr>
              <p:spPr>
                <a:xfrm>
                  <a:off x="6232018" y="1984511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6" name="Google Shape;1376;p29"/>
                <p:cNvSpPr/>
                <p:nvPr/>
              </p:nvSpPr>
              <p:spPr>
                <a:xfrm>
                  <a:off x="6225835" y="1975004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7" name="Google Shape;1377;p29"/>
                <p:cNvSpPr/>
                <p:nvPr/>
              </p:nvSpPr>
              <p:spPr>
                <a:xfrm>
                  <a:off x="6232018" y="2089816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78" name="Google Shape;1378;p29"/>
              <p:cNvGrpSpPr/>
              <p:nvPr/>
            </p:nvGrpSpPr>
            <p:grpSpPr>
              <a:xfrm>
                <a:off x="6491292" y="1975004"/>
                <a:ext cx="157159" cy="252426"/>
                <a:chOff x="6491292" y="1975004"/>
                <a:chExt cx="157159" cy="252426"/>
              </a:xfrm>
            </p:grpSpPr>
            <p:sp>
              <p:nvSpPr>
                <p:cNvPr id="1379" name="Google Shape;1379;p29"/>
                <p:cNvSpPr/>
                <p:nvPr/>
              </p:nvSpPr>
              <p:spPr>
                <a:xfrm>
                  <a:off x="6497475" y="1984511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0" name="Google Shape;1380;p29"/>
                <p:cNvSpPr/>
                <p:nvPr/>
              </p:nvSpPr>
              <p:spPr>
                <a:xfrm>
                  <a:off x="6491292" y="1975004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1" name="Google Shape;1381;p29"/>
                <p:cNvSpPr/>
                <p:nvPr/>
              </p:nvSpPr>
              <p:spPr>
                <a:xfrm>
                  <a:off x="6497475" y="2089816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82" name="Google Shape;1382;p29"/>
              <p:cNvGrpSpPr/>
              <p:nvPr/>
            </p:nvGrpSpPr>
            <p:grpSpPr>
              <a:xfrm>
                <a:off x="5960312" y="2363251"/>
                <a:ext cx="157159" cy="252426"/>
                <a:chOff x="5960312" y="2363251"/>
                <a:chExt cx="157159" cy="252426"/>
              </a:xfrm>
            </p:grpSpPr>
            <p:sp>
              <p:nvSpPr>
                <p:cNvPr id="1383" name="Google Shape;1383;p29"/>
                <p:cNvSpPr/>
                <p:nvPr/>
              </p:nvSpPr>
              <p:spPr>
                <a:xfrm>
                  <a:off x="5966561" y="2372757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79"/>
                      </a:lnTo>
                      <a:lnTo>
                        <a:pt x="0" y="23347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4" name="Google Shape;1384;p29"/>
                <p:cNvSpPr/>
                <p:nvPr/>
              </p:nvSpPr>
              <p:spPr>
                <a:xfrm>
                  <a:off x="5960312" y="2363251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5" name="Google Shape;1385;p29"/>
                <p:cNvSpPr/>
                <p:nvPr/>
              </p:nvSpPr>
              <p:spPr>
                <a:xfrm>
                  <a:off x="5966561" y="2478062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86" name="Google Shape;1386;p29"/>
              <p:cNvGrpSpPr/>
              <p:nvPr/>
            </p:nvGrpSpPr>
            <p:grpSpPr>
              <a:xfrm>
                <a:off x="6225835" y="2363251"/>
                <a:ext cx="157159" cy="252426"/>
                <a:chOff x="6225835" y="2363251"/>
                <a:chExt cx="157159" cy="252426"/>
              </a:xfrm>
            </p:grpSpPr>
            <p:sp>
              <p:nvSpPr>
                <p:cNvPr id="1387" name="Google Shape;1387;p29"/>
                <p:cNvSpPr/>
                <p:nvPr/>
              </p:nvSpPr>
              <p:spPr>
                <a:xfrm>
                  <a:off x="6232018" y="2372757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79"/>
                      </a:lnTo>
                      <a:lnTo>
                        <a:pt x="0" y="23347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8" name="Google Shape;1388;p29"/>
                <p:cNvSpPr/>
                <p:nvPr/>
              </p:nvSpPr>
              <p:spPr>
                <a:xfrm>
                  <a:off x="6225835" y="2363251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9" name="Google Shape;1389;p29"/>
                <p:cNvSpPr/>
                <p:nvPr/>
              </p:nvSpPr>
              <p:spPr>
                <a:xfrm>
                  <a:off x="6232018" y="2478062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0" name="Google Shape;1390;p29"/>
              <p:cNvGrpSpPr/>
              <p:nvPr/>
            </p:nvGrpSpPr>
            <p:grpSpPr>
              <a:xfrm>
                <a:off x="6491292" y="2363251"/>
                <a:ext cx="157159" cy="252426"/>
                <a:chOff x="6491292" y="2363251"/>
                <a:chExt cx="157159" cy="252426"/>
              </a:xfrm>
            </p:grpSpPr>
            <p:sp>
              <p:nvSpPr>
                <p:cNvPr id="1391" name="Google Shape;1391;p29"/>
                <p:cNvSpPr/>
                <p:nvPr/>
              </p:nvSpPr>
              <p:spPr>
                <a:xfrm>
                  <a:off x="6497475" y="2372757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79"/>
                      </a:lnTo>
                      <a:lnTo>
                        <a:pt x="0" y="23347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2" name="Google Shape;1392;p29"/>
                <p:cNvSpPr/>
                <p:nvPr/>
              </p:nvSpPr>
              <p:spPr>
                <a:xfrm>
                  <a:off x="6491292" y="2363251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3" name="Google Shape;1393;p29"/>
                <p:cNvSpPr/>
                <p:nvPr/>
              </p:nvSpPr>
              <p:spPr>
                <a:xfrm>
                  <a:off x="6497475" y="2478062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94" name="Google Shape;1394;p29"/>
              <p:cNvSpPr/>
              <p:nvPr/>
            </p:nvSpPr>
            <p:spPr>
              <a:xfrm>
                <a:off x="6151444" y="2809601"/>
                <a:ext cx="261467" cy="298165"/>
              </a:xfrm>
              <a:custGeom>
                <a:avLst/>
                <a:gdLst/>
                <a:ahLst/>
                <a:cxnLst/>
                <a:rect l="l" t="t" r="r" b="b"/>
                <a:pathLst>
                  <a:path w="261467" h="298165" extrusionOk="0">
                    <a:moveTo>
                      <a:pt x="0" y="298165"/>
                    </a:moveTo>
                    <a:lnTo>
                      <a:pt x="0" y="0"/>
                    </a:lnTo>
                    <a:lnTo>
                      <a:pt x="261468" y="0"/>
                    </a:lnTo>
                    <a:lnTo>
                      <a:pt x="261468" y="298165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5" name="Google Shape;1395;p29"/>
            <p:cNvGrpSpPr/>
            <p:nvPr/>
          </p:nvGrpSpPr>
          <p:grpSpPr>
            <a:xfrm>
              <a:off x="8828504" y="3115035"/>
              <a:ext cx="1291452" cy="2028381"/>
              <a:chOff x="7038692" y="1539025"/>
              <a:chExt cx="998803" cy="1568740"/>
            </a:xfrm>
          </p:grpSpPr>
          <p:sp>
            <p:nvSpPr>
              <p:cNvPr id="1396" name="Google Shape;1396;p29"/>
              <p:cNvSpPr/>
              <p:nvPr/>
            </p:nvSpPr>
            <p:spPr>
              <a:xfrm>
                <a:off x="7088752" y="1604575"/>
                <a:ext cx="631897" cy="1503190"/>
              </a:xfrm>
              <a:custGeom>
                <a:avLst/>
                <a:gdLst/>
                <a:ahLst/>
                <a:cxnLst/>
                <a:rect l="l" t="t" r="r" b="b"/>
                <a:pathLst>
                  <a:path w="631897" h="1503190" extrusionOk="0">
                    <a:moveTo>
                      <a:pt x="0" y="0"/>
                    </a:moveTo>
                    <a:lnTo>
                      <a:pt x="631897" y="0"/>
                    </a:lnTo>
                    <a:lnTo>
                      <a:pt x="631897" y="1503191"/>
                    </a:lnTo>
                    <a:lnTo>
                      <a:pt x="0" y="1503191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7" name="Google Shape;1397;p29"/>
              <p:cNvSpPr/>
              <p:nvPr/>
            </p:nvSpPr>
            <p:spPr>
              <a:xfrm>
                <a:off x="7720649" y="1604575"/>
                <a:ext cx="267982" cy="1503190"/>
              </a:xfrm>
              <a:custGeom>
                <a:avLst/>
                <a:gdLst/>
                <a:ahLst/>
                <a:cxnLst/>
                <a:rect l="l" t="t" r="r" b="b"/>
                <a:pathLst>
                  <a:path w="267982" h="1503190" extrusionOk="0">
                    <a:moveTo>
                      <a:pt x="0" y="0"/>
                    </a:moveTo>
                    <a:lnTo>
                      <a:pt x="267983" y="0"/>
                    </a:lnTo>
                    <a:lnTo>
                      <a:pt x="267983" y="1503191"/>
                    </a:lnTo>
                    <a:lnTo>
                      <a:pt x="0" y="150319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8" name="Google Shape;1398;p29"/>
              <p:cNvSpPr/>
              <p:nvPr/>
            </p:nvSpPr>
            <p:spPr>
              <a:xfrm>
                <a:off x="7038692" y="1539025"/>
                <a:ext cx="681956" cy="65549"/>
              </a:xfrm>
              <a:custGeom>
                <a:avLst/>
                <a:gdLst/>
                <a:ahLst/>
                <a:cxnLst/>
                <a:rect l="l" t="t" r="r" b="b"/>
                <a:pathLst>
                  <a:path w="681956" h="65549" extrusionOk="0">
                    <a:moveTo>
                      <a:pt x="0" y="0"/>
                    </a:moveTo>
                    <a:lnTo>
                      <a:pt x="681957" y="0"/>
                    </a:lnTo>
                    <a:lnTo>
                      <a:pt x="681957" y="65550"/>
                    </a:lnTo>
                    <a:lnTo>
                      <a:pt x="0" y="65550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9" name="Google Shape;1399;p29"/>
              <p:cNvSpPr/>
              <p:nvPr/>
            </p:nvSpPr>
            <p:spPr>
              <a:xfrm>
                <a:off x="7720649" y="1539025"/>
                <a:ext cx="316846" cy="65549"/>
              </a:xfrm>
              <a:custGeom>
                <a:avLst/>
                <a:gdLst/>
                <a:ahLst/>
                <a:cxnLst/>
                <a:rect l="l" t="t" r="r" b="b"/>
                <a:pathLst>
                  <a:path w="316846" h="65549" extrusionOk="0">
                    <a:moveTo>
                      <a:pt x="0" y="0"/>
                    </a:moveTo>
                    <a:lnTo>
                      <a:pt x="316846" y="0"/>
                    </a:lnTo>
                    <a:lnTo>
                      <a:pt x="316846" y="65550"/>
                    </a:lnTo>
                    <a:lnTo>
                      <a:pt x="0" y="6555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00" name="Google Shape;1400;p29"/>
          <p:cNvSpPr/>
          <p:nvPr/>
        </p:nvSpPr>
        <p:spPr>
          <a:xfrm>
            <a:off x="8992143" y="3377263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1" name="Google Shape;1401;p29"/>
          <p:cNvSpPr/>
          <p:nvPr/>
        </p:nvSpPr>
        <p:spPr>
          <a:xfrm>
            <a:off x="9335495" y="3377263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29"/>
          <p:cNvSpPr/>
          <p:nvPr/>
        </p:nvSpPr>
        <p:spPr>
          <a:xfrm>
            <a:off x="8992143" y="3816735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29"/>
          <p:cNvSpPr/>
          <p:nvPr/>
        </p:nvSpPr>
        <p:spPr>
          <a:xfrm>
            <a:off x="9335495" y="3816735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29"/>
          <p:cNvSpPr/>
          <p:nvPr/>
        </p:nvSpPr>
        <p:spPr>
          <a:xfrm>
            <a:off x="8992143" y="4256208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Google Shape;1405;p29"/>
          <p:cNvSpPr/>
          <p:nvPr/>
        </p:nvSpPr>
        <p:spPr>
          <a:xfrm>
            <a:off x="9335495" y="4256208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58BA604-2D36-ABE9-9896-5DA0D1299FC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28</a:t>
            </a:fld>
            <a:endParaRPr lang="zh-TW" altLang="en-US"/>
          </a:p>
        </p:txBody>
      </p:sp>
      <p:sp>
        <p:nvSpPr>
          <p:cNvPr id="14" name="Google Shape;1326;p29">
            <a:extLst>
              <a:ext uri="{FF2B5EF4-FFF2-40B4-BE49-F238E27FC236}">
                <a16:creationId xmlns:a16="http://schemas.microsoft.com/office/drawing/2014/main" id="{10D8D3F3-AEB3-2AD2-D24D-DB19AFE95E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52827" y="220960"/>
            <a:ext cx="555995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不動產經紀業相關個資法令規範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1BB7D1CC-6FA6-3F77-855D-9819CAD6130D}"/>
              </a:ext>
            </a:extLst>
          </p:cNvPr>
          <p:cNvGrpSpPr/>
          <p:nvPr/>
        </p:nvGrpSpPr>
        <p:grpSpPr>
          <a:xfrm>
            <a:off x="942143" y="922062"/>
            <a:ext cx="7215446" cy="1374786"/>
            <a:chOff x="943561" y="671342"/>
            <a:chExt cx="7215446" cy="1374786"/>
          </a:xfrm>
        </p:grpSpPr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D87B1252-2FC1-2D1A-65BB-3B8E1B1B53A1}"/>
                </a:ext>
              </a:extLst>
            </p:cNvPr>
            <p:cNvGrpSpPr/>
            <p:nvPr/>
          </p:nvGrpSpPr>
          <p:grpSpPr>
            <a:xfrm>
              <a:off x="943561" y="671342"/>
              <a:ext cx="7215446" cy="1374786"/>
              <a:chOff x="666663" y="991642"/>
              <a:chExt cx="7215446" cy="1390059"/>
            </a:xfrm>
          </p:grpSpPr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34AD8A27-3791-80AC-91E8-B45CD37C3208}"/>
                  </a:ext>
                </a:extLst>
              </p:cNvPr>
              <p:cNvSpPr/>
              <p:nvPr/>
            </p:nvSpPr>
            <p:spPr>
              <a:xfrm>
                <a:off x="708095" y="991642"/>
                <a:ext cx="7174014" cy="1390059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grpSp>
            <p:nvGrpSpPr>
              <p:cNvPr id="22" name="群組 21">
                <a:extLst>
                  <a:ext uri="{FF2B5EF4-FFF2-40B4-BE49-F238E27FC236}">
                    <a16:creationId xmlns:a16="http://schemas.microsoft.com/office/drawing/2014/main" id="{0612D3DD-971A-1239-D16E-5370727CD421}"/>
                  </a:ext>
                </a:extLst>
              </p:cNvPr>
              <p:cNvGrpSpPr/>
              <p:nvPr/>
            </p:nvGrpSpPr>
            <p:grpSpPr>
              <a:xfrm>
                <a:off x="852114" y="1084501"/>
                <a:ext cx="1706008" cy="384446"/>
                <a:chOff x="1125714" y="1156501"/>
                <a:chExt cx="1706008" cy="384446"/>
              </a:xfrm>
            </p:grpSpPr>
            <p:sp>
              <p:nvSpPr>
                <p:cNvPr id="24" name="矩形: 圓角 23">
                  <a:extLst>
                    <a:ext uri="{FF2B5EF4-FFF2-40B4-BE49-F238E27FC236}">
                      <a16:creationId xmlns:a16="http://schemas.microsoft.com/office/drawing/2014/main" id="{6CA48BBE-FC4A-89B7-D054-0613894BF526}"/>
                    </a:ext>
                  </a:extLst>
                </p:cNvPr>
                <p:cNvSpPr/>
                <p:nvPr/>
              </p:nvSpPr>
              <p:spPr>
                <a:xfrm>
                  <a:off x="1129296" y="1156501"/>
                  <a:ext cx="1555988" cy="384446"/>
                </a:xfrm>
                <a:prstGeom prst="round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" name="文字方塊 24">
                  <a:extLst>
                    <a:ext uri="{FF2B5EF4-FFF2-40B4-BE49-F238E27FC236}">
                      <a16:creationId xmlns:a16="http://schemas.microsoft.com/office/drawing/2014/main" id="{C260C1A6-C336-D8DE-642C-D544B76CD834}"/>
                    </a:ext>
                  </a:extLst>
                </p:cNvPr>
                <p:cNvSpPr txBox="1"/>
                <p:nvPr/>
              </p:nvSpPr>
              <p:spPr>
                <a:xfrm>
                  <a:off x="1125714" y="1171614"/>
                  <a:ext cx="17060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800" b="1" dirty="0">
                      <a:solidFill>
                        <a:schemeClr val="accent2">
                          <a:lumMod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個人資料定義</a:t>
                  </a:r>
                </a:p>
              </p:txBody>
            </p:sp>
          </p:grpSp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D76D0817-0666-58C5-8D21-FF498BFAE36D}"/>
                  </a:ext>
                </a:extLst>
              </p:cNvPr>
              <p:cNvSpPr txBox="1"/>
              <p:nvPr/>
            </p:nvSpPr>
            <p:spPr>
              <a:xfrm>
                <a:off x="666663" y="1477949"/>
                <a:ext cx="7109166" cy="840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指自然人之姓名、出生年月日、國民身分證統一編號、護照號碼、特徵、指紋、婚姻、家庭、教育、職業、病歷、醫療、基因、性生活、健康檢查、犯罪前科、聯絡方式、財務情況、社會活動及其他得以直接或間接方式識別該個人之資料。</a:t>
                </a:r>
              </a:p>
            </p:txBody>
          </p:sp>
        </p:grp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F7DA02F8-5006-FB0A-FB6E-3BC87D1C532A}"/>
                </a:ext>
              </a:extLst>
            </p:cNvPr>
            <p:cNvCxnSpPr>
              <a:cxnSpLocks/>
            </p:cNvCxnSpPr>
            <p:nvPr/>
          </p:nvCxnSpPr>
          <p:spPr>
            <a:xfrm>
              <a:off x="2053662" y="1444357"/>
              <a:ext cx="42609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C3049AE3-CCB7-12EC-2283-822B833CBA9D}"/>
                </a:ext>
              </a:extLst>
            </p:cNvPr>
            <p:cNvCxnSpPr>
              <a:cxnSpLocks/>
            </p:cNvCxnSpPr>
            <p:nvPr/>
          </p:nvCxnSpPr>
          <p:spPr>
            <a:xfrm>
              <a:off x="2674257" y="1436974"/>
              <a:ext cx="1003471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B83E63C7-DF5E-0EE1-A581-BE61BF933670}"/>
                </a:ext>
              </a:extLst>
            </p:cNvPr>
            <p:cNvCxnSpPr>
              <a:cxnSpLocks/>
            </p:cNvCxnSpPr>
            <p:nvPr/>
          </p:nvCxnSpPr>
          <p:spPr>
            <a:xfrm>
              <a:off x="3880084" y="1434358"/>
              <a:ext cx="1850080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F136CE59-CC1C-BF8E-416F-C056210A1D0A}"/>
                </a:ext>
              </a:extLst>
            </p:cNvPr>
            <p:cNvCxnSpPr>
              <a:cxnSpLocks/>
            </p:cNvCxnSpPr>
            <p:nvPr/>
          </p:nvCxnSpPr>
          <p:spPr>
            <a:xfrm>
              <a:off x="1022732" y="1924029"/>
              <a:ext cx="85658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5A3B0DC2-671A-ABE4-29EA-3CEB2A1C1060}"/>
              </a:ext>
            </a:extLst>
          </p:cNvPr>
          <p:cNvGrpSpPr/>
          <p:nvPr/>
        </p:nvGrpSpPr>
        <p:grpSpPr>
          <a:xfrm>
            <a:off x="942143" y="2672700"/>
            <a:ext cx="3409318" cy="1961196"/>
            <a:chOff x="964277" y="2541357"/>
            <a:chExt cx="3409318" cy="1961196"/>
          </a:xfrm>
        </p:grpSpPr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E135A14D-F9D5-48A2-777A-62D15E385831}"/>
                </a:ext>
              </a:extLst>
            </p:cNvPr>
            <p:cNvGrpSpPr/>
            <p:nvPr/>
          </p:nvGrpSpPr>
          <p:grpSpPr>
            <a:xfrm>
              <a:off x="964277" y="2541357"/>
              <a:ext cx="3409318" cy="1961196"/>
              <a:chOff x="708095" y="991642"/>
              <a:chExt cx="3409318" cy="1982985"/>
            </a:xfrm>
          </p:grpSpPr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B97D6DD9-8C13-30F4-E22F-4893CD362915}"/>
                  </a:ext>
                </a:extLst>
              </p:cNvPr>
              <p:cNvSpPr/>
              <p:nvPr/>
            </p:nvSpPr>
            <p:spPr>
              <a:xfrm>
                <a:off x="708095" y="991642"/>
                <a:ext cx="3409318" cy="1982985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grpSp>
            <p:nvGrpSpPr>
              <p:cNvPr id="30" name="群組 29">
                <a:extLst>
                  <a:ext uri="{FF2B5EF4-FFF2-40B4-BE49-F238E27FC236}">
                    <a16:creationId xmlns:a16="http://schemas.microsoft.com/office/drawing/2014/main" id="{D476B6C8-EC9F-6FD9-7C48-5D77903311F4}"/>
                  </a:ext>
                </a:extLst>
              </p:cNvPr>
              <p:cNvGrpSpPr/>
              <p:nvPr/>
            </p:nvGrpSpPr>
            <p:grpSpPr>
              <a:xfrm>
                <a:off x="829914" y="1084501"/>
                <a:ext cx="1893699" cy="384446"/>
                <a:chOff x="1103514" y="1156501"/>
                <a:chExt cx="1893699" cy="384446"/>
              </a:xfrm>
            </p:grpSpPr>
            <p:sp>
              <p:nvSpPr>
                <p:cNvPr id="32" name="矩形: 圓角 31">
                  <a:extLst>
                    <a:ext uri="{FF2B5EF4-FFF2-40B4-BE49-F238E27FC236}">
                      <a16:creationId xmlns:a16="http://schemas.microsoft.com/office/drawing/2014/main" id="{05E6CCDF-EA1D-9FD5-1F31-882DAB37C3F0}"/>
                    </a:ext>
                  </a:extLst>
                </p:cNvPr>
                <p:cNvSpPr/>
                <p:nvPr/>
              </p:nvSpPr>
              <p:spPr>
                <a:xfrm>
                  <a:off x="1129295" y="1156501"/>
                  <a:ext cx="1747403" cy="384446"/>
                </a:xfrm>
                <a:prstGeom prst="roundRect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3" name="文字方塊 32">
                  <a:extLst>
                    <a:ext uri="{FF2B5EF4-FFF2-40B4-BE49-F238E27FC236}">
                      <a16:creationId xmlns:a16="http://schemas.microsoft.com/office/drawing/2014/main" id="{1D706D8D-307D-4280-AF87-AA500BB78082}"/>
                    </a:ext>
                  </a:extLst>
                </p:cNvPr>
                <p:cNvSpPr txBox="1"/>
                <p:nvPr/>
              </p:nvSpPr>
              <p:spPr>
                <a:xfrm>
                  <a:off x="1103514" y="1160725"/>
                  <a:ext cx="1893699" cy="373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800" b="1" dirty="0">
                      <a:solidFill>
                        <a:schemeClr val="accent2">
                          <a:lumMod val="50000"/>
                        </a:schemeClr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經紀業個資法令</a:t>
                  </a:r>
                </a:p>
              </p:txBody>
            </p:sp>
          </p:grpSp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4AD48181-1D99-DBBF-F26F-716082BB8EEB}"/>
                  </a:ext>
                </a:extLst>
              </p:cNvPr>
              <p:cNvSpPr txBox="1"/>
              <p:nvPr/>
            </p:nvSpPr>
            <p:spPr>
              <a:xfrm>
                <a:off x="855695" y="1516225"/>
                <a:ext cx="3261718" cy="1338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個人資料保護法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個人資料保護法施行細則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內政部指定地政類非公務機關個人資料檔案安全維護管理辦法</a:t>
                </a:r>
              </a:p>
            </p:txBody>
          </p:sp>
        </p:grp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BD74754D-C3A0-EEAA-2C46-0BDEDDD3CDA1}"/>
                </a:ext>
              </a:extLst>
            </p:cNvPr>
            <p:cNvCxnSpPr>
              <a:cxnSpLocks/>
            </p:cNvCxnSpPr>
            <p:nvPr/>
          </p:nvCxnSpPr>
          <p:spPr>
            <a:xfrm>
              <a:off x="2536703" y="3834052"/>
              <a:ext cx="1638354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3AB38A97-C033-73FE-8481-9FCA3C7CA795}"/>
              </a:ext>
            </a:extLst>
          </p:cNvPr>
          <p:cNvGrpSpPr/>
          <p:nvPr/>
        </p:nvGrpSpPr>
        <p:grpSpPr>
          <a:xfrm>
            <a:off x="4748271" y="2672700"/>
            <a:ext cx="3409318" cy="1961196"/>
            <a:chOff x="708095" y="991642"/>
            <a:chExt cx="3409318" cy="1982985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14B77DBD-64F5-2AC0-D106-0E1C1B961D5A}"/>
                </a:ext>
              </a:extLst>
            </p:cNvPr>
            <p:cNvSpPr/>
            <p:nvPr/>
          </p:nvSpPr>
          <p:spPr>
            <a:xfrm>
              <a:off x="708095" y="991642"/>
              <a:ext cx="3409318" cy="198298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1E2F6006-6320-68EF-E1A1-84AECAE13D7F}"/>
                </a:ext>
              </a:extLst>
            </p:cNvPr>
            <p:cNvGrpSpPr/>
            <p:nvPr/>
          </p:nvGrpSpPr>
          <p:grpSpPr>
            <a:xfrm>
              <a:off x="778510" y="1084501"/>
              <a:ext cx="2044357" cy="384446"/>
              <a:chOff x="1052110" y="1156501"/>
              <a:chExt cx="2044357" cy="384446"/>
            </a:xfrm>
          </p:grpSpPr>
          <p:sp>
            <p:nvSpPr>
              <p:cNvPr id="38" name="矩形: 圓角 37">
                <a:extLst>
                  <a:ext uri="{FF2B5EF4-FFF2-40B4-BE49-F238E27FC236}">
                    <a16:creationId xmlns:a16="http://schemas.microsoft.com/office/drawing/2014/main" id="{632F79FE-B3C4-6B49-4E78-25496B553A38}"/>
                  </a:ext>
                </a:extLst>
              </p:cNvPr>
              <p:cNvSpPr/>
              <p:nvPr/>
            </p:nvSpPr>
            <p:spPr>
              <a:xfrm>
                <a:off x="1129295" y="1156501"/>
                <a:ext cx="1889989" cy="384446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E234621C-59F1-2BC9-3BB0-33A6D21B24AE}"/>
                  </a:ext>
                </a:extLst>
              </p:cNvPr>
              <p:cNvSpPr txBox="1"/>
              <p:nvPr/>
            </p:nvSpPr>
            <p:spPr>
              <a:xfrm>
                <a:off x="1052110" y="1166471"/>
                <a:ext cx="2044357" cy="373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accent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地政類非公務機關</a:t>
                </a:r>
              </a:p>
            </p:txBody>
          </p:sp>
        </p:grp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F6A54DCB-76C8-67B2-7AD5-E09E229E7B86}"/>
                </a:ext>
              </a:extLst>
            </p:cNvPr>
            <p:cNvSpPr txBox="1"/>
            <p:nvPr/>
          </p:nvSpPr>
          <p:spPr>
            <a:xfrm>
              <a:off x="855695" y="1516225"/>
              <a:ext cx="3261718" cy="1338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不動產經紀業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租賃住宅服務業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不動產估價師事務所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地政士事務所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其他經公告指定者</a:t>
              </a:r>
            </a:p>
          </p:txBody>
        </p:sp>
      </p:grpSp>
      <p:pic>
        <p:nvPicPr>
          <p:cNvPr id="3" name="圖片 2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E89AF524-1AD6-3BDE-4C09-2A9F97F07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6018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998CA30-7EFB-00FE-EC60-67B3B7120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29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46292" y="124426"/>
            <a:ext cx="385141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個人資料保護法概要</a:t>
            </a:r>
          </a:p>
        </p:txBody>
      </p:sp>
      <p:grpSp>
        <p:nvGrpSpPr>
          <p:cNvPr id="129" name="群組 128">
            <a:extLst>
              <a:ext uri="{FF2B5EF4-FFF2-40B4-BE49-F238E27FC236}">
                <a16:creationId xmlns:a16="http://schemas.microsoft.com/office/drawing/2014/main" id="{73EE229A-D585-CC64-AD17-F70D0B18ACA9}"/>
              </a:ext>
            </a:extLst>
          </p:cNvPr>
          <p:cNvGrpSpPr/>
          <p:nvPr/>
        </p:nvGrpSpPr>
        <p:grpSpPr>
          <a:xfrm>
            <a:off x="813996" y="2514826"/>
            <a:ext cx="5436291" cy="2552670"/>
            <a:chOff x="1724334" y="2488896"/>
            <a:chExt cx="5436291" cy="2552670"/>
          </a:xfrm>
        </p:grpSpPr>
        <p:grpSp>
          <p:nvGrpSpPr>
            <p:cNvPr id="90" name="群組 89">
              <a:extLst>
                <a:ext uri="{FF2B5EF4-FFF2-40B4-BE49-F238E27FC236}">
                  <a16:creationId xmlns:a16="http://schemas.microsoft.com/office/drawing/2014/main" id="{9CE19AFD-CED4-1467-32A6-71FDF9A48CD9}"/>
                </a:ext>
              </a:extLst>
            </p:cNvPr>
            <p:cNvGrpSpPr/>
            <p:nvPr/>
          </p:nvGrpSpPr>
          <p:grpSpPr>
            <a:xfrm>
              <a:off x="1724334" y="3050265"/>
              <a:ext cx="487299" cy="1477328"/>
              <a:chOff x="973911" y="980174"/>
              <a:chExt cx="487299" cy="1477328"/>
            </a:xfrm>
          </p:grpSpPr>
          <p:sp>
            <p:nvSpPr>
              <p:cNvPr id="93" name="矩形: 圓角 92">
                <a:extLst>
                  <a:ext uri="{FF2B5EF4-FFF2-40B4-BE49-F238E27FC236}">
                    <a16:creationId xmlns:a16="http://schemas.microsoft.com/office/drawing/2014/main" id="{B339D744-67BA-0CD6-130D-7192F04324E0}"/>
                  </a:ext>
                </a:extLst>
              </p:cNvPr>
              <p:cNvSpPr/>
              <p:nvPr/>
            </p:nvSpPr>
            <p:spPr>
              <a:xfrm>
                <a:off x="977169" y="987814"/>
                <a:ext cx="430149" cy="1417295"/>
              </a:xfrm>
              <a:prstGeom prst="roundRect">
                <a:avLst/>
              </a:prstGeom>
              <a:solidFill>
                <a:srgbClr val="FFE5FF"/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94" name="文字方塊 93">
                <a:extLst>
                  <a:ext uri="{FF2B5EF4-FFF2-40B4-BE49-F238E27FC236}">
                    <a16:creationId xmlns:a16="http://schemas.microsoft.com/office/drawing/2014/main" id="{6A6269B7-BC4C-F6A7-31FB-D644B34730CA}"/>
                  </a:ext>
                </a:extLst>
              </p:cNvPr>
              <p:cNvSpPr txBox="1"/>
              <p:nvPr/>
            </p:nvSpPr>
            <p:spPr>
              <a:xfrm>
                <a:off x="973911" y="980174"/>
                <a:ext cx="48729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規範之行為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05" name="群組 104">
              <a:extLst>
                <a:ext uri="{FF2B5EF4-FFF2-40B4-BE49-F238E27FC236}">
                  <a16:creationId xmlns:a16="http://schemas.microsoft.com/office/drawing/2014/main" id="{686943FF-69B3-588F-5713-A4CB04F1BCB6}"/>
                </a:ext>
              </a:extLst>
            </p:cNvPr>
            <p:cNvGrpSpPr/>
            <p:nvPr/>
          </p:nvGrpSpPr>
          <p:grpSpPr>
            <a:xfrm>
              <a:off x="2827357" y="2488896"/>
              <a:ext cx="4206157" cy="773654"/>
              <a:chOff x="1918553" y="2492459"/>
              <a:chExt cx="3948670" cy="773654"/>
            </a:xfrm>
          </p:grpSpPr>
          <p:grpSp>
            <p:nvGrpSpPr>
              <p:cNvPr id="104" name="群組 103">
                <a:extLst>
                  <a:ext uri="{FF2B5EF4-FFF2-40B4-BE49-F238E27FC236}">
                    <a16:creationId xmlns:a16="http://schemas.microsoft.com/office/drawing/2014/main" id="{559924B9-44C6-8F09-F9AF-2F40D0F1F60F}"/>
                  </a:ext>
                </a:extLst>
              </p:cNvPr>
              <p:cNvGrpSpPr/>
              <p:nvPr/>
            </p:nvGrpSpPr>
            <p:grpSpPr>
              <a:xfrm>
                <a:off x="1918553" y="2492459"/>
                <a:ext cx="3948670" cy="773654"/>
                <a:chOff x="1908576" y="2497874"/>
                <a:chExt cx="3948670" cy="773654"/>
              </a:xfrm>
            </p:grpSpPr>
            <p:sp>
              <p:nvSpPr>
                <p:cNvPr id="101" name="矩形: 圓角 100">
                  <a:extLst>
                    <a:ext uri="{FF2B5EF4-FFF2-40B4-BE49-F238E27FC236}">
                      <a16:creationId xmlns:a16="http://schemas.microsoft.com/office/drawing/2014/main" id="{1AC4F469-177D-F4F0-7E8E-E0A45D66CE1B}"/>
                    </a:ext>
                  </a:extLst>
                </p:cNvPr>
                <p:cNvSpPr/>
                <p:nvPr/>
              </p:nvSpPr>
              <p:spPr>
                <a:xfrm>
                  <a:off x="1908576" y="2497874"/>
                  <a:ext cx="3948670" cy="773654"/>
                </a:xfrm>
                <a:prstGeom prst="roundRect">
                  <a:avLst/>
                </a:prstGeom>
                <a:solidFill>
                  <a:srgbClr val="FFE5FF"/>
                </a:solidFill>
                <a:ln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02" name="文字方塊 101">
                  <a:extLst>
                    <a:ext uri="{FF2B5EF4-FFF2-40B4-BE49-F238E27FC236}">
                      <a16:creationId xmlns:a16="http://schemas.microsoft.com/office/drawing/2014/main" id="{1395A5AF-4D1A-C625-7F06-D9FA285DA620}"/>
                    </a:ext>
                  </a:extLst>
                </p:cNvPr>
                <p:cNvSpPr txBox="1"/>
                <p:nvPr/>
              </p:nvSpPr>
              <p:spPr>
                <a:xfrm>
                  <a:off x="1918553" y="2577238"/>
                  <a:ext cx="43647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1">
                    <a:spcBef>
                      <a:spcPts val="0"/>
                    </a:spcBef>
                  </a:pPr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蒐集</a:t>
                  </a:r>
                  <a:endParaRPr lang="en-US" altLang="zh-TW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03" name="文字方塊 102">
                <a:extLst>
                  <a:ext uri="{FF2B5EF4-FFF2-40B4-BE49-F238E27FC236}">
                    <a16:creationId xmlns:a16="http://schemas.microsoft.com/office/drawing/2014/main" id="{211F1A08-7A3C-5202-41C9-ED5BDB9FBAB9}"/>
                  </a:ext>
                </a:extLst>
              </p:cNvPr>
              <p:cNvSpPr txBox="1"/>
              <p:nvPr/>
            </p:nvSpPr>
            <p:spPr>
              <a:xfrm>
                <a:off x="2193890" y="2522870"/>
                <a:ext cx="289605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lvl="1" indent="-28575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指以任何方式取得個人資料</a:t>
                </a:r>
              </a:p>
              <a:p>
                <a:pPr marL="285750" lvl="1" indent="-28575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直接蒐集、間接蒐集</a:t>
                </a:r>
              </a:p>
              <a:p>
                <a:pPr marL="285750" lvl="1" indent="-28575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zh-TW" altLang="en-US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原則有告知義務，例外免告知</a:t>
                </a:r>
              </a:p>
            </p:txBody>
          </p:sp>
        </p:grpSp>
        <p:grpSp>
          <p:nvGrpSpPr>
            <p:cNvPr id="106" name="群組 105">
              <a:extLst>
                <a:ext uri="{FF2B5EF4-FFF2-40B4-BE49-F238E27FC236}">
                  <a16:creationId xmlns:a16="http://schemas.microsoft.com/office/drawing/2014/main" id="{A95CE09A-8E26-0785-BB7C-F9FFC7AE3E19}"/>
                </a:ext>
              </a:extLst>
            </p:cNvPr>
            <p:cNvGrpSpPr/>
            <p:nvPr/>
          </p:nvGrpSpPr>
          <p:grpSpPr>
            <a:xfrm>
              <a:off x="2837335" y="3386062"/>
              <a:ext cx="4323290" cy="776568"/>
              <a:chOff x="1929315" y="2512358"/>
              <a:chExt cx="4323290" cy="776568"/>
            </a:xfrm>
          </p:grpSpPr>
          <p:grpSp>
            <p:nvGrpSpPr>
              <p:cNvPr id="107" name="群組 106">
                <a:extLst>
                  <a:ext uri="{FF2B5EF4-FFF2-40B4-BE49-F238E27FC236}">
                    <a16:creationId xmlns:a16="http://schemas.microsoft.com/office/drawing/2014/main" id="{1D02797C-4A53-6640-6632-C36F17A3CFD9}"/>
                  </a:ext>
                </a:extLst>
              </p:cNvPr>
              <p:cNvGrpSpPr/>
              <p:nvPr/>
            </p:nvGrpSpPr>
            <p:grpSpPr>
              <a:xfrm>
                <a:off x="1929315" y="2512358"/>
                <a:ext cx="4216134" cy="773654"/>
                <a:chOff x="1919338" y="2517773"/>
                <a:chExt cx="4216134" cy="773654"/>
              </a:xfrm>
            </p:grpSpPr>
            <p:sp>
              <p:nvSpPr>
                <p:cNvPr id="109" name="矩形: 圓角 108">
                  <a:extLst>
                    <a:ext uri="{FF2B5EF4-FFF2-40B4-BE49-F238E27FC236}">
                      <a16:creationId xmlns:a16="http://schemas.microsoft.com/office/drawing/2014/main" id="{3356AFC7-2379-A00E-288C-4B922FFF0A0B}"/>
                    </a:ext>
                  </a:extLst>
                </p:cNvPr>
                <p:cNvSpPr/>
                <p:nvPr/>
              </p:nvSpPr>
              <p:spPr>
                <a:xfrm>
                  <a:off x="1919338" y="2517773"/>
                  <a:ext cx="4216134" cy="773654"/>
                </a:xfrm>
                <a:prstGeom prst="roundRect">
                  <a:avLst/>
                </a:prstGeom>
                <a:solidFill>
                  <a:srgbClr val="FFE5FF"/>
                </a:solidFill>
                <a:ln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10" name="文字方塊 109">
                  <a:extLst>
                    <a:ext uri="{FF2B5EF4-FFF2-40B4-BE49-F238E27FC236}">
                      <a16:creationId xmlns:a16="http://schemas.microsoft.com/office/drawing/2014/main" id="{0A8D6547-8339-BDB0-7C05-AA5251F77F24}"/>
                    </a:ext>
                  </a:extLst>
                </p:cNvPr>
                <p:cNvSpPr txBox="1"/>
                <p:nvPr/>
              </p:nvSpPr>
              <p:spPr>
                <a:xfrm>
                  <a:off x="1929315" y="2597137"/>
                  <a:ext cx="43647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1">
                    <a:spcBef>
                      <a:spcPts val="0"/>
                    </a:spcBef>
                  </a:pPr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處理</a:t>
                  </a:r>
                  <a:endParaRPr lang="en-US" altLang="zh-TW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08" name="文字方塊 107">
                <a:extLst>
                  <a:ext uri="{FF2B5EF4-FFF2-40B4-BE49-F238E27FC236}">
                    <a16:creationId xmlns:a16="http://schemas.microsoft.com/office/drawing/2014/main" id="{83EF478C-AF00-5B5B-B148-D3E07ED79DA1}"/>
                  </a:ext>
                </a:extLst>
              </p:cNvPr>
              <p:cNvSpPr txBox="1"/>
              <p:nvPr/>
            </p:nvSpPr>
            <p:spPr>
              <a:xfrm>
                <a:off x="2311807" y="2550262"/>
                <a:ext cx="394079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>
                  <a:spcBef>
                    <a:spcPts val="0"/>
                  </a:spcBef>
                </a:pPr>
                <a:r>
                  <a:rPr lang="zh-TW" altLang="en-US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指為建立或利用個人資料檔案所為資料之記錄、輸入、儲存、編輯、更正、複製、檢索、刪除、輸出、連結或內部傳送。</a:t>
                </a:r>
              </a:p>
            </p:txBody>
          </p:sp>
        </p:grpSp>
        <p:grpSp>
          <p:nvGrpSpPr>
            <p:cNvPr id="111" name="群組 110">
              <a:extLst>
                <a:ext uri="{FF2B5EF4-FFF2-40B4-BE49-F238E27FC236}">
                  <a16:creationId xmlns:a16="http://schemas.microsoft.com/office/drawing/2014/main" id="{56C24D45-CB98-5CCB-6EB4-2F1D0042061F}"/>
                </a:ext>
              </a:extLst>
            </p:cNvPr>
            <p:cNvGrpSpPr/>
            <p:nvPr/>
          </p:nvGrpSpPr>
          <p:grpSpPr>
            <a:xfrm>
              <a:off x="2827357" y="4267912"/>
              <a:ext cx="4301692" cy="773654"/>
              <a:chOff x="1919337" y="2512362"/>
              <a:chExt cx="4301692" cy="773654"/>
            </a:xfrm>
          </p:grpSpPr>
          <p:grpSp>
            <p:nvGrpSpPr>
              <p:cNvPr id="112" name="群組 111">
                <a:extLst>
                  <a:ext uri="{FF2B5EF4-FFF2-40B4-BE49-F238E27FC236}">
                    <a16:creationId xmlns:a16="http://schemas.microsoft.com/office/drawing/2014/main" id="{DD887E95-8E5E-53E0-B8A3-5F455F63A8E3}"/>
                  </a:ext>
                </a:extLst>
              </p:cNvPr>
              <p:cNvGrpSpPr/>
              <p:nvPr/>
            </p:nvGrpSpPr>
            <p:grpSpPr>
              <a:xfrm>
                <a:off x="1919337" y="2512362"/>
                <a:ext cx="4216134" cy="773654"/>
                <a:chOff x="1909360" y="2517777"/>
                <a:chExt cx="4216134" cy="773654"/>
              </a:xfrm>
            </p:grpSpPr>
            <p:sp>
              <p:nvSpPr>
                <p:cNvPr id="114" name="矩形: 圓角 113">
                  <a:extLst>
                    <a:ext uri="{FF2B5EF4-FFF2-40B4-BE49-F238E27FC236}">
                      <a16:creationId xmlns:a16="http://schemas.microsoft.com/office/drawing/2014/main" id="{FB71FFC8-2348-1F3D-86DD-0799E506B10D}"/>
                    </a:ext>
                  </a:extLst>
                </p:cNvPr>
                <p:cNvSpPr/>
                <p:nvPr/>
              </p:nvSpPr>
              <p:spPr>
                <a:xfrm>
                  <a:off x="1909360" y="2517777"/>
                  <a:ext cx="4216134" cy="773654"/>
                </a:xfrm>
                <a:prstGeom prst="roundRect">
                  <a:avLst/>
                </a:prstGeom>
                <a:solidFill>
                  <a:srgbClr val="FFE5FF"/>
                </a:solidFill>
                <a:ln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dirty="0"/>
                </a:p>
              </p:txBody>
            </p:sp>
            <p:sp>
              <p:nvSpPr>
                <p:cNvPr id="115" name="文字方塊 114">
                  <a:extLst>
                    <a:ext uri="{FF2B5EF4-FFF2-40B4-BE49-F238E27FC236}">
                      <a16:creationId xmlns:a16="http://schemas.microsoft.com/office/drawing/2014/main" id="{AC90DB10-4CB6-36DA-56B3-EED023290BA0}"/>
                    </a:ext>
                  </a:extLst>
                </p:cNvPr>
                <p:cNvSpPr txBox="1"/>
                <p:nvPr/>
              </p:nvSpPr>
              <p:spPr>
                <a:xfrm>
                  <a:off x="1919337" y="2597141"/>
                  <a:ext cx="43647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1">
                    <a:spcBef>
                      <a:spcPts val="0"/>
                    </a:spcBef>
                  </a:pPr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利用</a:t>
                  </a:r>
                  <a:endParaRPr lang="en-US" altLang="zh-TW" sz="1800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13" name="文字方塊 112">
                <a:extLst>
                  <a:ext uri="{FF2B5EF4-FFF2-40B4-BE49-F238E27FC236}">
                    <a16:creationId xmlns:a16="http://schemas.microsoft.com/office/drawing/2014/main" id="{03C93C81-BF29-00E0-6DF9-65549D4555CB}"/>
                  </a:ext>
                </a:extLst>
              </p:cNvPr>
              <p:cNvSpPr txBox="1"/>
              <p:nvPr/>
            </p:nvSpPr>
            <p:spPr>
              <a:xfrm>
                <a:off x="2280231" y="2745300"/>
                <a:ext cx="39407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>
                  <a:spcBef>
                    <a:spcPts val="0"/>
                  </a:spcBef>
                </a:pPr>
                <a:r>
                  <a:rPr lang="zh-TW" altLang="en-US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指將蒐集之個人資料為處理以外之使用</a:t>
                </a:r>
              </a:p>
            </p:txBody>
          </p:sp>
        </p:grpSp>
        <p:cxnSp>
          <p:nvCxnSpPr>
            <p:cNvPr id="116" name="直線接點 115">
              <a:extLst>
                <a:ext uri="{FF2B5EF4-FFF2-40B4-BE49-F238E27FC236}">
                  <a16:creationId xmlns:a16="http://schemas.microsoft.com/office/drawing/2014/main" id="{CE8B2A6E-2BF5-AC21-CF7A-ACA9EBECDB40}"/>
                </a:ext>
              </a:extLst>
            </p:cNvPr>
            <p:cNvCxnSpPr>
              <a:cxnSpLocks/>
              <a:stCxn id="94" idx="3"/>
              <a:endCxn id="110" idx="1"/>
            </p:cNvCxnSpPr>
            <p:nvPr/>
          </p:nvCxnSpPr>
          <p:spPr>
            <a:xfrm flipV="1">
              <a:off x="2211633" y="3788592"/>
              <a:ext cx="635679" cy="337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線接點 123">
              <a:extLst>
                <a:ext uri="{FF2B5EF4-FFF2-40B4-BE49-F238E27FC236}">
                  <a16:creationId xmlns:a16="http://schemas.microsoft.com/office/drawing/2014/main" id="{9F1ABD42-EEB2-3F0C-8AF0-7C763CAEBE67}"/>
                </a:ext>
              </a:extLst>
            </p:cNvPr>
            <p:cNvCxnSpPr>
              <a:cxnSpLocks/>
              <a:stCxn id="94" idx="3"/>
              <a:endCxn id="102" idx="1"/>
            </p:cNvCxnSpPr>
            <p:nvPr/>
          </p:nvCxnSpPr>
          <p:spPr>
            <a:xfrm flipV="1">
              <a:off x="2211633" y="2891426"/>
              <a:ext cx="626352" cy="897503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線接點 127">
              <a:extLst>
                <a:ext uri="{FF2B5EF4-FFF2-40B4-BE49-F238E27FC236}">
                  <a16:creationId xmlns:a16="http://schemas.microsoft.com/office/drawing/2014/main" id="{FF013E89-E151-557A-E6E6-EC2FE06740E8}"/>
                </a:ext>
              </a:extLst>
            </p:cNvPr>
            <p:cNvCxnSpPr>
              <a:cxnSpLocks/>
              <a:stCxn id="94" idx="3"/>
              <a:endCxn id="115" idx="1"/>
            </p:cNvCxnSpPr>
            <p:nvPr/>
          </p:nvCxnSpPr>
          <p:spPr>
            <a:xfrm>
              <a:off x="2211633" y="3788929"/>
              <a:ext cx="625701" cy="881513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0AB12A-21E0-273F-D948-8B9853204613}"/>
              </a:ext>
            </a:extLst>
          </p:cNvPr>
          <p:cNvGrpSpPr/>
          <p:nvPr/>
        </p:nvGrpSpPr>
        <p:grpSpPr>
          <a:xfrm>
            <a:off x="813996" y="836552"/>
            <a:ext cx="7552469" cy="1475680"/>
            <a:chOff x="813996" y="836552"/>
            <a:chExt cx="7552469" cy="1475680"/>
          </a:xfrm>
        </p:grpSpPr>
        <p:grpSp>
          <p:nvGrpSpPr>
            <p:cNvPr id="58" name="群組 57">
              <a:extLst>
                <a:ext uri="{FF2B5EF4-FFF2-40B4-BE49-F238E27FC236}">
                  <a16:creationId xmlns:a16="http://schemas.microsoft.com/office/drawing/2014/main" id="{174E1C6B-3D0E-CB5C-4459-D6032C410799}"/>
                </a:ext>
              </a:extLst>
            </p:cNvPr>
            <p:cNvGrpSpPr/>
            <p:nvPr/>
          </p:nvGrpSpPr>
          <p:grpSpPr>
            <a:xfrm>
              <a:off x="813996" y="836552"/>
              <a:ext cx="7552469" cy="1475680"/>
              <a:chOff x="791431" y="993253"/>
              <a:chExt cx="7552469" cy="1475680"/>
            </a:xfrm>
          </p:grpSpPr>
          <p:grpSp>
            <p:nvGrpSpPr>
              <p:cNvPr id="55" name="群組 54">
                <a:extLst>
                  <a:ext uri="{FF2B5EF4-FFF2-40B4-BE49-F238E27FC236}">
                    <a16:creationId xmlns:a16="http://schemas.microsoft.com/office/drawing/2014/main" id="{E2A0D567-8369-EE8C-9C61-E4395305B884}"/>
                  </a:ext>
                </a:extLst>
              </p:cNvPr>
              <p:cNvGrpSpPr/>
              <p:nvPr/>
            </p:nvGrpSpPr>
            <p:grpSpPr>
              <a:xfrm>
                <a:off x="791431" y="993253"/>
                <a:ext cx="7552469" cy="1475680"/>
                <a:chOff x="791431" y="993253"/>
                <a:chExt cx="7552469" cy="1475680"/>
              </a:xfrm>
            </p:grpSpPr>
            <p:grpSp>
              <p:nvGrpSpPr>
                <p:cNvPr id="42" name="群組 41">
                  <a:extLst>
                    <a:ext uri="{FF2B5EF4-FFF2-40B4-BE49-F238E27FC236}">
                      <a16:creationId xmlns:a16="http://schemas.microsoft.com/office/drawing/2014/main" id="{0CBA651A-BF4E-C999-8C71-49698E54B2EA}"/>
                    </a:ext>
                  </a:extLst>
                </p:cNvPr>
                <p:cNvGrpSpPr/>
                <p:nvPr/>
              </p:nvGrpSpPr>
              <p:grpSpPr>
                <a:xfrm>
                  <a:off x="791431" y="1073539"/>
                  <a:ext cx="1103023" cy="1221035"/>
                  <a:chOff x="962881" y="1073539"/>
                  <a:chExt cx="1103023" cy="1221035"/>
                </a:xfrm>
              </p:grpSpPr>
              <p:grpSp>
                <p:nvGrpSpPr>
                  <p:cNvPr id="10" name="群組 9">
                    <a:extLst>
                      <a:ext uri="{FF2B5EF4-FFF2-40B4-BE49-F238E27FC236}">
                        <a16:creationId xmlns:a16="http://schemas.microsoft.com/office/drawing/2014/main" id="{1756832F-6205-8D32-9A3B-52A2AED39AF3}"/>
                      </a:ext>
                    </a:extLst>
                  </p:cNvPr>
                  <p:cNvGrpSpPr/>
                  <p:nvPr/>
                </p:nvGrpSpPr>
                <p:grpSpPr>
                  <a:xfrm>
                    <a:off x="962881" y="1073539"/>
                    <a:ext cx="487299" cy="1221035"/>
                    <a:chOff x="977169" y="987814"/>
                    <a:chExt cx="487299" cy="1221035"/>
                  </a:xfrm>
                </p:grpSpPr>
                <p:sp>
                  <p:nvSpPr>
                    <p:cNvPr id="8" name="矩形: 圓角 7">
                      <a:extLst>
                        <a:ext uri="{FF2B5EF4-FFF2-40B4-BE49-F238E27FC236}">
                          <a16:creationId xmlns:a16="http://schemas.microsoft.com/office/drawing/2014/main" id="{7F3655FD-EBC2-C5FF-C34B-D59A793DBD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7169" y="987814"/>
                      <a:ext cx="430149" cy="1221035"/>
                    </a:xfrm>
                    <a:prstGeom prst="roundRect">
                      <a:avLst/>
                    </a:prstGeom>
                    <a:solidFill>
                      <a:srgbClr val="FFFFCC"/>
                    </a:solidFill>
                    <a:ln>
                      <a:prstDash val="dash"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TW" altLang="en-US" dirty="0"/>
                    </a:p>
                  </p:txBody>
                </p:sp>
                <p:sp>
                  <p:nvSpPr>
                    <p:cNvPr id="9" name="文字方塊 8">
                      <a:extLst>
                        <a:ext uri="{FF2B5EF4-FFF2-40B4-BE49-F238E27FC236}">
                          <a16:creationId xmlns:a16="http://schemas.microsoft.com/office/drawing/2014/main" id="{05532FBB-C661-910D-16FE-FDC8267B1A0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77169" y="1008520"/>
                      <a:ext cx="487299" cy="120032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zh-TW" altLang="en-US" sz="18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適用主體</a:t>
                      </a:r>
                      <a:endParaRPr lang="zh-TW" altLang="en-US" sz="1800" b="1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p:txBody>
                </p:sp>
              </p:grpSp>
              <p:cxnSp>
                <p:nvCxnSpPr>
                  <p:cNvPr id="12" name="直線接點 11">
                    <a:extLst>
                      <a:ext uri="{FF2B5EF4-FFF2-40B4-BE49-F238E27FC236}">
                        <a16:creationId xmlns:a16="http://schemas.microsoft.com/office/drawing/2014/main" id="{F05A508B-C1E7-05DA-2EF0-194E7D819F41}"/>
                      </a:ext>
                    </a:extLst>
                  </p:cNvPr>
                  <p:cNvCxnSpPr>
                    <a:cxnSpLocks/>
                    <a:stCxn id="9" idx="3"/>
                  </p:cNvCxnSpPr>
                  <p:nvPr/>
                </p:nvCxnSpPr>
                <p:spPr>
                  <a:xfrm flipV="1">
                    <a:off x="1450180" y="1204348"/>
                    <a:ext cx="615724" cy="490062"/>
                  </a:xfrm>
                  <a:prstGeom prst="line">
                    <a:avLst/>
                  </a:prstGeom>
                  <a:ln w="28575">
                    <a:solidFill>
                      <a:srgbClr val="192E47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>
                    <a:extLst>
                      <a:ext uri="{FF2B5EF4-FFF2-40B4-BE49-F238E27FC236}">
                        <a16:creationId xmlns:a16="http://schemas.microsoft.com/office/drawing/2014/main" id="{3A04B63B-A885-24F8-2954-CB95595093C0}"/>
                      </a:ext>
                    </a:extLst>
                  </p:cNvPr>
                  <p:cNvCxnSpPr>
                    <a:cxnSpLocks/>
                    <a:stCxn id="9" idx="3"/>
                    <a:endCxn id="44" idx="1"/>
                  </p:cNvCxnSpPr>
                  <p:nvPr/>
                </p:nvCxnSpPr>
                <p:spPr>
                  <a:xfrm>
                    <a:off x="1450180" y="1694410"/>
                    <a:ext cx="615724" cy="340826"/>
                  </a:xfrm>
                  <a:prstGeom prst="line">
                    <a:avLst/>
                  </a:prstGeom>
                  <a:ln w="28575">
                    <a:solidFill>
                      <a:srgbClr val="192E47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" name="群組 38">
                  <a:extLst>
                    <a:ext uri="{FF2B5EF4-FFF2-40B4-BE49-F238E27FC236}">
                      <a16:creationId xmlns:a16="http://schemas.microsoft.com/office/drawing/2014/main" id="{B34D6F2E-8B32-222C-168C-FE281D481C27}"/>
                    </a:ext>
                  </a:extLst>
                </p:cNvPr>
                <p:cNvGrpSpPr/>
                <p:nvPr/>
              </p:nvGrpSpPr>
              <p:grpSpPr>
                <a:xfrm>
                  <a:off x="1904432" y="993253"/>
                  <a:ext cx="6403005" cy="422190"/>
                  <a:chOff x="799080" y="654295"/>
                  <a:chExt cx="3524028" cy="667037"/>
                </a:xfrm>
              </p:grpSpPr>
              <p:sp>
                <p:nvSpPr>
                  <p:cNvPr id="40" name="矩形: 圓角 39">
                    <a:extLst>
                      <a:ext uri="{FF2B5EF4-FFF2-40B4-BE49-F238E27FC236}">
                        <a16:creationId xmlns:a16="http://schemas.microsoft.com/office/drawing/2014/main" id="{F53A2FCA-C616-B6A5-16DF-6D43EC1F259F}"/>
                      </a:ext>
                    </a:extLst>
                  </p:cNvPr>
                  <p:cNvSpPr/>
                  <p:nvPr/>
                </p:nvSpPr>
                <p:spPr>
                  <a:xfrm>
                    <a:off x="799080" y="654295"/>
                    <a:ext cx="3524028" cy="667037"/>
                  </a:xfrm>
                  <a:prstGeom prst="roundRect">
                    <a:avLst/>
                  </a:prstGeom>
                  <a:solidFill>
                    <a:srgbClr val="FFFFCC"/>
                  </a:solidFill>
                  <a:ln>
                    <a:prstDash val="dash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  <p:sp>
                <p:nvSpPr>
                  <p:cNvPr id="41" name="文字方塊 40">
                    <a:extLst>
                      <a:ext uri="{FF2B5EF4-FFF2-40B4-BE49-F238E27FC236}">
                        <a16:creationId xmlns:a16="http://schemas.microsoft.com/office/drawing/2014/main" id="{5F4AE685-F5CA-3DDE-1CCE-DFDF483AD148}"/>
                      </a:ext>
                    </a:extLst>
                  </p:cNvPr>
                  <p:cNvSpPr txBox="1"/>
                  <p:nvPr/>
                </p:nvSpPr>
                <p:spPr>
                  <a:xfrm>
                    <a:off x="819148" y="675002"/>
                    <a:ext cx="3478151" cy="5835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1">
                      <a:spcBef>
                        <a:spcPts val="0"/>
                      </a:spcBef>
                    </a:pPr>
                    <a:r>
                      <a: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公務機關</a:t>
                    </a:r>
                    <a:r>
                      <a: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：指依法行使公權力之中央或地方機關或行政法人。</a:t>
                    </a:r>
                    <a:endParaRPr lang="en-US" altLang="zh-TW" sz="1800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</p:grpSp>
            <p:grpSp>
              <p:nvGrpSpPr>
                <p:cNvPr id="43" name="群組 42">
                  <a:extLst>
                    <a:ext uri="{FF2B5EF4-FFF2-40B4-BE49-F238E27FC236}">
                      <a16:creationId xmlns:a16="http://schemas.microsoft.com/office/drawing/2014/main" id="{67A943CD-CB5F-6835-0F6D-BE3D3F413A0B}"/>
                    </a:ext>
                  </a:extLst>
                </p:cNvPr>
                <p:cNvGrpSpPr/>
                <p:nvPr/>
              </p:nvGrpSpPr>
              <p:grpSpPr>
                <a:xfrm>
                  <a:off x="1894454" y="1601538"/>
                  <a:ext cx="6449446" cy="867395"/>
                  <a:chOff x="799080" y="254828"/>
                  <a:chExt cx="3549588" cy="1370436"/>
                </a:xfrm>
              </p:grpSpPr>
              <p:sp>
                <p:nvSpPr>
                  <p:cNvPr id="44" name="矩形: 圓角 43">
                    <a:extLst>
                      <a:ext uri="{FF2B5EF4-FFF2-40B4-BE49-F238E27FC236}">
                        <a16:creationId xmlns:a16="http://schemas.microsoft.com/office/drawing/2014/main" id="{8D7BC38A-0F6C-EED2-AFEC-F0EF47995A12}"/>
                      </a:ext>
                    </a:extLst>
                  </p:cNvPr>
                  <p:cNvSpPr/>
                  <p:nvPr/>
                </p:nvSpPr>
                <p:spPr>
                  <a:xfrm>
                    <a:off x="799080" y="254828"/>
                    <a:ext cx="3549588" cy="1370436"/>
                  </a:xfrm>
                  <a:prstGeom prst="roundRect">
                    <a:avLst/>
                  </a:prstGeom>
                  <a:solidFill>
                    <a:srgbClr val="FFFFCC"/>
                  </a:solidFill>
                  <a:ln>
                    <a:prstDash val="dash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  <p:sp>
                <p:nvSpPr>
                  <p:cNvPr id="45" name="文字方塊 44">
                    <a:extLst>
                      <a:ext uri="{FF2B5EF4-FFF2-40B4-BE49-F238E27FC236}">
                        <a16:creationId xmlns:a16="http://schemas.microsoft.com/office/drawing/2014/main" id="{07F159C1-EAE9-2F3D-36CB-C0AA684D5BCB}"/>
                      </a:ext>
                    </a:extLst>
                  </p:cNvPr>
                  <p:cNvSpPr txBox="1"/>
                  <p:nvPr/>
                </p:nvSpPr>
                <p:spPr>
                  <a:xfrm>
                    <a:off x="845757" y="366693"/>
                    <a:ext cx="3478151" cy="58352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1">
                      <a:spcBef>
                        <a:spcPts val="0"/>
                      </a:spcBef>
                    </a:pPr>
                    <a:r>
                      <a:rPr lang="zh-TW" altLang="en-US" sz="18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非公務機關</a:t>
                    </a:r>
                    <a:r>
                      <a:rPr lang="zh-TW" altLang="en-US" sz="1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：指公務機關以外之自然人、法人或其他團體。</a:t>
                    </a:r>
                    <a:endParaRPr lang="en-US" altLang="zh-TW" sz="1800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endParaRPr>
                  </a:p>
                </p:txBody>
              </p:sp>
            </p:grpSp>
          </p:grpSp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28FEBD98-51ED-8B17-2C9A-F7368F53E70A}"/>
                  </a:ext>
                </a:extLst>
              </p:cNvPr>
              <p:cNvSpPr txBox="1"/>
              <p:nvPr/>
            </p:nvSpPr>
            <p:spPr>
              <a:xfrm>
                <a:off x="1977358" y="2069257"/>
                <a:ext cx="546936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>
                  <a:spcBef>
                    <a:spcPts val="0"/>
                  </a:spcBef>
                </a:pPr>
                <a:r>
                  <a:rPr lang="zh-TW" altLang="en-US" sz="18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仲介、代銷經紀業</a:t>
                </a: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及</a:t>
                </a:r>
                <a:r>
                  <a:rPr lang="zh-TW" altLang="en-US" sz="18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經紀人員</a:t>
                </a:r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均為個資法規範之對象</a:t>
                </a:r>
              </a:p>
            </p:txBody>
          </p:sp>
        </p:grp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id="{246A2E6B-7E05-C226-25F4-2A6A40E817C1}"/>
                </a:ext>
              </a:extLst>
            </p:cNvPr>
            <p:cNvCxnSpPr>
              <a:cxnSpLocks/>
            </p:cNvCxnSpPr>
            <p:nvPr/>
          </p:nvCxnSpPr>
          <p:spPr>
            <a:xfrm>
              <a:off x="5241969" y="1830274"/>
              <a:ext cx="71953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9915CBBC-0208-B932-37F8-661097FB0446}"/>
                </a:ext>
              </a:extLst>
            </p:cNvPr>
            <p:cNvCxnSpPr>
              <a:cxnSpLocks/>
            </p:cNvCxnSpPr>
            <p:nvPr/>
          </p:nvCxnSpPr>
          <p:spPr>
            <a:xfrm>
              <a:off x="6140095" y="1830274"/>
              <a:ext cx="5143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圖片 3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CBC45885-DF0B-3AD0-DB33-9D6913EAD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68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31"/>
          <p:cNvSpPr txBox="1">
            <a:spLocks noGrp="1"/>
          </p:cNvSpPr>
          <p:nvPr>
            <p:ph type="title"/>
          </p:nvPr>
        </p:nvSpPr>
        <p:spPr>
          <a:xfrm>
            <a:off x="1408104" y="2335560"/>
            <a:ext cx="6150935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/>
            <a:r>
              <a:rPr lang="zh-TW" altLang="en-US" sz="3600" b="1" cap="none" spc="1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不動產經紀業執業相關法規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D46CAE84-20C8-7A95-13FE-B5D7043A245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51563" y="1495349"/>
            <a:ext cx="976381" cy="976381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881E6A6-82F1-6D3F-4FE1-5724090229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4" name="圖片 3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8D7F738D-3601-0051-004B-1810BE3664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02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998CA30-7EFB-00FE-EC60-67B3B7120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71444" y="4764549"/>
            <a:ext cx="2057400" cy="274637"/>
          </a:xfrm>
        </p:spPr>
        <p:txBody>
          <a:bodyPr/>
          <a:lstStyle/>
          <a:p>
            <a:fld id="{B0E037A4-2DB6-4F71-885B-9E7DC2BC2E3C}" type="slidenum">
              <a:rPr lang="zh-TW" altLang="en-US" smtClean="0"/>
              <a:t>30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46292" y="40237"/>
            <a:ext cx="385141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個人資料保護法概要</a:t>
            </a:r>
          </a:p>
        </p:txBody>
      </p:sp>
      <p:grpSp>
        <p:nvGrpSpPr>
          <p:cNvPr id="169" name="群組 168">
            <a:extLst>
              <a:ext uri="{FF2B5EF4-FFF2-40B4-BE49-F238E27FC236}">
                <a16:creationId xmlns:a16="http://schemas.microsoft.com/office/drawing/2014/main" id="{6007D0A4-80FA-D004-4698-5E3B62623154}"/>
              </a:ext>
            </a:extLst>
          </p:cNvPr>
          <p:cNvGrpSpPr/>
          <p:nvPr/>
        </p:nvGrpSpPr>
        <p:grpSpPr>
          <a:xfrm>
            <a:off x="597063" y="652386"/>
            <a:ext cx="3924646" cy="3460971"/>
            <a:chOff x="459785" y="1774675"/>
            <a:chExt cx="3924646" cy="3460971"/>
          </a:xfrm>
        </p:grpSpPr>
        <p:grpSp>
          <p:nvGrpSpPr>
            <p:cNvPr id="155" name="群組 154">
              <a:extLst>
                <a:ext uri="{FF2B5EF4-FFF2-40B4-BE49-F238E27FC236}">
                  <a16:creationId xmlns:a16="http://schemas.microsoft.com/office/drawing/2014/main" id="{265DBF39-72DF-3AB1-CBFB-093ED68AC547}"/>
                </a:ext>
              </a:extLst>
            </p:cNvPr>
            <p:cNvGrpSpPr/>
            <p:nvPr/>
          </p:nvGrpSpPr>
          <p:grpSpPr>
            <a:xfrm>
              <a:off x="459785" y="1774675"/>
              <a:ext cx="3878530" cy="3460971"/>
              <a:chOff x="625547" y="1114865"/>
              <a:chExt cx="3878530" cy="3460971"/>
            </a:xfrm>
          </p:grpSpPr>
          <p:grpSp>
            <p:nvGrpSpPr>
              <p:cNvPr id="140" name="群組 139">
                <a:extLst>
                  <a:ext uri="{FF2B5EF4-FFF2-40B4-BE49-F238E27FC236}">
                    <a16:creationId xmlns:a16="http://schemas.microsoft.com/office/drawing/2014/main" id="{875076B6-EF65-6E4F-8EAF-74F1EEF270B0}"/>
                  </a:ext>
                </a:extLst>
              </p:cNvPr>
              <p:cNvGrpSpPr/>
              <p:nvPr/>
            </p:nvGrpSpPr>
            <p:grpSpPr>
              <a:xfrm>
                <a:off x="625547" y="1114865"/>
                <a:ext cx="3867046" cy="3460971"/>
                <a:chOff x="502990" y="926955"/>
                <a:chExt cx="3867046" cy="3460971"/>
              </a:xfrm>
            </p:grpSpPr>
            <p:grpSp>
              <p:nvGrpSpPr>
                <p:cNvPr id="143" name="群組 142">
                  <a:extLst>
                    <a:ext uri="{FF2B5EF4-FFF2-40B4-BE49-F238E27FC236}">
                      <a16:creationId xmlns:a16="http://schemas.microsoft.com/office/drawing/2014/main" id="{75A846E4-E2F9-8296-236D-C32A838AA298}"/>
                    </a:ext>
                  </a:extLst>
                </p:cNvPr>
                <p:cNvGrpSpPr/>
                <p:nvPr/>
              </p:nvGrpSpPr>
              <p:grpSpPr>
                <a:xfrm>
                  <a:off x="502990" y="926955"/>
                  <a:ext cx="3867046" cy="3460971"/>
                  <a:chOff x="510190" y="741334"/>
                  <a:chExt cx="3867046" cy="3460971"/>
                </a:xfrm>
              </p:grpSpPr>
              <p:sp>
                <p:nvSpPr>
                  <p:cNvPr id="147" name="矩形 146">
                    <a:extLst>
                      <a:ext uri="{FF2B5EF4-FFF2-40B4-BE49-F238E27FC236}">
                        <a16:creationId xmlns:a16="http://schemas.microsoft.com/office/drawing/2014/main" id="{A092DB87-AB38-9919-D735-2E652E556519}"/>
                      </a:ext>
                    </a:extLst>
                  </p:cNvPr>
                  <p:cNvSpPr/>
                  <p:nvPr/>
                </p:nvSpPr>
                <p:spPr>
                  <a:xfrm>
                    <a:off x="510190" y="822924"/>
                    <a:ext cx="3867046" cy="3379381"/>
                  </a:xfrm>
                  <a:prstGeom prst="rect">
                    <a:avLst/>
                  </a:prstGeom>
                  <a:solidFill>
                    <a:schemeClr val="accent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  <p:sp>
                <p:nvSpPr>
                  <p:cNvPr id="148" name="矩形 147">
                    <a:extLst>
                      <a:ext uri="{FF2B5EF4-FFF2-40B4-BE49-F238E27FC236}">
                        <a16:creationId xmlns:a16="http://schemas.microsoft.com/office/drawing/2014/main" id="{35B90CFE-AEEA-4B32-BE51-9FD0631E7BCB}"/>
                      </a:ext>
                    </a:extLst>
                  </p:cNvPr>
                  <p:cNvSpPr/>
                  <p:nvPr/>
                </p:nvSpPr>
                <p:spPr>
                  <a:xfrm>
                    <a:off x="510190" y="741334"/>
                    <a:ext cx="3867046" cy="425066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</p:grpSp>
            <p:sp>
              <p:nvSpPr>
                <p:cNvPr id="144" name="文字方塊 143">
                  <a:extLst>
                    <a:ext uri="{FF2B5EF4-FFF2-40B4-BE49-F238E27FC236}">
                      <a16:creationId xmlns:a16="http://schemas.microsoft.com/office/drawing/2014/main" id="{97A3BF7A-AFFA-5F51-F468-E7C884B860EF}"/>
                    </a:ext>
                  </a:extLst>
                </p:cNvPr>
                <p:cNvSpPr txBox="1"/>
                <p:nvPr/>
              </p:nvSpPr>
              <p:spPr>
                <a:xfrm>
                  <a:off x="523232" y="982689"/>
                  <a:ext cx="33229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非公務機關</a:t>
                  </a:r>
                  <a:r>
                    <a:rPr lang="zh-TW" altLang="en-US" sz="18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處理</a:t>
                  </a:r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、</a:t>
                  </a:r>
                  <a:r>
                    <a:rPr lang="zh-TW" altLang="en-US" sz="18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蒐集</a:t>
                  </a:r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之要件</a:t>
                  </a:r>
                  <a:endParaRPr lang="en-US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45" name="文字方塊 144">
                  <a:extLst>
                    <a:ext uri="{FF2B5EF4-FFF2-40B4-BE49-F238E27FC236}">
                      <a16:creationId xmlns:a16="http://schemas.microsoft.com/office/drawing/2014/main" id="{AA12BC6D-F6B9-4CB6-70C3-C489C2DD26DF}"/>
                    </a:ext>
                  </a:extLst>
                </p:cNvPr>
                <p:cNvSpPr txBox="1"/>
                <p:nvPr/>
              </p:nvSpPr>
              <p:spPr>
                <a:xfrm>
                  <a:off x="502991" y="1341861"/>
                  <a:ext cx="3751846" cy="582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應具有特定目的（例如：提供不動產服務）</a:t>
                  </a:r>
                </a:p>
                <a:p>
                  <a:pPr marL="285750" indent="-285750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須符合下列情形之一： </a:t>
                  </a:r>
                  <a:endParaRPr lang="en-US" altLang="zh-TW" b="1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50" name="文字方塊 149">
                <a:extLst>
                  <a:ext uri="{FF2B5EF4-FFF2-40B4-BE49-F238E27FC236}">
                    <a16:creationId xmlns:a16="http://schemas.microsoft.com/office/drawing/2014/main" id="{94E9F64D-16A7-2296-8B36-DA20A8986B24}"/>
                  </a:ext>
                </a:extLst>
              </p:cNvPr>
              <p:cNvSpPr txBox="1"/>
              <p:nvPr/>
            </p:nvSpPr>
            <p:spPr>
              <a:xfrm>
                <a:off x="752231" y="2054363"/>
                <a:ext cx="3751846" cy="2377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法律明文規定 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與當事人有契約或類似契約關係 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當事人自行公開或已合法公開之個資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基於公益為統計或學術研究必要</a:t>
                </a:r>
                <a:r>
                  <a:rPr lang="en-US" altLang="zh-TW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去識別化</a:t>
                </a:r>
                <a:r>
                  <a:rPr lang="en-US" altLang="zh-TW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經當事人同意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增進公益所必要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取自一般可得來源</a:t>
                </a:r>
                <a:r>
                  <a:rPr lang="en-US" altLang="zh-TW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禁止處理利用顯更值保護利益除外</a:t>
                </a:r>
                <a:r>
                  <a:rPr lang="en-US" altLang="zh-TW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 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對當事人權益無侵害</a:t>
                </a:r>
              </a:p>
            </p:txBody>
          </p:sp>
          <p:cxnSp>
            <p:nvCxnSpPr>
              <p:cNvPr id="151" name="直線接點 150">
                <a:extLst>
                  <a:ext uri="{FF2B5EF4-FFF2-40B4-BE49-F238E27FC236}">
                    <a16:creationId xmlns:a16="http://schemas.microsoft.com/office/drawing/2014/main" id="{D14AF8E3-8328-A3DC-8BC3-CBF676C1D1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543299" y="2845934"/>
                <a:ext cx="1425390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接點 152">
                <a:extLst>
                  <a:ext uri="{FF2B5EF4-FFF2-40B4-BE49-F238E27FC236}">
                    <a16:creationId xmlns:a16="http://schemas.microsoft.com/office/drawing/2014/main" id="{C9B7DBAD-A991-56DB-C6CE-F17F5F8A07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7909" y="3867014"/>
                <a:ext cx="1425390" cy="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文字方塊 148">
              <a:extLst>
                <a:ext uri="{FF2B5EF4-FFF2-40B4-BE49-F238E27FC236}">
                  <a16:creationId xmlns:a16="http://schemas.microsoft.com/office/drawing/2014/main" id="{7ECB9EE8-5D6F-BA89-3865-BBE1067C2033}"/>
                </a:ext>
              </a:extLst>
            </p:cNvPr>
            <p:cNvSpPr txBox="1"/>
            <p:nvPr/>
          </p:nvSpPr>
          <p:spPr>
            <a:xfrm>
              <a:off x="3498359" y="1863370"/>
              <a:ext cx="886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</a:t>
              </a:r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§19)</a:t>
              </a:r>
            </a:p>
          </p:txBody>
        </p:sp>
      </p:grpSp>
      <p:grpSp>
        <p:nvGrpSpPr>
          <p:cNvPr id="171" name="群組 170">
            <a:extLst>
              <a:ext uri="{FF2B5EF4-FFF2-40B4-BE49-F238E27FC236}">
                <a16:creationId xmlns:a16="http://schemas.microsoft.com/office/drawing/2014/main" id="{0BD2C0F4-6610-2EC7-6580-50C29676AE2E}"/>
              </a:ext>
            </a:extLst>
          </p:cNvPr>
          <p:cNvGrpSpPr/>
          <p:nvPr/>
        </p:nvGrpSpPr>
        <p:grpSpPr>
          <a:xfrm>
            <a:off x="4668409" y="647395"/>
            <a:ext cx="3878530" cy="3465962"/>
            <a:chOff x="4571999" y="920305"/>
            <a:chExt cx="3878530" cy="3346357"/>
          </a:xfrm>
        </p:grpSpPr>
        <p:grpSp>
          <p:nvGrpSpPr>
            <p:cNvPr id="156" name="群組 155">
              <a:extLst>
                <a:ext uri="{FF2B5EF4-FFF2-40B4-BE49-F238E27FC236}">
                  <a16:creationId xmlns:a16="http://schemas.microsoft.com/office/drawing/2014/main" id="{8447E705-7D3E-5FD4-D152-D4134B635436}"/>
                </a:ext>
              </a:extLst>
            </p:cNvPr>
            <p:cNvGrpSpPr/>
            <p:nvPr/>
          </p:nvGrpSpPr>
          <p:grpSpPr>
            <a:xfrm>
              <a:off x="4571999" y="920305"/>
              <a:ext cx="3878530" cy="3346357"/>
              <a:chOff x="625547" y="1114865"/>
              <a:chExt cx="3878530" cy="3346357"/>
            </a:xfrm>
          </p:grpSpPr>
          <p:grpSp>
            <p:nvGrpSpPr>
              <p:cNvPr id="161" name="群組 160">
                <a:extLst>
                  <a:ext uri="{FF2B5EF4-FFF2-40B4-BE49-F238E27FC236}">
                    <a16:creationId xmlns:a16="http://schemas.microsoft.com/office/drawing/2014/main" id="{95AB250F-DC4C-560D-7BF6-AEDF2DBFC0FB}"/>
                  </a:ext>
                </a:extLst>
              </p:cNvPr>
              <p:cNvGrpSpPr/>
              <p:nvPr/>
            </p:nvGrpSpPr>
            <p:grpSpPr>
              <a:xfrm>
                <a:off x="625547" y="1114865"/>
                <a:ext cx="3867046" cy="3346357"/>
                <a:chOff x="502990" y="926955"/>
                <a:chExt cx="3867046" cy="3346357"/>
              </a:xfrm>
            </p:grpSpPr>
            <p:grpSp>
              <p:nvGrpSpPr>
                <p:cNvPr id="164" name="群組 163">
                  <a:extLst>
                    <a:ext uri="{FF2B5EF4-FFF2-40B4-BE49-F238E27FC236}">
                      <a16:creationId xmlns:a16="http://schemas.microsoft.com/office/drawing/2014/main" id="{0D4AEF4A-7671-E962-FE1E-6DA862FBF7DE}"/>
                    </a:ext>
                  </a:extLst>
                </p:cNvPr>
                <p:cNvGrpSpPr/>
                <p:nvPr/>
              </p:nvGrpSpPr>
              <p:grpSpPr>
                <a:xfrm>
                  <a:off x="502990" y="926955"/>
                  <a:ext cx="3867046" cy="3346357"/>
                  <a:chOff x="510190" y="741334"/>
                  <a:chExt cx="3867046" cy="3346357"/>
                </a:xfrm>
              </p:grpSpPr>
              <p:sp>
                <p:nvSpPr>
                  <p:cNvPr id="167" name="矩形 166">
                    <a:extLst>
                      <a:ext uri="{FF2B5EF4-FFF2-40B4-BE49-F238E27FC236}">
                        <a16:creationId xmlns:a16="http://schemas.microsoft.com/office/drawing/2014/main" id="{9F1DC8E4-7EB5-56D4-901F-450AC29551E3}"/>
                      </a:ext>
                    </a:extLst>
                  </p:cNvPr>
                  <p:cNvSpPr/>
                  <p:nvPr/>
                </p:nvSpPr>
                <p:spPr>
                  <a:xfrm>
                    <a:off x="510190" y="822924"/>
                    <a:ext cx="3867046" cy="3264767"/>
                  </a:xfrm>
                  <a:prstGeom prst="rect">
                    <a:avLst/>
                  </a:prstGeom>
                  <a:solidFill>
                    <a:schemeClr val="accent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  <p:sp>
                <p:nvSpPr>
                  <p:cNvPr id="168" name="矩形 167">
                    <a:extLst>
                      <a:ext uri="{FF2B5EF4-FFF2-40B4-BE49-F238E27FC236}">
                        <a16:creationId xmlns:a16="http://schemas.microsoft.com/office/drawing/2014/main" id="{E2DD0EB8-5B2E-7377-70BA-3FB40085944A}"/>
                      </a:ext>
                    </a:extLst>
                  </p:cNvPr>
                  <p:cNvSpPr/>
                  <p:nvPr/>
                </p:nvSpPr>
                <p:spPr>
                  <a:xfrm>
                    <a:off x="510190" y="741334"/>
                    <a:ext cx="3867046" cy="425066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</p:grpSp>
            <p:sp>
              <p:nvSpPr>
                <p:cNvPr id="165" name="文字方塊 164">
                  <a:extLst>
                    <a:ext uri="{FF2B5EF4-FFF2-40B4-BE49-F238E27FC236}">
                      <a16:creationId xmlns:a16="http://schemas.microsoft.com/office/drawing/2014/main" id="{F07A7CD7-7BF5-6FB2-AA5F-F8CFC36848A2}"/>
                    </a:ext>
                  </a:extLst>
                </p:cNvPr>
                <p:cNvSpPr txBox="1"/>
                <p:nvPr/>
              </p:nvSpPr>
              <p:spPr>
                <a:xfrm>
                  <a:off x="523232" y="982689"/>
                  <a:ext cx="33229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非公務機關</a:t>
                  </a:r>
                  <a:r>
                    <a:rPr lang="zh-TW" altLang="en-US" sz="1800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利用</a:t>
                  </a:r>
                  <a:r>
                    <a:rPr lang="zh-TW" altLang="en-US" sz="18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之要件</a:t>
                  </a:r>
                  <a:endParaRPr lang="en-US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166" name="文字方塊 165">
                  <a:extLst>
                    <a:ext uri="{FF2B5EF4-FFF2-40B4-BE49-F238E27FC236}">
                      <a16:creationId xmlns:a16="http://schemas.microsoft.com/office/drawing/2014/main" id="{0EF5C523-EBBE-6C8D-666C-5F205FCCF791}"/>
                    </a:ext>
                  </a:extLst>
                </p:cNvPr>
                <p:cNvSpPr txBox="1"/>
                <p:nvPr/>
              </p:nvSpPr>
              <p:spPr>
                <a:xfrm>
                  <a:off x="502991" y="1341861"/>
                  <a:ext cx="3751846" cy="582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應於蒐集之特定目的必要範圍內為之</a:t>
                  </a:r>
                </a:p>
                <a:p>
                  <a:pPr marL="285750" indent="-285750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特定目的外之利用須符合下列情形之一 ：</a:t>
                  </a:r>
                </a:p>
              </p:txBody>
            </p:sp>
          </p:grpSp>
          <p:sp>
            <p:nvSpPr>
              <p:cNvPr id="158" name="文字方塊 157">
                <a:extLst>
                  <a:ext uri="{FF2B5EF4-FFF2-40B4-BE49-F238E27FC236}">
                    <a16:creationId xmlns:a16="http://schemas.microsoft.com/office/drawing/2014/main" id="{92FB2151-3471-53FA-85E1-68455A449525}"/>
                  </a:ext>
                </a:extLst>
              </p:cNvPr>
              <p:cNvSpPr txBox="1"/>
              <p:nvPr/>
            </p:nvSpPr>
            <p:spPr>
              <a:xfrm>
                <a:off x="752231" y="2054363"/>
                <a:ext cx="3751846" cy="1864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法律明文規定 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為增進公共利益所必要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為免除當事人之生命</a:t>
                </a:r>
                <a:r>
                  <a:rPr lang="en-US" altLang="zh-TW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身體</a:t>
                </a:r>
                <a:r>
                  <a:rPr lang="en-US" altLang="zh-TW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自由</a:t>
                </a:r>
                <a:r>
                  <a:rPr lang="en-US" altLang="zh-TW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財產危險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為防止他人權益重大危害 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基於公益為統計或學術研究必要</a:t>
                </a:r>
                <a:r>
                  <a:rPr lang="en-US" altLang="zh-TW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去識別化</a:t>
                </a:r>
                <a:r>
                  <a:rPr lang="en-US" altLang="zh-TW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經當事人同意。</a:t>
                </a:r>
              </a:p>
              <a:p>
                <a:pPr marL="285750" indent="-285750">
                  <a:lnSpc>
                    <a:spcPts val="2000"/>
                  </a:lnSpc>
                  <a:buFont typeface="Arial" panose="020B0604020202020204" pitchFamily="34" charset="0"/>
                  <a:buChar char="•"/>
                </a:pPr>
                <a:r>
                  <a:rPr lang="zh-TW" altLang="en-US" b="1" kern="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有利於當事人權益</a:t>
                </a:r>
              </a:p>
            </p:txBody>
          </p:sp>
        </p:grpSp>
        <p:sp>
          <p:nvSpPr>
            <p:cNvPr id="170" name="文字方塊 169">
              <a:extLst>
                <a:ext uri="{FF2B5EF4-FFF2-40B4-BE49-F238E27FC236}">
                  <a16:creationId xmlns:a16="http://schemas.microsoft.com/office/drawing/2014/main" id="{1614EFFB-08A7-FA6D-B759-AF15834F8609}"/>
                </a:ext>
              </a:extLst>
            </p:cNvPr>
            <p:cNvSpPr txBox="1"/>
            <p:nvPr/>
          </p:nvSpPr>
          <p:spPr>
            <a:xfrm>
              <a:off x="6952887" y="1009000"/>
              <a:ext cx="886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</a:t>
              </a:r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§20)</a:t>
              </a:r>
            </a:p>
          </p:txBody>
        </p:sp>
      </p:grpSp>
      <p:grpSp>
        <p:nvGrpSpPr>
          <p:cNvPr id="181" name="群組 180">
            <a:extLst>
              <a:ext uri="{FF2B5EF4-FFF2-40B4-BE49-F238E27FC236}">
                <a16:creationId xmlns:a16="http://schemas.microsoft.com/office/drawing/2014/main" id="{3AC99D47-A01F-455F-A877-50705260A99E}"/>
              </a:ext>
            </a:extLst>
          </p:cNvPr>
          <p:cNvGrpSpPr/>
          <p:nvPr/>
        </p:nvGrpSpPr>
        <p:grpSpPr>
          <a:xfrm>
            <a:off x="698679" y="3979631"/>
            <a:ext cx="7634884" cy="991633"/>
            <a:chOff x="628650" y="4080914"/>
            <a:chExt cx="7634884" cy="991633"/>
          </a:xfrm>
        </p:grpSpPr>
        <p:grpSp>
          <p:nvGrpSpPr>
            <p:cNvPr id="179" name="群組 178">
              <a:extLst>
                <a:ext uri="{FF2B5EF4-FFF2-40B4-BE49-F238E27FC236}">
                  <a16:creationId xmlns:a16="http://schemas.microsoft.com/office/drawing/2014/main" id="{59EFA025-6EEB-CB9C-1C3B-88F602430CA4}"/>
                </a:ext>
              </a:extLst>
            </p:cNvPr>
            <p:cNvGrpSpPr/>
            <p:nvPr/>
          </p:nvGrpSpPr>
          <p:grpSpPr>
            <a:xfrm>
              <a:off x="628650" y="4080914"/>
              <a:ext cx="7634884" cy="991633"/>
              <a:chOff x="628650" y="4080914"/>
              <a:chExt cx="7634884" cy="991633"/>
            </a:xfrm>
          </p:grpSpPr>
          <p:grpSp>
            <p:nvGrpSpPr>
              <p:cNvPr id="174" name="群組 173">
                <a:extLst>
                  <a:ext uri="{FF2B5EF4-FFF2-40B4-BE49-F238E27FC236}">
                    <a16:creationId xmlns:a16="http://schemas.microsoft.com/office/drawing/2014/main" id="{541874BC-F4A3-5816-1B34-6CAC2E754FCE}"/>
                  </a:ext>
                </a:extLst>
              </p:cNvPr>
              <p:cNvGrpSpPr/>
              <p:nvPr/>
            </p:nvGrpSpPr>
            <p:grpSpPr>
              <a:xfrm>
                <a:off x="628650" y="4080914"/>
                <a:ext cx="7634884" cy="991633"/>
                <a:chOff x="514130" y="4200605"/>
                <a:chExt cx="7634884" cy="991633"/>
              </a:xfrm>
            </p:grpSpPr>
            <p:sp>
              <p:nvSpPr>
                <p:cNvPr id="175" name="矩形: 圓角 174">
                  <a:extLst>
                    <a:ext uri="{FF2B5EF4-FFF2-40B4-BE49-F238E27FC236}">
                      <a16:creationId xmlns:a16="http://schemas.microsoft.com/office/drawing/2014/main" id="{2F48AE56-FC70-445D-5223-87189EFA103F}"/>
                    </a:ext>
                  </a:extLst>
                </p:cNvPr>
                <p:cNvSpPr/>
                <p:nvPr/>
              </p:nvSpPr>
              <p:spPr>
                <a:xfrm>
                  <a:off x="514130" y="4200605"/>
                  <a:ext cx="7634884" cy="991633"/>
                </a:xfrm>
                <a:prstGeom prst="roundRect">
                  <a:avLst/>
                </a:prstGeom>
                <a:solidFill>
                  <a:srgbClr val="FFFFCC"/>
                </a:solidFill>
                <a:ln>
                  <a:prstDash val="dash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pic>
              <p:nvPicPr>
                <p:cNvPr id="176" name="圖片 175">
                  <a:extLst>
                    <a:ext uri="{FF2B5EF4-FFF2-40B4-BE49-F238E27FC236}">
                      <a16:creationId xmlns:a16="http://schemas.microsoft.com/office/drawing/2014/main" id="{B867ED93-6F20-A053-B907-54BBA8D494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14130" y="4268531"/>
                  <a:ext cx="566657" cy="566657"/>
                </a:xfrm>
                <a:prstGeom prst="rect">
                  <a:avLst/>
                </a:prstGeom>
              </p:spPr>
            </p:pic>
            <p:sp>
              <p:nvSpPr>
                <p:cNvPr id="177" name="文字方塊 176">
                  <a:extLst>
                    <a:ext uri="{FF2B5EF4-FFF2-40B4-BE49-F238E27FC236}">
                      <a16:creationId xmlns:a16="http://schemas.microsoft.com/office/drawing/2014/main" id="{ABB27DD4-601D-500C-3A51-CF79B64E0892}"/>
                    </a:ext>
                  </a:extLst>
                </p:cNvPr>
                <p:cNvSpPr txBox="1"/>
                <p:nvPr/>
              </p:nvSpPr>
              <p:spPr>
                <a:xfrm>
                  <a:off x="986015" y="4230622"/>
                  <a:ext cx="7162999" cy="9152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ts val="2200"/>
                    </a:lnSpc>
                  </a:pPr>
                  <a:r>
                    <a:rPr lang="zh-TW" altLang="en-US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行政罰：違者處</a:t>
                  </a:r>
                  <a:r>
                    <a:rPr lang="en-US" altLang="zh-TW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5~50</a:t>
                  </a:r>
                  <a:r>
                    <a:rPr lang="zh-TW" altLang="en-US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萬元罰鍰。</a:t>
                  </a:r>
                  <a:endParaRPr lang="en-US" altLang="zh-TW" sz="16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ts val="2200"/>
                    </a:lnSpc>
                  </a:pPr>
                  <a:r>
                    <a:rPr lang="zh-TW" altLang="en-US" sz="1600" b="1" kern="0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刑    罰</a:t>
                  </a:r>
                  <a:r>
                    <a:rPr lang="zh-TW" altLang="en-US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：意圖為自己或第三人不法利益或損害他人利益，處</a:t>
                  </a:r>
                  <a:r>
                    <a:rPr lang="en-US" altLang="zh-TW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5</a:t>
                  </a:r>
                  <a:r>
                    <a:rPr lang="zh-TW" altLang="en-US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年以下有期徒刑，</a:t>
                  </a:r>
                  <a:endParaRPr lang="en-US" altLang="zh-TW" sz="16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>
                    <a:lnSpc>
                      <a:spcPts val="2200"/>
                    </a:lnSpc>
                  </a:pPr>
                  <a:r>
                    <a:rPr lang="en-US" altLang="zh-TW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              </a:t>
                  </a:r>
                  <a:r>
                    <a:rPr lang="zh-TW" altLang="en-US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得併科</a:t>
                  </a:r>
                  <a:r>
                    <a:rPr lang="en-US" altLang="zh-TW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100</a:t>
                  </a:r>
                  <a:r>
                    <a:rPr lang="zh-TW" altLang="en-US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萬元以下罰金。</a:t>
                  </a:r>
                  <a:endParaRPr lang="en-US" altLang="zh-TW" sz="16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sp>
            <p:nvSpPr>
              <p:cNvPr id="178" name="文字方塊 177">
                <a:extLst>
                  <a:ext uri="{FF2B5EF4-FFF2-40B4-BE49-F238E27FC236}">
                    <a16:creationId xmlns:a16="http://schemas.microsoft.com/office/drawing/2014/main" id="{8BBFBFE3-1031-C306-E841-80B72F6673D1}"/>
                  </a:ext>
                </a:extLst>
              </p:cNvPr>
              <p:cNvSpPr txBox="1"/>
              <p:nvPr/>
            </p:nvSpPr>
            <p:spPr>
              <a:xfrm>
                <a:off x="4083776" y="4138987"/>
                <a:ext cx="8860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b="1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b="1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</a:t>
                </a:r>
                <a:r>
                  <a:rPr lang="en-US" altLang="zh-TW" b="1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§47)</a:t>
                </a:r>
              </a:p>
            </p:txBody>
          </p:sp>
        </p:grpSp>
        <p:sp>
          <p:nvSpPr>
            <p:cNvPr id="180" name="文字方塊 179">
              <a:extLst>
                <a:ext uri="{FF2B5EF4-FFF2-40B4-BE49-F238E27FC236}">
                  <a16:creationId xmlns:a16="http://schemas.microsoft.com/office/drawing/2014/main" id="{130FD788-4082-042D-0266-96B26AD2A9EE}"/>
                </a:ext>
              </a:extLst>
            </p:cNvPr>
            <p:cNvSpPr txBox="1"/>
            <p:nvPr/>
          </p:nvSpPr>
          <p:spPr>
            <a:xfrm>
              <a:off x="4278881" y="4702509"/>
              <a:ext cx="886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</a:t>
              </a:r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§41)</a:t>
              </a:r>
            </a:p>
          </p:txBody>
        </p:sp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E98757A8-A2BB-8F0E-F817-090B21BE7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7297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998CA30-7EFB-00FE-EC60-67B3B7120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571444" y="4764549"/>
            <a:ext cx="2057400" cy="274637"/>
          </a:xfrm>
        </p:spPr>
        <p:txBody>
          <a:bodyPr/>
          <a:lstStyle/>
          <a:p>
            <a:fld id="{B0E037A4-2DB6-4F71-885B-9E7DC2BC2E3C}" type="slidenum">
              <a:rPr lang="zh-TW" altLang="en-US" smtClean="0"/>
              <a:t>31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46292" y="40237"/>
            <a:ext cx="385141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個人資料保護法概要</a:t>
            </a: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1C6F46D7-FFCC-575D-A442-87CF6782CEAF}"/>
              </a:ext>
            </a:extLst>
          </p:cNvPr>
          <p:cNvGrpSpPr/>
          <p:nvPr/>
        </p:nvGrpSpPr>
        <p:grpSpPr>
          <a:xfrm>
            <a:off x="220978" y="1084764"/>
            <a:ext cx="2072641" cy="3183111"/>
            <a:chOff x="274318" y="1086263"/>
            <a:chExt cx="2072641" cy="3183111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A01741C9-9BA6-B7EA-7BCC-5017EE3E6422}"/>
                </a:ext>
              </a:extLst>
            </p:cNvPr>
            <p:cNvSpPr/>
            <p:nvPr/>
          </p:nvSpPr>
          <p:spPr>
            <a:xfrm>
              <a:off x="369570" y="1086263"/>
              <a:ext cx="1897376" cy="85385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78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447885E6-DC5C-4493-D1D2-124985794F18}"/>
                </a:ext>
              </a:extLst>
            </p:cNvPr>
            <p:cNvSpPr txBox="1"/>
            <p:nvPr/>
          </p:nvSpPr>
          <p:spPr>
            <a:xfrm>
              <a:off x="289558" y="1258639"/>
              <a:ext cx="205740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當事人得拒絕行銷</a:t>
              </a:r>
              <a:endPara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</a:t>
              </a:r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§20)</a:t>
              </a:r>
              <a:endPara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0" name="直線單箭頭接點 19">
              <a:extLst>
                <a:ext uri="{FF2B5EF4-FFF2-40B4-BE49-F238E27FC236}">
                  <a16:creationId xmlns:a16="http://schemas.microsoft.com/office/drawing/2014/main" id="{341EC11A-572E-5319-B5B5-4773C914BBC9}"/>
                </a:ext>
              </a:extLst>
            </p:cNvPr>
            <p:cNvCxnSpPr>
              <a:cxnSpLocks/>
            </p:cNvCxnSpPr>
            <p:nvPr/>
          </p:nvCxnSpPr>
          <p:spPr>
            <a:xfrm>
              <a:off x="1318258" y="1951136"/>
              <a:ext cx="0" cy="305262"/>
            </a:xfrm>
            <a:prstGeom prst="straightConnector1">
              <a:avLst/>
            </a:prstGeom>
            <a:ln w="28575">
              <a:solidFill>
                <a:srgbClr val="555B6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C19FC08-C089-E1B1-EDB6-75FF61CCF6EE}"/>
                </a:ext>
              </a:extLst>
            </p:cNvPr>
            <p:cNvSpPr/>
            <p:nvPr/>
          </p:nvSpPr>
          <p:spPr>
            <a:xfrm>
              <a:off x="347815" y="2256398"/>
              <a:ext cx="1897376" cy="853857"/>
            </a:xfrm>
            <a:prstGeom prst="rect">
              <a:avLst/>
            </a:prstGeom>
            <a:solidFill>
              <a:schemeClr val="bg2"/>
            </a:solidFill>
            <a:ln>
              <a:prstDash val="sys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EDD6B50C-E10C-6511-1905-25D7225D41E8}"/>
                </a:ext>
              </a:extLst>
            </p:cNvPr>
            <p:cNvSpPr txBox="1"/>
            <p:nvPr/>
          </p:nvSpPr>
          <p:spPr>
            <a:xfrm>
              <a:off x="274318" y="2421983"/>
              <a:ext cx="20574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當事人表示拒絕接受利用個資行銷</a:t>
              </a:r>
            </a:p>
          </p:txBody>
        </p:sp>
        <p:cxnSp>
          <p:nvCxnSpPr>
            <p:cNvPr id="29" name="直線單箭頭接點 28">
              <a:extLst>
                <a:ext uri="{FF2B5EF4-FFF2-40B4-BE49-F238E27FC236}">
                  <a16:creationId xmlns:a16="http://schemas.microsoft.com/office/drawing/2014/main" id="{5C7A80CB-3901-775A-5D4E-AC0E3FA9BCAE}"/>
                </a:ext>
              </a:extLst>
            </p:cNvPr>
            <p:cNvCxnSpPr>
              <a:cxnSpLocks/>
            </p:cNvCxnSpPr>
            <p:nvPr/>
          </p:nvCxnSpPr>
          <p:spPr>
            <a:xfrm>
              <a:off x="1318258" y="3110255"/>
              <a:ext cx="0" cy="305262"/>
            </a:xfrm>
            <a:prstGeom prst="straightConnector1">
              <a:avLst/>
            </a:prstGeom>
            <a:ln w="28575">
              <a:solidFill>
                <a:srgbClr val="555B6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3BB9AE36-77A5-7337-B576-F3D5D9201E7E}"/>
                </a:ext>
              </a:extLst>
            </p:cNvPr>
            <p:cNvSpPr/>
            <p:nvPr/>
          </p:nvSpPr>
          <p:spPr>
            <a:xfrm>
              <a:off x="347815" y="3415517"/>
              <a:ext cx="1897376" cy="853857"/>
            </a:xfrm>
            <a:prstGeom prst="rect">
              <a:avLst/>
            </a:prstGeom>
            <a:solidFill>
              <a:schemeClr val="bg2"/>
            </a:solidFill>
            <a:ln>
              <a:prstDash val="sys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1127558C-E918-EED3-5A4C-E777BBF445E7}"/>
                </a:ext>
              </a:extLst>
            </p:cNvPr>
            <p:cNvSpPr txBox="1"/>
            <p:nvPr/>
          </p:nvSpPr>
          <p:spPr>
            <a:xfrm>
              <a:off x="286856" y="3550058"/>
              <a:ext cx="20574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非公務機關應立即</a:t>
              </a:r>
            </a:p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停止利用其個資行銷</a:t>
              </a:r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4DBF8846-92D1-1594-9E05-99108C5DDA38}"/>
              </a:ext>
            </a:extLst>
          </p:cNvPr>
          <p:cNvGrpSpPr/>
          <p:nvPr/>
        </p:nvGrpSpPr>
        <p:grpSpPr>
          <a:xfrm>
            <a:off x="2438090" y="1083266"/>
            <a:ext cx="2089831" cy="3176887"/>
            <a:chOff x="2594611" y="1084766"/>
            <a:chExt cx="2089831" cy="3176887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6C198981-C20F-ABC1-6D52-65BD38E781CA}"/>
                </a:ext>
              </a:extLst>
            </p:cNvPr>
            <p:cNvSpPr/>
            <p:nvPr/>
          </p:nvSpPr>
          <p:spPr>
            <a:xfrm>
              <a:off x="2707054" y="1084766"/>
              <a:ext cx="1897376" cy="85385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5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78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375A1A16-A109-5F1E-5718-289AAF8174AA}"/>
                </a:ext>
              </a:extLst>
            </p:cNvPr>
            <p:cNvSpPr txBox="1"/>
            <p:nvPr/>
          </p:nvSpPr>
          <p:spPr>
            <a:xfrm>
              <a:off x="2627041" y="1257143"/>
              <a:ext cx="205740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首次利用個資行銷</a:t>
              </a:r>
            </a:p>
            <a:p>
              <a:pPr algn="ctr"/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</a:t>
              </a:r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§20)</a:t>
              </a:r>
              <a:endPara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5" name="直線單箭頭接點 34">
              <a:extLst>
                <a:ext uri="{FF2B5EF4-FFF2-40B4-BE49-F238E27FC236}">
                  <a16:creationId xmlns:a16="http://schemas.microsoft.com/office/drawing/2014/main" id="{399756F6-BA52-850C-21AE-EE67D99440B8}"/>
                </a:ext>
              </a:extLst>
            </p:cNvPr>
            <p:cNvCxnSpPr>
              <a:cxnSpLocks/>
            </p:cNvCxnSpPr>
            <p:nvPr/>
          </p:nvCxnSpPr>
          <p:spPr>
            <a:xfrm>
              <a:off x="3665218" y="1951136"/>
              <a:ext cx="0" cy="305262"/>
            </a:xfrm>
            <a:prstGeom prst="straightConnector1">
              <a:avLst/>
            </a:prstGeom>
            <a:ln w="28575">
              <a:solidFill>
                <a:srgbClr val="555B6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C16A1471-4A33-0D20-2E58-A373D55664A7}"/>
                </a:ext>
              </a:extLst>
            </p:cNvPr>
            <p:cNvSpPr/>
            <p:nvPr/>
          </p:nvSpPr>
          <p:spPr>
            <a:xfrm>
              <a:off x="2674624" y="2256398"/>
              <a:ext cx="1897376" cy="853857"/>
            </a:xfrm>
            <a:prstGeom prst="rect">
              <a:avLst/>
            </a:prstGeom>
            <a:solidFill>
              <a:srgbClr val="E5ECF4"/>
            </a:solidFill>
            <a:ln>
              <a:prstDash val="sys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F5064741-FA9F-F5B9-A710-720EAEAAFF9E}"/>
                </a:ext>
              </a:extLst>
            </p:cNvPr>
            <p:cNvSpPr txBox="1"/>
            <p:nvPr/>
          </p:nvSpPr>
          <p:spPr>
            <a:xfrm>
              <a:off x="2594611" y="2405288"/>
              <a:ext cx="20574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應提供拒絕接受行銷方式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電話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聯絡人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  <p:cxnSp>
          <p:nvCxnSpPr>
            <p:cNvPr id="38" name="直線單箭頭接點 37">
              <a:extLst>
                <a:ext uri="{FF2B5EF4-FFF2-40B4-BE49-F238E27FC236}">
                  <a16:creationId xmlns:a16="http://schemas.microsoft.com/office/drawing/2014/main" id="{904A6A35-2F76-9DE8-0BC9-643362A69A94}"/>
                </a:ext>
              </a:extLst>
            </p:cNvPr>
            <p:cNvCxnSpPr>
              <a:cxnSpLocks/>
            </p:cNvCxnSpPr>
            <p:nvPr/>
          </p:nvCxnSpPr>
          <p:spPr>
            <a:xfrm>
              <a:off x="3665218" y="3110255"/>
              <a:ext cx="0" cy="305262"/>
            </a:xfrm>
            <a:prstGeom prst="straightConnector1">
              <a:avLst/>
            </a:prstGeom>
            <a:ln w="28575">
              <a:solidFill>
                <a:srgbClr val="555B6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BD9BEEBA-CEB0-051A-4712-F32278AFC43B}"/>
                </a:ext>
              </a:extLst>
            </p:cNvPr>
            <p:cNvSpPr/>
            <p:nvPr/>
          </p:nvSpPr>
          <p:spPr>
            <a:xfrm>
              <a:off x="2674624" y="3407796"/>
              <a:ext cx="1897376" cy="853857"/>
            </a:xfrm>
            <a:prstGeom prst="rect">
              <a:avLst/>
            </a:prstGeom>
            <a:solidFill>
              <a:srgbClr val="E5ECF4"/>
            </a:solidFill>
            <a:ln>
              <a:prstDash val="sys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D6329B25-76AB-2E10-C3F5-B14687E3DFD4}"/>
                </a:ext>
              </a:extLst>
            </p:cNvPr>
            <p:cNvSpPr txBox="1"/>
            <p:nvPr/>
          </p:nvSpPr>
          <p:spPr>
            <a:xfrm>
              <a:off x="2594611" y="3535709"/>
              <a:ext cx="20574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支付所需費用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免付費電話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免費回郵等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</p:grp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EBA6AE6C-A0FA-81BF-84EE-2BDDD61541A9}"/>
              </a:ext>
            </a:extLst>
          </p:cNvPr>
          <p:cNvGrpSpPr/>
          <p:nvPr/>
        </p:nvGrpSpPr>
        <p:grpSpPr>
          <a:xfrm>
            <a:off x="4750252" y="1083266"/>
            <a:ext cx="2058599" cy="3187909"/>
            <a:chOff x="4756964" y="1084764"/>
            <a:chExt cx="2058599" cy="3187909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D9E8BF2B-8DA4-E7CE-D34E-46DF131F0A6C}"/>
                </a:ext>
              </a:extLst>
            </p:cNvPr>
            <p:cNvSpPr/>
            <p:nvPr/>
          </p:nvSpPr>
          <p:spPr>
            <a:xfrm>
              <a:off x="4825638" y="1084764"/>
              <a:ext cx="1897376" cy="85385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3000">
                  <a:schemeClr val="accent1">
                    <a:lumMod val="45000"/>
                    <a:lumOff val="55000"/>
                  </a:schemeClr>
                </a:gs>
                <a:gs pos="62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78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8D1A41F8-9CF2-A728-75C7-7172EFE26B4A}"/>
                </a:ext>
              </a:extLst>
            </p:cNvPr>
            <p:cNvSpPr txBox="1"/>
            <p:nvPr/>
          </p:nvSpPr>
          <p:spPr>
            <a:xfrm>
              <a:off x="4758162" y="1270977"/>
              <a:ext cx="2057401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個資正確性有爭議</a:t>
              </a:r>
            </a:p>
            <a:p>
              <a:pPr algn="ctr"/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</a:t>
              </a:r>
              <a:r>
                <a:rPr lang="en-US" altLang="zh-TW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§11)</a:t>
              </a:r>
              <a:endPara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3" name="直線單箭頭接點 42">
              <a:extLst>
                <a:ext uri="{FF2B5EF4-FFF2-40B4-BE49-F238E27FC236}">
                  <a16:creationId xmlns:a16="http://schemas.microsoft.com/office/drawing/2014/main" id="{56D3E587-4111-8B79-18A0-D597FF32FCA5}"/>
                </a:ext>
              </a:extLst>
            </p:cNvPr>
            <p:cNvCxnSpPr>
              <a:cxnSpLocks/>
            </p:cNvCxnSpPr>
            <p:nvPr/>
          </p:nvCxnSpPr>
          <p:spPr>
            <a:xfrm>
              <a:off x="5789162" y="1938621"/>
              <a:ext cx="0" cy="305262"/>
            </a:xfrm>
            <a:prstGeom prst="straightConnector1">
              <a:avLst/>
            </a:prstGeom>
            <a:ln w="28575">
              <a:solidFill>
                <a:srgbClr val="555B6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1A7D6769-5198-7E00-5B50-17C80083C6A3}"/>
                </a:ext>
              </a:extLst>
            </p:cNvPr>
            <p:cNvSpPr/>
            <p:nvPr/>
          </p:nvSpPr>
          <p:spPr>
            <a:xfrm>
              <a:off x="4836977" y="2243883"/>
              <a:ext cx="1897376" cy="853857"/>
            </a:xfrm>
            <a:prstGeom prst="rect">
              <a:avLst/>
            </a:prstGeom>
            <a:solidFill>
              <a:srgbClr val="E5ECF4"/>
            </a:solidFill>
            <a:ln>
              <a:prstDash val="sys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0F1C0740-225D-7FE5-B535-1F4D3218B97C}"/>
                </a:ext>
              </a:extLst>
            </p:cNvPr>
            <p:cNvSpPr txBox="1"/>
            <p:nvPr/>
          </p:nvSpPr>
          <p:spPr>
            <a:xfrm>
              <a:off x="4756964" y="2397761"/>
              <a:ext cx="20574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應主動或依請求停止處理或利用</a:t>
              </a:r>
            </a:p>
          </p:txBody>
        </p:sp>
        <p:cxnSp>
          <p:nvCxnSpPr>
            <p:cNvPr id="46" name="直線單箭頭接點 45">
              <a:extLst>
                <a:ext uri="{FF2B5EF4-FFF2-40B4-BE49-F238E27FC236}">
                  <a16:creationId xmlns:a16="http://schemas.microsoft.com/office/drawing/2014/main" id="{E026FE60-8DEF-5559-79E6-8463487A8969}"/>
                </a:ext>
              </a:extLst>
            </p:cNvPr>
            <p:cNvCxnSpPr>
              <a:cxnSpLocks/>
            </p:cNvCxnSpPr>
            <p:nvPr/>
          </p:nvCxnSpPr>
          <p:spPr>
            <a:xfrm>
              <a:off x="5785664" y="3110254"/>
              <a:ext cx="0" cy="305262"/>
            </a:xfrm>
            <a:prstGeom prst="straightConnector1">
              <a:avLst/>
            </a:prstGeom>
            <a:ln w="28575">
              <a:solidFill>
                <a:srgbClr val="555B6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8DC8C5B0-335D-8313-A831-02E48719D272}"/>
                </a:ext>
              </a:extLst>
            </p:cNvPr>
            <p:cNvSpPr/>
            <p:nvPr/>
          </p:nvSpPr>
          <p:spPr>
            <a:xfrm>
              <a:off x="4836977" y="3403002"/>
              <a:ext cx="1897376" cy="853857"/>
            </a:xfrm>
            <a:prstGeom prst="rect">
              <a:avLst/>
            </a:prstGeom>
            <a:solidFill>
              <a:srgbClr val="E5ECF4"/>
            </a:solidFill>
            <a:ln>
              <a:prstDash val="sysDash"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6FE7E944-A69A-DC1F-4A4B-AC3C626A5027}"/>
                </a:ext>
              </a:extLst>
            </p:cNvPr>
            <p:cNvSpPr txBox="1"/>
            <p:nvPr/>
          </p:nvSpPr>
          <p:spPr>
            <a:xfrm>
              <a:off x="4756964" y="3441676"/>
              <a:ext cx="20574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但執行職務必須或當事人同意並經註明爭議除外</a:t>
              </a:r>
            </a:p>
          </p:txBody>
        </p:sp>
      </p:grp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3D6FBCDD-88BA-FAFE-7905-9F27586C3FB5}"/>
              </a:ext>
            </a:extLst>
          </p:cNvPr>
          <p:cNvGrpSpPr/>
          <p:nvPr/>
        </p:nvGrpSpPr>
        <p:grpSpPr>
          <a:xfrm>
            <a:off x="7068064" y="1083266"/>
            <a:ext cx="1916318" cy="3221686"/>
            <a:chOff x="7098544" y="1083266"/>
            <a:chExt cx="1916318" cy="3221686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F88E5DC7-599D-2BA6-C872-8B5D679AF9CB}"/>
                </a:ext>
              </a:extLst>
            </p:cNvPr>
            <p:cNvSpPr/>
            <p:nvPr/>
          </p:nvSpPr>
          <p:spPr>
            <a:xfrm>
              <a:off x="7098544" y="1083266"/>
              <a:ext cx="1897376" cy="85385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>
                    <a:lumMod val="45000"/>
                    <a:lumOff val="55000"/>
                  </a:schemeClr>
                </a:gs>
                <a:gs pos="19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7800000" scaled="0"/>
            </a:gradFill>
            <a:ln>
              <a:solidFill>
                <a:schemeClr val="tx1"/>
              </a:solidFill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E6172DC4-4938-6F0D-3D3C-CE6E5C7DEB1D}"/>
                </a:ext>
              </a:extLst>
            </p:cNvPr>
            <p:cNvGrpSpPr/>
            <p:nvPr/>
          </p:nvGrpSpPr>
          <p:grpSpPr>
            <a:xfrm>
              <a:off x="7108021" y="1139769"/>
              <a:ext cx="1906841" cy="3165183"/>
              <a:chOff x="7051680" y="856871"/>
              <a:chExt cx="1906841" cy="3165183"/>
            </a:xfrm>
          </p:grpSpPr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5897E39B-174F-A8CC-9D91-B6BD5BEFB134}"/>
                  </a:ext>
                </a:extLst>
              </p:cNvPr>
              <p:cNvSpPr txBox="1"/>
              <p:nvPr/>
            </p:nvSpPr>
            <p:spPr>
              <a:xfrm>
                <a:off x="7057331" y="856871"/>
                <a:ext cx="19011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個資蒐集特定目的</a:t>
                </a:r>
              </a:p>
              <a:p>
                <a:pPr algn="ctr"/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消失或期限屆滿</a:t>
                </a:r>
              </a:p>
              <a:p>
                <a:pPr algn="ctr"/>
                <a:r>
                  <a:rPr lang="en-US" altLang="zh-TW" b="1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b="1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</a:t>
                </a:r>
                <a:r>
                  <a:rPr lang="en-US" altLang="zh-TW" b="1" dirty="0">
                    <a:solidFill>
                      <a:schemeClr val="accent6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§11)</a:t>
                </a:r>
                <a:endParaRPr lang="zh-TW" altLang="en-US" b="1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cxnSp>
            <p:nvCxnSpPr>
              <p:cNvPr id="50" name="直線單箭頭接點 49">
                <a:extLst>
                  <a:ext uri="{FF2B5EF4-FFF2-40B4-BE49-F238E27FC236}">
                    <a16:creationId xmlns:a16="http://schemas.microsoft.com/office/drawing/2014/main" id="{C5D81C50-57EB-CCBA-F4E3-10DE00BC2B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42476" y="1654225"/>
                <a:ext cx="0" cy="305262"/>
              </a:xfrm>
              <a:prstGeom prst="straightConnector1">
                <a:avLst/>
              </a:prstGeom>
              <a:ln w="28575">
                <a:solidFill>
                  <a:srgbClr val="555B6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A507C3BF-6083-6577-5DD0-1E699A1B81DB}"/>
                  </a:ext>
                </a:extLst>
              </p:cNvPr>
              <p:cNvSpPr/>
              <p:nvPr/>
            </p:nvSpPr>
            <p:spPr>
              <a:xfrm>
                <a:off x="7051680" y="1959487"/>
                <a:ext cx="1897376" cy="853857"/>
              </a:xfrm>
              <a:prstGeom prst="rect">
                <a:avLst/>
              </a:prstGeom>
              <a:solidFill>
                <a:srgbClr val="E5ECF4"/>
              </a:solidFill>
              <a:ln>
                <a:prstDash val="sysDash"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2" name="文字方塊 51">
                <a:extLst>
                  <a:ext uri="{FF2B5EF4-FFF2-40B4-BE49-F238E27FC236}">
                    <a16:creationId xmlns:a16="http://schemas.microsoft.com/office/drawing/2014/main" id="{25A39B5E-EDE2-3A5F-F811-6E7A886A084D}"/>
                  </a:ext>
                </a:extLst>
              </p:cNvPr>
              <p:cNvSpPr txBox="1"/>
              <p:nvPr/>
            </p:nvSpPr>
            <p:spPr>
              <a:xfrm>
                <a:off x="7051681" y="2015990"/>
                <a:ext cx="19011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應主動或依當事人請求刪除、停止處理或利用個資</a:t>
                </a:r>
              </a:p>
            </p:txBody>
          </p:sp>
          <p:cxnSp>
            <p:nvCxnSpPr>
              <p:cNvPr id="53" name="直線單箭頭接點 52">
                <a:extLst>
                  <a:ext uri="{FF2B5EF4-FFF2-40B4-BE49-F238E27FC236}">
                    <a16:creationId xmlns:a16="http://schemas.microsoft.com/office/drawing/2014/main" id="{AE56A3FA-3E88-C7FD-19BE-EA26653621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42476" y="2825857"/>
                <a:ext cx="0" cy="305262"/>
              </a:xfrm>
              <a:prstGeom prst="straightConnector1">
                <a:avLst/>
              </a:prstGeom>
              <a:ln w="28575">
                <a:solidFill>
                  <a:srgbClr val="555B6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4F017041-7021-086E-658E-4261C34540AA}"/>
                  </a:ext>
                </a:extLst>
              </p:cNvPr>
              <p:cNvSpPr/>
              <p:nvPr/>
            </p:nvSpPr>
            <p:spPr>
              <a:xfrm>
                <a:off x="7051680" y="3134554"/>
                <a:ext cx="1897376" cy="853857"/>
              </a:xfrm>
              <a:prstGeom prst="rect">
                <a:avLst/>
              </a:prstGeom>
              <a:solidFill>
                <a:srgbClr val="E5ECF4"/>
              </a:solidFill>
              <a:ln>
                <a:prstDash val="dash"/>
              </a:ln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2E6974F7-69AB-F0DE-C3B4-176D410403F8}"/>
                  </a:ext>
                </a:extLst>
              </p:cNvPr>
              <p:cNvSpPr txBox="1"/>
              <p:nvPr/>
            </p:nvSpPr>
            <p:spPr>
              <a:xfrm>
                <a:off x="7051681" y="3191057"/>
                <a:ext cx="190119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但執行職務必須或經當事人書面同意除外</a:t>
                </a:r>
              </a:p>
            </p:txBody>
          </p:sp>
        </p:grpSp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DD2A3F42-2063-1FFD-99E8-AB1F16F9F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957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32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69605" y="78257"/>
            <a:ext cx="500478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個資安全維護管理重要規範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A5CA5549-3BCD-9020-C4FD-A09C03AD9DBF}"/>
              </a:ext>
            </a:extLst>
          </p:cNvPr>
          <p:cNvGrpSpPr/>
          <p:nvPr/>
        </p:nvGrpSpPr>
        <p:grpSpPr>
          <a:xfrm>
            <a:off x="597063" y="536657"/>
            <a:ext cx="8152181" cy="1505898"/>
            <a:chOff x="777511" y="650957"/>
            <a:chExt cx="8152181" cy="1505898"/>
          </a:xfrm>
        </p:grpSpPr>
        <p:grpSp>
          <p:nvGrpSpPr>
            <p:cNvPr id="2" name="Google Shape;2209;p53">
              <a:extLst>
                <a:ext uri="{FF2B5EF4-FFF2-40B4-BE49-F238E27FC236}">
                  <a16:creationId xmlns:a16="http://schemas.microsoft.com/office/drawing/2014/main" id="{8EBF08C1-91CC-25B0-A762-48A2FE8BABEC}"/>
                </a:ext>
              </a:extLst>
            </p:cNvPr>
            <p:cNvGrpSpPr/>
            <p:nvPr/>
          </p:nvGrpSpPr>
          <p:grpSpPr>
            <a:xfrm>
              <a:off x="827522" y="650957"/>
              <a:ext cx="8102170" cy="1505898"/>
              <a:chOff x="4411970" y="2242009"/>
              <a:chExt cx="950453" cy="291059"/>
            </a:xfrm>
          </p:grpSpPr>
          <p:sp>
            <p:nvSpPr>
              <p:cNvPr id="4" name="Google Shape;2210;p53">
                <a:extLst>
                  <a:ext uri="{FF2B5EF4-FFF2-40B4-BE49-F238E27FC236}">
                    <a16:creationId xmlns:a16="http://schemas.microsoft.com/office/drawing/2014/main" id="{32740D61-4673-7DA5-AC3A-6C49CD1CDCF3}"/>
                  </a:ext>
                </a:extLst>
              </p:cNvPr>
              <p:cNvSpPr/>
              <p:nvPr/>
            </p:nvSpPr>
            <p:spPr>
              <a:xfrm>
                <a:off x="4411970" y="2278599"/>
                <a:ext cx="950453" cy="254469"/>
              </a:xfrm>
              <a:custGeom>
                <a:avLst/>
                <a:gdLst/>
                <a:ahLst/>
                <a:cxnLst/>
                <a:rect l="l" t="t" r="r" b="b"/>
                <a:pathLst>
                  <a:path w="16911" h="3199" extrusionOk="0">
                    <a:moveTo>
                      <a:pt x="1" y="1"/>
                    </a:moveTo>
                    <a:lnTo>
                      <a:pt x="1" y="3198"/>
                    </a:lnTo>
                    <a:lnTo>
                      <a:pt x="16911" y="3198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accent2">
                    <a:lumMod val="25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" name="Google Shape;2211;p53">
                <a:extLst>
                  <a:ext uri="{FF2B5EF4-FFF2-40B4-BE49-F238E27FC236}">
                    <a16:creationId xmlns:a16="http://schemas.microsoft.com/office/drawing/2014/main" id="{5FE4F710-D2BC-AF00-04AA-DAC9E04C45D2}"/>
                  </a:ext>
                </a:extLst>
              </p:cNvPr>
              <p:cNvSpPr/>
              <p:nvPr/>
            </p:nvSpPr>
            <p:spPr>
              <a:xfrm>
                <a:off x="4411970" y="2242009"/>
                <a:ext cx="166875" cy="73179"/>
              </a:xfrm>
              <a:custGeom>
                <a:avLst/>
                <a:gdLst/>
                <a:ahLst/>
                <a:cxnLst/>
                <a:rect l="l" t="t" r="r" b="b"/>
                <a:pathLst>
                  <a:path w="5809" h="3199" extrusionOk="0">
                    <a:moveTo>
                      <a:pt x="1" y="1"/>
                    </a:moveTo>
                    <a:lnTo>
                      <a:pt x="1" y="3198"/>
                    </a:lnTo>
                    <a:lnTo>
                      <a:pt x="5809" y="3198"/>
                    </a:lnTo>
                    <a:lnTo>
                      <a:pt x="4195" y="1"/>
                    </a:lnTo>
                    <a:close/>
                  </a:path>
                </a:pathLst>
              </a:custGeom>
              <a:solidFill>
                <a:srgbClr val="FFFFCC"/>
              </a:solidFill>
              <a:ln w="19050">
                <a:solidFill>
                  <a:schemeClr val="accent2">
                    <a:lumMod val="25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CC55941F-E14C-71CD-77B6-B3FE902E007B}"/>
                </a:ext>
              </a:extLst>
            </p:cNvPr>
            <p:cNvSpPr txBox="1"/>
            <p:nvPr/>
          </p:nvSpPr>
          <p:spPr>
            <a:xfrm>
              <a:off x="777511" y="679369"/>
              <a:ext cx="10353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訂定依據</a:t>
              </a:r>
              <a:endPara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B80C3F5-11C5-5689-7574-3C726E1CEE98}"/>
                </a:ext>
              </a:extLst>
            </p:cNvPr>
            <p:cNvSpPr txBox="1"/>
            <p:nvPr/>
          </p:nvSpPr>
          <p:spPr>
            <a:xfrm>
              <a:off x="777511" y="965373"/>
              <a:ext cx="8102170" cy="1191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個資保護法</a:t>
              </a:r>
              <a:r>
                <a:rPr lang="en-US" altLang="zh-TW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§27</a:t>
              </a:r>
            </a:p>
            <a:p>
              <a:pPr marL="285750" indent="-285750" algn="just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保有個資檔案者應採行適當安全措施，防止被竊取</a:t>
              </a:r>
              <a:r>
                <a:rPr lang="en-US" altLang="zh-TW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竄改</a:t>
              </a:r>
              <a:r>
                <a:rPr lang="en-US" altLang="zh-TW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毀損</a:t>
              </a:r>
              <a:r>
                <a:rPr lang="en-US" altLang="zh-TW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滅失</a:t>
              </a:r>
              <a:r>
                <a:rPr lang="en-US" altLang="zh-TW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洩漏。</a:t>
              </a:r>
            </a:p>
            <a:p>
              <a:pPr marL="285750" indent="-285750" algn="just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中央目的事業主管機關得指定非公務機關訂定</a:t>
              </a:r>
              <a:r>
                <a:rPr lang="zh-TW" altLang="en-US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個人資料檔案安全維護計畫或業務終止後個人資料處理方法</a:t>
              </a:r>
              <a:r>
                <a:rPr lang="en-US" altLang="zh-TW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簡稱</a:t>
              </a:r>
              <a:r>
                <a:rPr lang="zh-TW" altLang="en-US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個資安維計畫</a:t>
              </a:r>
              <a:r>
                <a:rPr lang="en-US" altLang="zh-TW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b="1" dirty="0">
                <a:solidFill>
                  <a:schemeClr val="accent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7805DA73-B126-868C-ADA4-C5DF4615A7D9}"/>
              </a:ext>
            </a:extLst>
          </p:cNvPr>
          <p:cNvGrpSpPr/>
          <p:nvPr/>
        </p:nvGrpSpPr>
        <p:grpSpPr>
          <a:xfrm>
            <a:off x="550715" y="2117568"/>
            <a:ext cx="8198529" cy="1244101"/>
            <a:chOff x="731163" y="650959"/>
            <a:chExt cx="8198529" cy="1244101"/>
          </a:xfrm>
        </p:grpSpPr>
        <p:grpSp>
          <p:nvGrpSpPr>
            <p:cNvPr id="23" name="Google Shape;2209;p53">
              <a:extLst>
                <a:ext uri="{FF2B5EF4-FFF2-40B4-BE49-F238E27FC236}">
                  <a16:creationId xmlns:a16="http://schemas.microsoft.com/office/drawing/2014/main" id="{8AA9F18D-6F80-E871-0CE2-FBE54E37E49C}"/>
                </a:ext>
              </a:extLst>
            </p:cNvPr>
            <p:cNvGrpSpPr/>
            <p:nvPr/>
          </p:nvGrpSpPr>
          <p:grpSpPr>
            <a:xfrm>
              <a:off x="827522" y="650959"/>
              <a:ext cx="8102170" cy="1244101"/>
              <a:chOff x="4411970" y="2242009"/>
              <a:chExt cx="950453" cy="240459"/>
            </a:xfrm>
          </p:grpSpPr>
          <p:sp>
            <p:nvSpPr>
              <p:cNvPr id="26" name="Google Shape;2210;p53">
                <a:extLst>
                  <a:ext uri="{FF2B5EF4-FFF2-40B4-BE49-F238E27FC236}">
                    <a16:creationId xmlns:a16="http://schemas.microsoft.com/office/drawing/2014/main" id="{149381D5-157B-7229-6DD5-CB56F44F293B}"/>
                  </a:ext>
                </a:extLst>
              </p:cNvPr>
              <p:cNvSpPr/>
              <p:nvPr/>
            </p:nvSpPr>
            <p:spPr>
              <a:xfrm>
                <a:off x="4411970" y="2278599"/>
                <a:ext cx="950453" cy="203869"/>
              </a:xfrm>
              <a:custGeom>
                <a:avLst/>
                <a:gdLst/>
                <a:ahLst/>
                <a:cxnLst/>
                <a:rect l="l" t="t" r="r" b="b"/>
                <a:pathLst>
                  <a:path w="16911" h="3199" extrusionOk="0">
                    <a:moveTo>
                      <a:pt x="1" y="1"/>
                    </a:moveTo>
                    <a:lnTo>
                      <a:pt x="1" y="3198"/>
                    </a:lnTo>
                    <a:lnTo>
                      <a:pt x="16911" y="3198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accent2">
                    <a:lumMod val="25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2211;p53">
                <a:extLst>
                  <a:ext uri="{FF2B5EF4-FFF2-40B4-BE49-F238E27FC236}">
                    <a16:creationId xmlns:a16="http://schemas.microsoft.com/office/drawing/2014/main" id="{EB2A5170-7045-B45E-FBD6-CA78F0FD4EF6}"/>
                  </a:ext>
                </a:extLst>
              </p:cNvPr>
              <p:cNvSpPr/>
              <p:nvPr/>
            </p:nvSpPr>
            <p:spPr>
              <a:xfrm>
                <a:off x="4411970" y="2242009"/>
                <a:ext cx="166875" cy="73179"/>
              </a:xfrm>
              <a:custGeom>
                <a:avLst/>
                <a:gdLst/>
                <a:ahLst/>
                <a:cxnLst/>
                <a:rect l="l" t="t" r="r" b="b"/>
                <a:pathLst>
                  <a:path w="5809" h="3199" extrusionOk="0">
                    <a:moveTo>
                      <a:pt x="1" y="1"/>
                    </a:moveTo>
                    <a:lnTo>
                      <a:pt x="1" y="3198"/>
                    </a:lnTo>
                    <a:lnTo>
                      <a:pt x="5809" y="3198"/>
                    </a:lnTo>
                    <a:lnTo>
                      <a:pt x="4195" y="1"/>
                    </a:lnTo>
                    <a:close/>
                  </a:path>
                </a:pathLst>
              </a:custGeom>
              <a:solidFill>
                <a:srgbClr val="FFFFCC"/>
              </a:solidFill>
              <a:ln w="19050">
                <a:solidFill>
                  <a:schemeClr val="accent2">
                    <a:lumMod val="25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FBB75AF7-1712-9209-49CE-E687355DF757}"/>
                </a:ext>
              </a:extLst>
            </p:cNvPr>
            <p:cNvSpPr txBox="1"/>
            <p:nvPr/>
          </p:nvSpPr>
          <p:spPr>
            <a:xfrm>
              <a:off x="731163" y="670989"/>
              <a:ext cx="13317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業別及時機</a:t>
              </a:r>
              <a:endPara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B5F7C3DE-8919-C675-FED3-2E84326777AF}"/>
                </a:ext>
              </a:extLst>
            </p:cNvPr>
            <p:cNvSpPr txBox="1"/>
            <p:nvPr/>
          </p:nvSpPr>
          <p:spPr>
            <a:xfrm>
              <a:off x="777511" y="985703"/>
              <a:ext cx="8102170" cy="909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非公務機關：包括不動產經紀業、租賃住宅服務業、不動產估價師、地政士。</a:t>
              </a:r>
            </a:p>
            <a:p>
              <a:pPr marL="285750" indent="-285750" algn="just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經紀業申請開業備查時併報個資安維計畫備查。</a:t>
              </a:r>
            </a:p>
            <a:p>
              <a:pPr marL="285750" indent="-285750" algn="just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參酌業務及執行狀況檢討計畫， 修正時應於</a:t>
              </a:r>
              <a:r>
                <a:rPr lang="en-US" altLang="zh-TW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15</a:t>
              </a: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日內將修正計畫報備查。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5EA6E931-6F6E-D28C-35E6-F450DA9E58A9}"/>
              </a:ext>
            </a:extLst>
          </p:cNvPr>
          <p:cNvGrpSpPr/>
          <p:nvPr/>
        </p:nvGrpSpPr>
        <p:grpSpPr>
          <a:xfrm>
            <a:off x="444767" y="3442412"/>
            <a:ext cx="8304477" cy="975117"/>
            <a:chOff x="625215" y="650956"/>
            <a:chExt cx="8304477" cy="975117"/>
          </a:xfrm>
        </p:grpSpPr>
        <p:grpSp>
          <p:nvGrpSpPr>
            <p:cNvPr id="29" name="Google Shape;2209;p53">
              <a:extLst>
                <a:ext uri="{FF2B5EF4-FFF2-40B4-BE49-F238E27FC236}">
                  <a16:creationId xmlns:a16="http://schemas.microsoft.com/office/drawing/2014/main" id="{3B0E8CA9-4417-23A8-C828-2647A10DE006}"/>
                </a:ext>
              </a:extLst>
            </p:cNvPr>
            <p:cNvGrpSpPr/>
            <p:nvPr/>
          </p:nvGrpSpPr>
          <p:grpSpPr>
            <a:xfrm>
              <a:off x="827522" y="650956"/>
              <a:ext cx="8102170" cy="975117"/>
              <a:chOff x="4411970" y="2242009"/>
              <a:chExt cx="950453" cy="188470"/>
            </a:xfrm>
          </p:grpSpPr>
          <p:sp>
            <p:nvSpPr>
              <p:cNvPr id="32" name="Google Shape;2210;p53">
                <a:extLst>
                  <a:ext uri="{FF2B5EF4-FFF2-40B4-BE49-F238E27FC236}">
                    <a16:creationId xmlns:a16="http://schemas.microsoft.com/office/drawing/2014/main" id="{20699BA4-3B50-11DF-5CF3-8804C3FA1E95}"/>
                  </a:ext>
                </a:extLst>
              </p:cNvPr>
              <p:cNvSpPr/>
              <p:nvPr/>
            </p:nvSpPr>
            <p:spPr>
              <a:xfrm>
                <a:off x="4411970" y="2278599"/>
                <a:ext cx="950453" cy="151880"/>
              </a:xfrm>
              <a:custGeom>
                <a:avLst/>
                <a:gdLst/>
                <a:ahLst/>
                <a:cxnLst/>
                <a:rect l="l" t="t" r="r" b="b"/>
                <a:pathLst>
                  <a:path w="16911" h="3199" extrusionOk="0">
                    <a:moveTo>
                      <a:pt x="1" y="1"/>
                    </a:moveTo>
                    <a:lnTo>
                      <a:pt x="1" y="3198"/>
                    </a:lnTo>
                    <a:lnTo>
                      <a:pt x="16911" y="3198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accent2">
                    <a:lumMod val="25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3" name="Google Shape;2211;p53">
                <a:extLst>
                  <a:ext uri="{FF2B5EF4-FFF2-40B4-BE49-F238E27FC236}">
                    <a16:creationId xmlns:a16="http://schemas.microsoft.com/office/drawing/2014/main" id="{4FC19706-A395-1993-6570-A8C5E43A3619}"/>
                  </a:ext>
                </a:extLst>
              </p:cNvPr>
              <p:cNvSpPr/>
              <p:nvPr/>
            </p:nvSpPr>
            <p:spPr>
              <a:xfrm>
                <a:off x="4411970" y="2242009"/>
                <a:ext cx="166875" cy="73179"/>
              </a:xfrm>
              <a:custGeom>
                <a:avLst/>
                <a:gdLst/>
                <a:ahLst/>
                <a:cxnLst/>
                <a:rect l="l" t="t" r="r" b="b"/>
                <a:pathLst>
                  <a:path w="5809" h="3199" extrusionOk="0">
                    <a:moveTo>
                      <a:pt x="1" y="1"/>
                    </a:moveTo>
                    <a:lnTo>
                      <a:pt x="1" y="3198"/>
                    </a:lnTo>
                    <a:lnTo>
                      <a:pt x="5809" y="3198"/>
                    </a:lnTo>
                    <a:lnTo>
                      <a:pt x="4195" y="1"/>
                    </a:lnTo>
                    <a:close/>
                  </a:path>
                </a:pathLst>
              </a:custGeom>
              <a:solidFill>
                <a:srgbClr val="FFFFCC"/>
              </a:solidFill>
              <a:ln w="19050">
                <a:solidFill>
                  <a:schemeClr val="accent2">
                    <a:lumMod val="25000"/>
                  </a:schemeClr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9BC0BB18-2B0E-74E4-2C3D-0ACFEC41F5D8}"/>
                </a:ext>
              </a:extLst>
            </p:cNvPr>
            <p:cNvSpPr txBox="1"/>
            <p:nvPr/>
          </p:nvSpPr>
          <p:spPr>
            <a:xfrm>
              <a:off x="625215" y="681994"/>
              <a:ext cx="13317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注意事項</a:t>
              </a:r>
              <a:endParaRPr lang="zh-TW" altLang="en-US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42D2C6F3-D665-F8AA-35C6-C81FE4E70DC7}"/>
                </a:ext>
              </a:extLst>
            </p:cNvPr>
            <p:cNvSpPr txBox="1"/>
            <p:nvPr/>
          </p:nvSpPr>
          <p:spPr>
            <a:xfrm>
              <a:off x="777511" y="985703"/>
              <a:ext cx="8102170" cy="627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應視業務規模、特性、保有個人資料之性質及數量等事項，酌定適當安全維護管理措施。</a:t>
              </a:r>
            </a:p>
            <a:p>
              <a:pPr marL="285750" indent="-285750" algn="just">
                <a:lnSpc>
                  <a:spcPts val="2200"/>
                </a:lnSpc>
                <a:buFont typeface="Arial" panose="020B0604020202020204" pitchFamily="34" charset="0"/>
                <a:buChar char="•"/>
              </a:pP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計畫書應含項目：經紀業之組織規模及特性、</a:t>
              </a:r>
              <a:r>
                <a:rPr lang="zh-TW" altLang="en-US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個人資料檔案之安全維護管理措施</a:t>
              </a:r>
              <a:r>
                <a:rPr lang="en-US" altLang="zh-TW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計</a:t>
              </a:r>
              <a:r>
                <a:rPr lang="en-US" altLang="zh-TW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</a:t>
              </a:r>
              <a:r>
                <a:rPr lang="zh-TW" altLang="en-US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項</a:t>
              </a:r>
              <a:r>
                <a:rPr lang="en-US" altLang="zh-TW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b="1" dirty="0">
                  <a:solidFill>
                    <a:schemeClr val="accent2">
                      <a:lumMod val="1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b="1" dirty="0">
                <a:solidFill>
                  <a:schemeClr val="accent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7039B2B3-5A5D-CD83-C94C-796A4700DAE8}"/>
              </a:ext>
            </a:extLst>
          </p:cNvPr>
          <p:cNvGrpSpPr/>
          <p:nvPr/>
        </p:nvGrpSpPr>
        <p:grpSpPr>
          <a:xfrm>
            <a:off x="1725717" y="4475243"/>
            <a:ext cx="5844862" cy="566657"/>
            <a:chOff x="677162" y="4214530"/>
            <a:chExt cx="5844862" cy="566657"/>
          </a:xfrm>
        </p:grpSpPr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830EF72C-85F7-7BF9-198C-49AAC2CEBEB8}"/>
                </a:ext>
              </a:extLst>
            </p:cNvPr>
            <p:cNvSpPr/>
            <p:nvPr/>
          </p:nvSpPr>
          <p:spPr>
            <a:xfrm>
              <a:off x="677162" y="4251838"/>
              <a:ext cx="5844861" cy="492082"/>
            </a:xfrm>
            <a:prstGeom prst="roundRect">
              <a:avLst/>
            </a:prstGeom>
            <a:solidFill>
              <a:srgbClr val="FFFFCC"/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F792588B-1812-DDBF-CA06-F0F761B70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7163" y="4214530"/>
              <a:ext cx="566657" cy="566657"/>
            </a:xfrm>
            <a:prstGeom prst="rect">
              <a:avLst/>
            </a:prstGeom>
          </p:spPr>
        </p:pic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4D69FEB5-9DFA-CEAB-D0F6-F17807BAB5B1}"/>
                </a:ext>
              </a:extLst>
            </p:cNvPr>
            <p:cNvSpPr txBox="1"/>
            <p:nvPr/>
          </p:nvSpPr>
          <p:spPr>
            <a:xfrm>
              <a:off x="1080787" y="4337013"/>
              <a:ext cx="5441237" cy="350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違反者依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§48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限期改正，未改正者按次處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</a:t>
              </a:r>
              <a:r>
                <a:rPr lang="en-US" altLang="zh-TW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~20</a:t>
              </a:r>
              <a:r>
                <a:rPr lang="zh-TW" altLang="en-US" sz="1600" b="1" kern="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萬元罰鍰。</a:t>
              </a:r>
            </a:p>
          </p:txBody>
        </p:sp>
      </p:grpSp>
      <p:pic>
        <p:nvPicPr>
          <p:cNvPr id="5" name="圖片 4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834F9487-9771-D97C-911E-12FB8AF40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503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33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69605" y="78257"/>
            <a:ext cx="500478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個資安全維護管理重要規範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0A312E1-0299-A072-E56D-D863200BA023}"/>
              </a:ext>
            </a:extLst>
          </p:cNvPr>
          <p:cNvSpPr txBox="1"/>
          <p:nvPr/>
        </p:nvSpPr>
        <p:spPr>
          <a:xfrm>
            <a:off x="2235948" y="679676"/>
            <a:ext cx="4466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1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個人資料檔案之安全維護管理措施</a:t>
            </a:r>
            <a:r>
              <a:rPr lang="en-US" altLang="zh-TW" sz="18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安維</a:t>
            </a:r>
            <a:r>
              <a:rPr lang="en-US" altLang="zh-TW" sz="18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§4)</a:t>
            </a:r>
            <a:endParaRPr lang="zh-TW" alt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C59D62D1-C952-4283-6B35-0B7D773FAB52}"/>
              </a:ext>
            </a:extLst>
          </p:cNvPr>
          <p:cNvGrpSpPr/>
          <p:nvPr/>
        </p:nvGrpSpPr>
        <p:grpSpPr>
          <a:xfrm>
            <a:off x="1194592" y="1065697"/>
            <a:ext cx="6545564" cy="3253337"/>
            <a:chOff x="1194592" y="1201907"/>
            <a:chExt cx="6545564" cy="3253337"/>
          </a:xfrm>
        </p:grpSpPr>
        <p:grpSp>
          <p:nvGrpSpPr>
            <p:cNvPr id="17" name="Google Shape;4653;p55">
              <a:extLst>
                <a:ext uri="{FF2B5EF4-FFF2-40B4-BE49-F238E27FC236}">
                  <a16:creationId xmlns:a16="http://schemas.microsoft.com/office/drawing/2014/main" id="{4312D4AF-A770-F2CA-64CA-D30967D923E8}"/>
                </a:ext>
              </a:extLst>
            </p:cNvPr>
            <p:cNvGrpSpPr/>
            <p:nvPr/>
          </p:nvGrpSpPr>
          <p:grpSpPr>
            <a:xfrm>
              <a:off x="1194592" y="1243918"/>
              <a:ext cx="6545564" cy="1070442"/>
              <a:chOff x="-1728817" y="2506074"/>
              <a:chExt cx="10026059" cy="1084553"/>
            </a:xfrm>
          </p:grpSpPr>
          <p:sp>
            <p:nvSpPr>
              <p:cNvPr id="19" name="Google Shape;4654;p55">
                <a:extLst>
                  <a:ext uri="{FF2B5EF4-FFF2-40B4-BE49-F238E27FC236}">
                    <a16:creationId xmlns:a16="http://schemas.microsoft.com/office/drawing/2014/main" id="{4C23CBD5-3A98-6C71-623C-9C3DB219BBE6}"/>
                  </a:ext>
                </a:extLst>
              </p:cNvPr>
              <p:cNvSpPr/>
              <p:nvPr/>
            </p:nvSpPr>
            <p:spPr>
              <a:xfrm>
                <a:off x="-1728817" y="2506074"/>
                <a:ext cx="2875165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26" h="26923" extrusionOk="0">
                    <a:moveTo>
                      <a:pt x="0" y="0"/>
                    </a:moveTo>
                    <a:lnTo>
                      <a:pt x="10782" y="13477"/>
                    </a:lnTo>
                    <a:lnTo>
                      <a:pt x="0" y="26923"/>
                    </a:lnTo>
                    <a:lnTo>
                      <a:pt x="54943" y="26923"/>
                    </a:lnTo>
                    <a:lnTo>
                      <a:pt x="65725" y="13477"/>
                    </a:lnTo>
                    <a:lnTo>
                      <a:pt x="54943" y="0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" name="Google Shape;4655;p55">
                <a:extLst>
                  <a:ext uri="{FF2B5EF4-FFF2-40B4-BE49-F238E27FC236}">
                    <a16:creationId xmlns:a16="http://schemas.microsoft.com/office/drawing/2014/main" id="{A6E84BAB-9639-F462-A8BA-5E5BABB54F50}"/>
                  </a:ext>
                </a:extLst>
              </p:cNvPr>
              <p:cNvSpPr/>
              <p:nvPr/>
            </p:nvSpPr>
            <p:spPr>
              <a:xfrm>
                <a:off x="654363" y="2506074"/>
                <a:ext cx="2876520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57" h="26923" extrusionOk="0">
                    <a:moveTo>
                      <a:pt x="0" y="0"/>
                    </a:moveTo>
                    <a:lnTo>
                      <a:pt x="10782" y="13477"/>
                    </a:lnTo>
                    <a:lnTo>
                      <a:pt x="0" y="26923"/>
                    </a:lnTo>
                    <a:lnTo>
                      <a:pt x="54975" y="26923"/>
                    </a:lnTo>
                    <a:lnTo>
                      <a:pt x="65757" y="13477"/>
                    </a:lnTo>
                    <a:lnTo>
                      <a:pt x="54975" y="0"/>
                    </a:lnTo>
                    <a:close/>
                  </a:path>
                </a:pathLst>
              </a:custGeom>
              <a:solidFill>
                <a:srgbClr val="E5EC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656;p55">
                <a:extLst>
                  <a:ext uri="{FF2B5EF4-FFF2-40B4-BE49-F238E27FC236}">
                    <a16:creationId xmlns:a16="http://schemas.microsoft.com/office/drawing/2014/main" id="{EF9036C0-77F8-A3A4-3723-67934B8AF7EA}"/>
                  </a:ext>
                </a:extLst>
              </p:cNvPr>
              <p:cNvSpPr/>
              <p:nvPr/>
            </p:nvSpPr>
            <p:spPr>
              <a:xfrm>
                <a:off x="3037542" y="2506074"/>
                <a:ext cx="2876520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57" h="26923" extrusionOk="0">
                    <a:moveTo>
                      <a:pt x="0" y="0"/>
                    </a:moveTo>
                    <a:lnTo>
                      <a:pt x="10782" y="13477"/>
                    </a:lnTo>
                    <a:lnTo>
                      <a:pt x="0" y="26923"/>
                    </a:lnTo>
                    <a:lnTo>
                      <a:pt x="54975" y="26923"/>
                    </a:lnTo>
                    <a:lnTo>
                      <a:pt x="65757" y="13477"/>
                    </a:lnTo>
                    <a:lnTo>
                      <a:pt x="54975" y="0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658;p55">
                <a:extLst>
                  <a:ext uri="{FF2B5EF4-FFF2-40B4-BE49-F238E27FC236}">
                    <a16:creationId xmlns:a16="http://schemas.microsoft.com/office/drawing/2014/main" id="{E1AC2D5B-838A-CECC-A779-4BEACC7FDAD9}"/>
                  </a:ext>
                </a:extLst>
              </p:cNvPr>
              <p:cNvSpPr/>
              <p:nvPr/>
            </p:nvSpPr>
            <p:spPr>
              <a:xfrm>
                <a:off x="5422077" y="2506074"/>
                <a:ext cx="2875165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26" h="26923" extrusionOk="0">
                    <a:moveTo>
                      <a:pt x="1" y="0"/>
                    </a:moveTo>
                    <a:lnTo>
                      <a:pt x="10751" y="13477"/>
                    </a:lnTo>
                    <a:lnTo>
                      <a:pt x="1" y="26923"/>
                    </a:lnTo>
                    <a:lnTo>
                      <a:pt x="54944" y="26923"/>
                    </a:lnTo>
                    <a:lnTo>
                      <a:pt x="65726" y="13477"/>
                    </a:lnTo>
                    <a:lnTo>
                      <a:pt x="54944" y="0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" name="Google Shape;4653;p55">
              <a:extLst>
                <a:ext uri="{FF2B5EF4-FFF2-40B4-BE49-F238E27FC236}">
                  <a16:creationId xmlns:a16="http://schemas.microsoft.com/office/drawing/2014/main" id="{17BBF52B-2703-F320-B20C-D945480E9B14}"/>
                </a:ext>
              </a:extLst>
            </p:cNvPr>
            <p:cNvGrpSpPr/>
            <p:nvPr/>
          </p:nvGrpSpPr>
          <p:grpSpPr>
            <a:xfrm>
              <a:off x="1882774" y="2314360"/>
              <a:ext cx="4989693" cy="1070442"/>
              <a:chOff x="-1728817" y="2506074"/>
              <a:chExt cx="7642879" cy="1084553"/>
            </a:xfrm>
          </p:grpSpPr>
          <p:sp>
            <p:nvSpPr>
              <p:cNvPr id="36" name="Google Shape;4654;p55">
                <a:extLst>
                  <a:ext uri="{FF2B5EF4-FFF2-40B4-BE49-F238E27FC236}">
                    <a16:creationId xmlns:a16="http://schemas.microsoft.com/office/drawing/2014/main" id="{0F36544A-B3FA-287D-EAFE-1EDD8154DC97}"/>
                  </a:ext>
                </a:extLst>
              </p:cNvPr>
              <p:cNvSpPr/>
              <p:nvPr/>
            </p:nvSpPr>
            <p:spPr>
              <a:xfrm>
                <a:off x="-1728817" y="2506074"/>
                <a:ext cx="2875165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26" h="26923" extrusionOk="0">
                    <a:moveTo>
                      <a:pt x="0" y="0"/>
                    </a:moveTo>
                    <a:lnTo>
                      <a:pt x="10782" y="13477"/>
                    </a:lnTo>
                    <a:lnTo>
                      <a:pt x="0" y="26923"/>
                    </a:lnTo>
                    <a:lnTo>
                      <a:pt x="54943" y="26923"/>
                    </a:lnTo>
                    <a:lnTo>
                      <a:pt x="65725" y="13477"/>
                    </a:lnTo>
                    <a:lnTo>
                      <a:pt x="54943" y="0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7" name="Google Shape;4655;p55">
                <a:extLst>
                  <a:ext uri="{FF2B5EF4-FFF2-40B4-BE49-F238E27FC236}">
                    <a16:creationId xmlns:a16="http://schemas.microsoft.com/office/drawing/2014/main" id="{448C5578-6287-C9EF-B01F-02972AE8F2A2}"/>
                  </a:ext>
                </a:extLst>
              </p:cNvPr>
              <p:cNvSpPr/>
              <p:nvPr/>
            </p:nvSpPr>
            <p:spPr>
              <a:xfrm>
                <a:off x="654363" y="2506074"/>
                <a:ext cx="2876520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57" h="26923" extrusionOk="0">
                    <a:moveTo>
                      <a:pt x="0" y="0"/>
                    </a:moveTo>
                    <a:lnTo>
                      <a:pt x="10782" y="13477"/>
                    </a:lnTo>
                    <a:lnTo>
                      <a:pt x="0" y="26923"/>
                    </a:lnTo>
                    <a:lnTo>
                      <a:pt x="54975" y="26923"/>
                    </a:lnTo>
                    <a:lnTo>
                      <a:pt x="65757" y="13477"/>
                    </a:lnTo>
                    <a:lnTo>
                      <a:pt x="54975" y="0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656;p55">
                <a:extLst>
                  <a:ext uri="{FF2B5EF4-FFF2-40B4-BE49-F238E27FC236}">
                    <a16:creationId xmlns:a16="http://schemas.microsoft.com/office/drawing/2014/main" id="{44900AE3-8ED7-37B3-0302-EB25376E2BBF}"/>
                  </a:ext>
                </a:extLst>
              </p:cNvPr>
              <p:cNvSpPr/>
              <p:nvPr/>
            </p:nvSpPr>
            <p:spPr>
              <a:xfrm>
                <a:off x="3037542" y="2506074"/>
                <a:ext cx="2876520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57" h="26923" extrusionOk="0">
                    <a:moveTo>
                      <a:pt x="0" y="0"/>
                    </a:moveTo>
                    <a:lnTo>
                      <a:pt x="10782" y="13477"/>
                    </a:lnTo>
                    <a:lnTo>
                      <a:pt x="0" y="26923"/>
                    </a:lnTo>
                    <a:lnTo>
                      <a:pt x="54975" y="26923"/>
                    </a:lnTo>
                    <a:lnTo>
                      <a:pt x="65757" y="13477"/>
                    </a:lnTo>
                    <a:lnTo>
                      <a:pt x="54975" y="0"/>
                    </a:lnTo>
                    <a:close/>
                  </a:path>
                </a:pathLst>
              </a:custGeom>
              <a:solidFill>
                <a:srgbClr val="E5EC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" name="Google Shape;4653;p55">
              <a:extLst>
                <a:ext uri="{FF2B5EF4-FFF2-40B4-BE49-F238E27FC236}">
                  <a16:creationId xmlns:a16="http://schemas.microsoft.com/office/drawing/2014/main" id="{6C4A1BDF-091B-A71F-DD83-01563D7E8BCF}"/>
                </a:ext>
              </a:extLst>
            </p:cNvPr>
            <p:cNvGrpSpPr/>
            <p:nvPr/>
          </p:nvGrpSpPr>
          <p:grpSpPr>
            <a:xfrm>
              <a:off x="1194592" y="3384802"/>
              <a:ext cx="6545564" cy="1070442"/>
              <a:chOff x="-1728817" y="2506074"/>
              <a:chExt cx="10026059" cy="1084553"/>
            </a:xfrm>
          </p:grpSpPr>
          <p:sp>
            <p:nvSpPr>
              <p:cNvPr id="44" name="Google Shape;4654;p55">
                <a:extLst>
                  <a:ext uri="{FF2B5EF4-FFF2-40B4-BE49-F238E27FC236}">
                    <a16:creationId xmlns:a16="http://schemas.microsoft.com/office/drawing/2014/main" id="{95D47F95-D288-020E-CA13-67B4B9A07544}"/>
                  </a:ext>
                </a:extLst>
              </p:cNvPr>
              <p:cNvSpPr/>
              <p:nvPr/>
            </p:nvSpPr>
            <p:spPr>
              <a:xfrm>
                <a:off x="-1728817" y="2506074"/>
                <a:ext cx="2875165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26" h="26923" extrusionOk="0">
                    <a:moveTo>
                      <a:pt x="0" y="0"/>
                    </a:moveTo>
                    <a:lnTo>
                      <a:pt x="10782" y="13477"/>
                    </a:lnTo>
                    <a:lnTo>
                      <a:pt x="0" y="26923"/>
                    </a:lnTo>
                    <a:lnTo>
                      <a:pt x="54943" y="26923"/>
                    </a:lnTo>
                    <a:lnTo>
                      <a:pt x="65725" y="13477"/>
                    </a:lnTo>
                    <a:lnTo>
                      <a:pt x="54943" y="0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" name="Google Shape;4655;p55">
                <a:extLst>
                  <a:ext uri="{FF2B5EF4-FFF2-40B4-BE49-F238E27FC236}">
                    <a16:creationId xmlns:a16="http://schemas.microsoft.com/office/drawing/2014/main" id="{6611BA8E-97A6-A50A-156C-8D3E90767DD4}"/>
                  </a:ext>
                </a:extLst>
              </p:cNvPr>
              <p:cNvSpPr/>
              <p:nvPr/>
            </p:nvSpPr>
            <p:spPr>
              <a:xfrm>
                <a:off x="654363" y="2506074"/>
                <a:ext cx="2876520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57" h="26923" extrusionOk="0">
                    <a:moveTo>
                      <a:pt x="0" y="0"/>
                    </a:moveTo>
                    <a:lnTo>
                      <a:pt x="10782" y="13477"/>
                    </a:lnTo>
                    <a:lnTo>
                      <a:pt x="0" y="26923"/>
                    </a:lnTo>
                    <a:lnTo>
                      <a:pt x="54975" y="26923"/>
                    </a:lnTo>
                    <a:lnTo>
                      <a:pt x="65757" y="13477"/>
                    </a:lnTo>
                    <a:lnTo>
                      <a:pt x="54975" y="0"/>
                    </a:lnTo>
                    <a:close/>
                  </a:path>
                </a:pathLst>
              </a:custGeom>
              <a:solidFill>
                <a:srgbClr val="E5EC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56;p55">
                <a:extLst>
                  <a:ext uri="{FF2B5EF4-FFF2-40B4-BE49-F238E27FC236}">
                    <a16:creationId xmlns:a16="http://schemas.microsoft.com/office/drawing/2014/main" id="{9030F3FD-F4B5-2D91-F1BB-9A758E226D04}"/>
                  </a:ext>
                </a:extLst>
              </p:cNvPr>
              <p:cNvSpPr/>
              <p:nvPr/>
            </p:nvSpPr>
            <p:spPr>
              <a:xfrm>
                <a:off x="3037542" y="2506074"/>
                <a:ext cx="2876520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57" h="26923" extrusionOk="0">
                    <a:moveTo>
                      <a:pt x="0" y="0"/>
                    </a:moveTo>
                    <a:lnTo>
                      <a:pt x="10782" y="13477"/>
                    </a:lnTo>
                    <a:lnTo>
                      <a:pt x="0" y="26923"/>
                    </a:lnTo>
                    <a:lnTo>
                      <a:pt x="54975" y="26923"/>
                    </a:lnTo>
                    <a:lnTo>
                      <a:pt x="65757" y="13477"/>
                    </a:lnTo>
                    <a:lnTo>
                      <a:pt x="54975" y="0"/>
                    </a:ln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658;p55">
                <a:extLst>
                  <a:ext uri="{FF2B5EF4-FFF2-40B4-BE49-F238E27FC236}">
                    <a16:creationId xmlns:a16="http://schemas.microsoft.com/office/drawing/2014/main" id="{B0751988-7503-CAD7-2C84-A75950DBC050}"/>
                  </a:ext>
                </a:extLst>
              </p:cNvPr>
              <p:cNvSpPr/>
              <p:nvPr/>
            </p:nvSpPr>
            <p:spPr>
              <a:xfrm>
                <a:off x="5422077" y="2506074"/>
                <a:ext cx="2875165" cy="1084553"/>
              </a:xfrm>
              <a:custGeom>
                <a:avLst/>
                <a:gdLst/>
                <a:ahLst/>
                <a:cxnLst/>
                <a:rect l="l" t="t" r="r" b="b"/>
                <a:pathLst>
                  <a:path w="65726" h="26923" extrusionOk="0">
                    <a:moveTo>
                      <a:pt x="1" y="0"/>
                    </a:moveTo>
                    <a:lnTo>
                      <a:pt x="10751" y="13477"/>
                    </a:lnTo>
                    <a:lnTo>
                      <a:pt x="1" y="26923"/>
                    </a:lnTo>
                    <a:lnTo>
                      <a:pt x="54944" y="26923"/>
                    </a:lnTo>
                    <a:lnTo>
                      <a:pt x="65726" y="13477"/>
                    </a:lnTo>
                    <a:lnTo>
                      <a:pt x="54944" y="0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" name="文字方塊 47">
              <a:extLst>
                <a:ext uri="{FF2B5EF4-FFF2-40B4-BE49-F238E27FC236}">
                  <a16:creationId xmlns:a16="http://schemas.microsoft.com/office/drawing/2014/main" id="{1D683D34-7809-04A0-51BD-44E9C65E4EA2}"/>
                </a:ext>
              </a:extLst>
            </p:cNvPr>
            <p:cNvSpPr txBox="1"/>
            <p:nvPr/>
          </p:nvSpPr>
          <p:spPr>
            <a:xfrm>
              <a:off x="1364776" y="1486752"/>
              <a:ext cx="17068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配置管理之人員及相當資源</a:t>
              </a:r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3EF30DF1-0A7F-EFFC-68AE-2913E8218DBC}"/>
                </a:ext>
              </a:extLst>
            </p:cNvPr>
            <p:cNvSpPr txBox="1"/>
            <p:nvPr/>
          </p:nvSpPr>
          <p:spPr>
            <a:xfrm>
              <a:off x="2912655" y="1478363"/>
              <a:ext cx="16943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界定蒐集、處理及利用個人資料之範圍</a:t>
              </a: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030D71D2-B070-4FB7-D6B1-02CF6FDF28BC}"/>
                </a:ext>
              </a:extLst>
            </p:cNvPr>
            <p:cNvSpPr txBox="1"/>
            <p:nvPr/>
          </p:nvSpPr>
          <p:spPr>
            <a:xfrm>
              <a:off x="1277974" y="1201907"/>
              <a:ext cx="365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FD1BA1A6-4B63-3E82-7119-A42D0E23D471}"/>
                </a:ext>
              </a:extLst>
            </p:cNvPr>
            <p:cNvSpPr txBox="1"/>
            <p:nvPr/>
          </p:nvSpPr>
          <p:spPr>
            <a:xfrm>
              <a:off x="2833845" y="1203095"/>
              <a:ext cx="365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D4A519B6-7422-677A-2181-0FF42EB828A9}"/>
                </a:ext>
              </a:extLst>
            </p:cNvPr>
            <p:cNvSpPr txBox="1"/>
            <p:nvPr/>
          </p:nvSpPr>
          <p:spPr>
            <a:xfrm>
              <a:off x="4377620" y="1201907"/>
              <a:ext cx="365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413405B1-58A1-E231-A317-8F28EC6CEC71}"/>
                </a:ext>
              </a:extLst>
            </p:cNvPr>
            <p:cNvSpPr txBox="1"/>
            <p:nvPr/>
          </p:nvSpPr>
          <p:spPr>
            <a:xfrm>
              <a:off x="5969948" y="1201907"/>
              <a:ext cx="365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4" name="文字方塊 53">
              <a:extLst>
                <a:ext uri="{FF2B5EF4-FFF2-40B4-BE49-F238E27FC236}">
                  <a16:creationId xmlns:a16="http://schemas.microsoft.com/office/drawing/2014/main" id="{86ACA78B-8715-A251-2F86-F86C9B278D01}"/>
                </a:ext>
              </a:extLst>
            </p:cNvPr>
            <p:cNvSpPr txBox="1"/>
            <p:nvPr/>
          </p:nvSpPr>
          <p:spPr>
            <a:xfrm>
              <a:off x="1956943" y="2268194"/>
              <a:ext cx="365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69EB6BBC-DFCB-E577-727D-EC4946CB8925}"/>
                </a:ext>
              </a:extLst>
            </p:cNvPr>
            <p:cNvSpPr txBox="1"/>
            <p:nvPr/>
          </p:nvSpPr>
          <p:spPr>
            <a:xfrm>
              <a:off x="3499580" y="2268194"/>
              <a:ext cx="365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FC039DE0-6956-95D5-AF89-E68F9DAEDA88}"/>
                </a:ext>
              </a:extLst>
            </p:cNvPr>
            <p:cNvSpPr txBox="1"/>
            <p:nvPr/>
          </p:nvSpPr>
          <p:spPr>
            <a:xfrm>
              <a:off x="5069570" y="2268194"/>
              <a:ext cx="365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A5927D0E-9B16-781B-B09E-016BA05ED106}"/>
                </a:ext>
              </a:extLst>
            </p:cNvPr>
            <p:cNvSpPr txBox="1"/>
            <p:nvPr/>
          </p:nvSpPr>
          <p:spPr>
            <a:xfrm>
              <a:off x="1280544" y="3349082"/>
              <a:ext cx="365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5E98161F-9FB3-583D-A367-5B0C46C3ED6F}"/>
                </a:ext>
              </a:extLst>
            </p:cNvPr>
            <p:cNvSpPr txBox="1"/>
            <p:nvPr/>
          </p:nvSpPr>
          <p:spPr>
            <a:xfrm>
              <a:off x="2833845" y="3354881"/>
              <a:ext cx="3655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2C57EBBD-03CE-40EC-CA3F-9A1E111718DE}"/>
                </a:ext>
              </a:extLst>
            </p:cNvPr>
            <p:cNvSpPr txBox="1"/>
            <p:nvPr/>
          </p:nvSpPr>
          <p:spPr>
            <a:xfrm>
              <a:off x="4353765" y="3349082"/>
              <a:ext cx="4749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3B1F27D2-7E8E-B78A-ECC9-17FA9958574A}"/>
                </a:ext>
              </a:extLst>
            </p:cNvPr>
            <p:cNvSpPr txBox="1"/>
            <p:nvPr/>
          </p:nvSpPr>
          <p:spPr>
            <a:xfrm>
              <a:off x="5916060" y="3349082"/>
              <a:ext cx="5265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50E1FAC6-A2E0-4354-716C-95EA80A74B66}"/>
                </a:ext>
              </a:extLst>
            </p:cNvPr>
            <p:cNvSpPr txBox="1"/>
            <p:nvPr/>
          </p:nvSpPr>
          <p:spPr>
            <a:xfrm>
              <a:off x="4469411" y="1486752"/>
              <a:ext cx="16943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個資風險評估及管理機制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3951C3D2-4826-6FEB-0A53-E10F76B57859}"/>
                </a:ext>
              </a:extLst>
            </p:cNvPr>
            <p:cNvSpPr txBox="1"/>
            <p:nvPr/>
          </p:nvSpPr>
          <p:spPr>
            <a:xfrm>
              <a:off x="6035246" y="1478362"/>
              <a:ext cx="16943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個資蒐集處理及利用之內部管理程序</a:t>
              </a:r>
            </a:p>
          </p:txBody>
        </p:sp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63BE23D6-B3F2-AFA0-CF24-20255E36A418}"/>
                </a:ext>
              </a:extLst>
            </p:cNvPr>
            <p:cNvSpPr txBox="1"/>
            <p:nvPr/>
          </p:nvSpPr>
          <p:spPr>
            <a:xfrm>
              <a:off x="2069605" y="2614933"/>
              <a:ext cx="16943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事故之預防通報及應變機制</a:t>
              </a:r>
            </a:p>
          </p:txBody>
        </p: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486F77E9-9209-F80C-6E76-23AE62787747}"/>
                </a:ext>
              </a:extLst>
            </p:cNvPr>
            <p:cNvSpPr txBox="1"/>
            <p:nvPr/>
          </p:nvSpPr>
          <p:spPr>
            <a:xfrm>
              <a:off x="3636250" y="2521751"/>
              <a:ext cx="15959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設備資料安全管理及人員管理措施</a:t>
              </a:r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122B3BDF-5855-F2EE-E192-215AB248BB36}"/>
                </a:ext>
              </a:extLst>
            </p:cNvPr>
            <p:cNvSpPr txBox="1"/>
            <p:nvPr/>
          </p:nvSpPr>
          <p:spPr>
            <a:xfrm>
              <a:off x="5232244" y="2595069"/>
              <a:ext cx="15227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個資安全維護稽核機制</a:t>
              </a:r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14B5D796-5BDD-2327-83C7-A61A1C657FCD}"/>
                </a:ext>
              </a:extLst>
            </p:cNvPr>
            <p:cNvSpPr txBox="1"/>
            <p:nvPr/>
          </p:nvSpPr>
          <p:spPr>
            <a:xfrm>
              <a:off x="1354045" y="3677190"/>
              <a:ext cx="16943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使用紀錄、軌跡資料及證據保存</a:t>
              </a:r>
            </a:p>
          </p:txBody>
        </p:sp>
        <p:sp>
          <p:nvSpPr>
            <p:cNvPr id="68" name="文字方塊 67">
              <a:extLst>
                <a:ext uri="{FF2B5EF4-FFF2-40B4-BE49-F238E27FC236}">
                  <a16:creationId xmlns:a16="http://schemas.microsoft.com/office/drawing/2014/main" id="{8E1640A7-F67D-58E0-C4AD-936D184F78F3}"/>
                </a:ext>
              </a:extLst>
            </p:cNvPr>
            <p:cNvSpPr txBox="1"/>
            <p:nvPr/>
          </p:nvSpPr>
          <p:spPr>
            <a:xfrm>
              <a:off x="3063389" y="3677190"/>
              <a:ext cx="13650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認知宣導及教育訓練</a:t>
              </a:r>
              <a:endPara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9" name="文字方塊 68">
              <a:extLst>
                <a:ext uri="{FF2B5EF4-FFF2-40B4-BE49-F238E27FC236}">
                  <a16:creationId xmlns:a16="http://schemas.microsoft.com/office/drawing/2014/main" id="{15817ED3-81E0-CDC9-1795-AB67ABD05436}"/>
                </a:ext>
              </a:extLst>
            </p:cNvPr>
            <p:cNvSpPr txBox="1"/>
            <p:nvPr/>
          </p:nvSpPr>
          <p:spPr>
            <a:xfrm>
              <a:off x="4498723" y="3677190"/>
              <a:ext cx="16943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個資安全維護</a:t>
              </a:r>
              <a:endPara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整體持續改善</a:t>
              </a:r>
            </a:p>
          </p:txBody>
        </p:sp>
        <p:sp>
          <p:nvSpPr>
            <p:cNvPr id="70" name="文字方塊 69">
              <a:extLst>
                <a:ext uri="{FF2B5EF4-FFF2-40B4-BE49-F238E27FC236}">
                  <a16:creationId xmlns:a16="http://schemas.microsoft.com/office/drawing/2014/main" id="{CB604A10-E77B-F460-1D9E-A91ADAA939F4}"/>
                </a:ext>
              </a:extLst>
            </p:cNvPr>
            <p:cNvSpPr txBox="1"/>
            <p:nvPr/>
          </p:nvSpPr>
          <p:spPr>
            <a:xfrm>
              <a:off x="6130777" y="3674721"/>
              <a:ext cx="14833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業務終止後之個資處理方法</a:t>
              </a:r>
            </a:p>
          </p:txBody>
        </p:sp>
      </p:grp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B0F9CBF3-346B-14FD-E1F0-82EEFF9462B2}"/>
              </a:ext>
            </a:extLst>
          </p:cNvPr>
          <p:cNvSpPr txBox="1"/>
          <p:nvPr/>
        </p:nvSpPr>
        <p:spPr>
          <a:xfrm>
            <a:off x="5351381" y="4294547"/>
            <a:ext cx="2262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sz="1600" b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（必要時各項得整併）</a:t>
            </a:r>
          </a:p>
        </p:txBody>
      </p: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089B0747-9D00-B4B3-584F-C47555504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8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34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69605" y="78257"/>
            <a:ext cx="500478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個資安全維護管理重要規範</a:t>
            </a:r>
          </a:p>
        </p:txBody>
      </p: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0C9B4E39-9DAC-D8A2-3B64-0C7CCE5A5897}"/>
              </a:ext>
            </a:extLst>
          </p:cNvPr>
          <p:cNvGrpSpPr/>
          <p:nvPr/>
        </p:nvGrpSpPr>
        <p:grpSpPr>
          <a:xfrm>
            <a:off x="452132" y="1043177"/>
            <a:ext cx="2711450" cy="3460971"/>
            <a:chOff x="325885" y="1421796"/>
            <a:chExt cx="2541473" cy="3460971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3C42DEBA-D750-FEBA-51BA-5D831F82DCBB}"/>
                </a:ext>
              </a:extLst>
            </p:cNvPr>
            <p:cNvGrpSpPr/>
            <p:nvPr/>
          </p:nvGrpSpPr>
          <p:grpSpPr>
            <a:xfrm>
              <a:off x="325885" y="1421796"/>
              <a:ext cx="2417316" cy="3460971"/>
              <a:chOff x="504479" y="978624"/>
              <a:chExt cx="2417316" cy="3460971"/>
            </a:xfrm>
          </p:grpSpPr>
          <p:grpSp>
            <p:nvGrpSpPr>
              <p:cNvPr id="15" name="群組 14">
                <a:extLst>
                  <a:ext uri="{FF2B5EF4-FFF2-40B4-BE49-F238E27FC236}">
                    <a16:creationId xmlns:a16="http://schemas.microsoft.com/office/drawing/2014/main" id="{C257C57D-7FAC-15F2-646C-ACB8A552E8F8}"/>
                  </a:ext>
                </a:extLst>
              </p:cNvPr>
              <p:cNvGrpSpPr/>
              <p:nvPr/>
            </p:nvGrpSpPr>
            <p:grpSpPr>
              <a:xfrm>
                <a:off x="504479" y="978624"/>
                <a:ext cx="2417316" cy="3460971"/>
                <a:chOff x="502990" y="926955"/>
                <a:chExt cx="3867046" cy="3460971"/>
              </a:xfrm>
            </p:grpSpPr>
            <p:grpSp>
              <p:nvGrpSpPr>
                <p:cNvPr id="25" name="群組 24">
                  <a:extLst>
                    <a:ext uri="{FF2B5EF4-FFF2-40B4-BE49-F238E27FC236}">
                      <a16:creationId xmlns:a16="http://schemas.microsoft.com/office/drawing/2014/main" id="{0749F3C6-C986-3C83-E656-6551055C1DCF}"/>
                    </a:ext>
                  </a:extLst>
                </p:cNvPr>
                <p:cNvGrpSpPr/>
                <p:nvPr/>
              </p:nvGrpSpPr>
              <p:grpSpPr>
                <a:xfrm>
                  <a:off x="502990" y="926955"/>
                  <a:ext cx="3867046" cy="3460971"/>
                  <a:chOff x="510190" y="741334"/>
                  <a:chExt cx="3867046" cy="3460971"/>
                </a:xfrm>
              </p:grpSpPr>
              <p:sp>
                <p:nvSpPr>
                  <p:cNvPr id="28" name="矩形 27">
                    <a:extLst>
                      <a:ext uri="{FF2B5EF4-FFF2-40B4-BE49-F238E27FC236}">
                        <a16:creationId xmlns:a16="http://schemas.microsoft.com/office/drawing/2014/main" id="{3BDC95C0-EB65-B121-CD3E-38C9A070FB52}"/>
                      </a:ext>
                    </a:extLst>
                  </p:cNvPr>
                  <p:cNvSpPr/>
                  <p:nvPr/>
                </p:nvSpPr>
                <p:spPr>
                  <a:xfrm>
                    <a:off x="510190" y="822924"/>
                    <a:ext cx="3867046" cy="3379381"/>
                  </a:xfrm>
                  <a:prstGeom prst="rect">
                    <a:avLst/>
                  </a:prstGeom>
                  <a:solidFill>
                    <a:schemeClr val="accent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  <p:sp>
                <p:nvSpPr>
                  <p:cNvPr id="29" name="矩形 28">
                    <a:extLst>
                      <a:ext uri="{FF2B5EF4-FFF2-40B4-BE49-F238E27FC236}">
                        <a16:creationId xmlns:a16="http://schemas.microsoft.com/office/drawing/2014/main" id="{48C9CB14-E634-9132-29ED-85490B022664}"/>
                      </a:ext>
                    </a:extLst>
                  </p:cNvPr>
                  <p:cNvSpPr/>
                  <p:nvPr/>
                </p:nvSpPr>
                <p:spPr>
                  <a:xfrm>
                    <a:off x="510190" y="741334"/>
                    <a:ext cx="3867046" cy="363652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</p:grpSp>
            <p:sp>
              <p:nvSpPr>
                <p:cNvPr id="26" name="文字方塊 25">
                  <a:extLst>
                    <a:ext uri="{FF2B5EF4-FFF2-40B4-BE49-F238E27FC236}">
                      <a16:creationId xmlns:a16="http://schemas.microsoft.com/office/drawing/2014/main" id="{B0948573-51CC-E048-904E-B694D425FCE2}"/>
                    </a:ext>
                  </a:extLst>
                </p:cNvPr>
                <p:cNvSpPr txBox="1"/>
                <p:nvPr/>
              </p:nvSpPr>
              <p:spPr>
                <a:xfrm>
                  <a:off x="567647" y="954988"/>
                  <a:ext cx="317254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TW" sz="16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</a:t>
                  </a:r>
                  <a:r>
                    <a:rPr lang="zh-TW" altLang="en-US" sz="16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千筆以上個資外洩</a:t>
                  </a:r>
                  <a:endParaRPr lang="zh-TW" altLang="en-US" sz="2000" b="1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27" name="文字方塊 26">
                  <a:extLst>
                    <a:ext uri="{FF2B5EF4-FFF2-40B4-BE49-F238E27FC236}">
                      <a16:creationId xmlns:a16="http://schemas.microsoft.com/office/drawing/2014/main" id="{DD4E3E07-BC88-FC8D-B55D-731D5B676A4F}"/>
                    </a:ext>
                  </a:extLst>
                </p:cNvPr>
                <p:cNvSpPr txBox="1"/>
                <p:nvPr/>
              </p:nvSpPr>
              <p:spPr>
                <a:xfrm>
                  <a:off x="560589" y="1505984"/>
                  <a:ext cx="3751846" cy="8388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ts val="2000"/>
                    </a:lnSpc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應於</a:t>
                  </a:r>
                  <a:r>
                    <a:rPr lang="en-US" altLang="zh-TW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72</a:t>
                  </a: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小時之內以書面通報所在地縣市政府，並副知中央目的事業主管機關。</a:t>
                  </a:r>
                </a:p>
              </p:txBody>
            </p:sp>
          </p:grpSp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id="{E231D72A-E2D0-D814-6321-5A62FF4F54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4231" b="12958"/>
              <a:stretch/>
            </p:blipFill>
            <p:spPr>
              <a:xfrm>
                <a:off x="619943" y="2994553"/>
                <a:ext cx="2186385" cy="968666"/>
              </a:xfrm>
              <a:prstGeom prst="rect">
                <a:avLst/>
              </a:prstGeom>
            </p:spPr>
          </p:pic>
        </p:grp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1DF3FFB2-8543-1663-1302-0E4E9049CBBD}"/>
                </a:ext>
              </a:extLst>
            </p:cNvPr>
            <p:cNvSpPr txBox="1"/>
            <p:nvPr/>
          </p:nvSpPr>
          <p:spPr>
            <a:xfrm>
              <a:off x="2046056" y="1530583"/>
              <a:ext cx="82130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TW" sz="1200" b="1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200" b="1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安維</a:t>
              </a:r>
              <a:r>
                <a:rPr lang="en-US" altLang="zh-TW" sz="1200" b="1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§8)</a:t>
              </a:r>
              <a:endParaRPr lang="zh-TW" altLang="en-US" sz="1200" dirty="0"/>
            </a:p>
          </p:txBody>
        </p:sp>
      </p:grp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29838C5F-F7DA-6463-2F17-734804B15F34}"/>
              </a:ext>
            </a:extLst>
          </p:cNvPr>
          <p:cNvGrpSpPr/>
          <p:nvPr/>
        </p:nvGrpSpPr>
        <p:grpSpPr>
          <a:xfrm>
            <a:off x="6087889" y="1030470"/>
            <a:ext cx="2736008" cy="3460971"/>
            <a:chOff x="502990" y="926955"/>
            <a:chExt cx="4102487" cy="3460971"/>
          </a:xfrm>
        </p:grpSpPr>
        <p:grpSp>
          <p:nvGrpSpPr>
            <p:cNvPr id="103" name="群組 102">
              <a:extLst>
                <a:ext uri="{FF2B5EF4-FFF2-40B4-BE49-F238E27FC236}">
                  <a16:creationId xmlns:a16="http://schemas.microsoft.com/office/drawing/2014/main" id="{16CDD660-BFA2-0525-3F1B-C13B63CF7147}"/>
                </a:ext>
              </a:extLst>
            </p:cNvPr>
            <p:cNvGrpSpPr/>
            <p:nvPr/>
          </p:nvGrpSpPr>
          <p:grpSpPr>
            <a:xfrm>
              <a:off x="502990" y="926955"/>
              <a:ext cx="3867046" cy="3460971"/>
              <a:chOff x="510190" y="741334"/>
              <a:chExt cx="3867046" cy="3460971"/>
            </a:xfrm>
          </p:grpSpPr>
          <p:sp>
            <p:nvSpPr>
              <p:cNvPr id="106" name="矩形 105">
                <a:extLst>
                  <a:ext uri="{FF2B5EF4-FFF2-40B4-BE49-F238E27FC236}">
                    <a16:creationId xmlns:a16="http://schemas.microsoft.com/office/drawing/2014/main" id="{67E1C3E0-590F-8F66-415A-CEEDFDC717D9}"/>
                  </a:ext>
                </a:extLst>
              </p:cNvPr>
              <p:cNvSpPr/>
              <p:nvPr/>
            </p:nvSpPr>
            <p:spPr>
              <a:xfrm>
                <a:off x="510190" y="822924"/>
                <a:ext cx="3867046" cy="3379381"/>
              </a:xfrm>
              <a:prstGeom prst="rect">
                <a:avLst/>
              </a:prstGeom>
              <a:solidFill>
                <a:schemeClr val="accent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107" name="矩形 106">
                <a:extLst>
                  <a:ext uri="{FF2B5EF4-FFF2-40B4-BE49-F238E27FC236}">
                    <a16:creationId xmlns:a16="http://schemas.microsoft.com/office/drawing/2014/main" id="{11CEE09C-7041-C143-E742-20717C4C2A69}"/>
                  </a:ext>
                </a:extLst>
              </p:cNvPr>
              <p:cNvSpPr/>
              <p:nvPr/>
            </p:nvSpPr>
            <p:spPr>
              <a:xfrm>
                <a:off x="510190" y="741334"/>
                <a:ext cx="3867046" cy="425066"/>
              </a:xfrm>
              <a:prstGeom prst="rect">
                <a:avLst/>
              </a:prstGeom>
              <a:solidFill>
                <a:srgbClr val="DAE4E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</p:grpSp>
        <p:sp>
          <p:nvSpPr>
            <p:cNvPr id="104" name="文字方塊 103">
              <a:extLst>
                <a:ext uri="{FF2B5EF4-FFF2-40B4-BE49-F238E27FC236}">
                  <a16:creationId xmlns:a16="http://schemas.microsoft.com/office/drawing/2014/main" id="{5EA037F9-A96E-B22A-6B1F-83CC7C087BC5}"/>
                </a:ext>
              </a:extLst>
            </p:cNvPr>
            <p:cNvSpPr txBox="1"/>
            <p:nvPr/>
          </p:nvSpPr>
          <p:spPr>
            <a:xfrm>
              <a:off x="1432928" y="964760"/>
              <a:ext cx="31725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稽核監督管理</a:t>
              </a:r>
            </a:p>
          </p:txBody>
        </p:sp>
        <p:sp>
          <p:nvSpPr>
            <p:cNvPr id="105" name="文字方塊 104">
              <a:extLst>
                <a:ext uri="{FF2B5EF4-FFF2-40B4-BE49-F238E27FC236}">
                  <a16:creationId xmlns:a16="http://schemas.microsoft.com/office/drawing/2014/main" id="{682A3B40-14A8-2D3D-31C6-DD98674629DC}"/>
                </a:ext>
              </a:extLst>
            </p:cNvPr>
            <p:cNvSpPr txBox="1"/>
            <p:nvPr/>
          </p:nvSpPr>
          <p:spPr>
            <a:xfrm>
              <a:off x="531538" y="1433611"/>
              <a:ext cx="3751845" cy="1864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lnSpc>
                  <a:spcPts val="2000"/>
                </a:lnSpc>
                <a:buFont typeface="Arial" panose="020B0604020202020204" pitchFamily="34" charset="0"/>
                <a:buChar char="•"/>
              </a:pP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每半年指定適當人員至少自主稽核</a:t>
              </a:r>
              <a:r>
                <a:rPr lang="en-US" altLang="zh-TW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次。</a:t>
              </a:r>
              <a:r>
                <a:rPr lang="en-US" altLang="zh-TW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安維</a:t>
              </a:r>
              <a:r>
                <a:rPr lang="en-US" altLang="zh-TW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§18)</a:t>
              </a:r>
            </a:p>
            <a:p>
              <a:pPr marL="285750" indent="-285750" algn="just">
                <a:lnSpc>
                  <a:spcPts val="2000"/>
                </a:lnSpc>
                <a:buFont typeface="Arial" panose="020B0604020202020204" pitchFamily="34" charset="0"/>
                <a:buChar char="•"/>
              </a:pP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委託他人執行者，應對受託者適當監督。</a:t>
              </a:r>
              <a:r>
                <a:rPr lang="en-US" altLang="zh-TW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安維</a:t>
              </a:r>
              <a:r>
                <a:rPr lang="en-US" altLang="zh-TW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§21)</a:t>
              </a:r>
            </a:p>
            <a:p>
              <a:pPr marL="285750" indent="-285750" algn="just">
                <a:lnSpc>
                  <a:spcPts val="2000"/>
                </a:lnSpc>
                <a:buFont typeface="Arial" panose="020B0604020202020204" pitchFamily="34" charset="0"/>
                <a:buChar char="•"/>
              </a:pP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檢查等相關紀錄保存期限</a:t>
              </a:r>
              <a:r>
                <a:rPr lang="en-US" altLang="zh-TW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lang="zh-TW" altLang="en-US" b="1" kern="0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年。</a:t>
              </a:r>
              <a:r>
                <a:rPr lang="en-US" altLang="zh-TW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安維</a:t>
              </a:r>
              <a:r>
                <a:rPr lang="en-US" altLang="zh-TW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§18</a:t>
              </a:r>
              <a:r>
                <a:rPr lang="zh-TW" altLang="en-US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en-US" altLang="zh-TW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§19</a:t>
              </a:r>
              <a:r>
                <a:rPr lang="zh-TW" altLang="en-US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</a:t>
              </a:r>
              <a:r>
                <a:rPr lang="en-US" altLang="zh-TW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§22)</a:t>
              </a:r>
            </a:p>
          </p:txBody>
        </p:sp>
      </p:grpSp>
      <p:grpSp>
        <p:nvGrpSpPr>
          <p:cNvPr id="110" name="群組 109">
            <a:extLst>
              <a:ext uri="{FF2B5EF4-FFF2-40B4-BE49-F238E27FC236}">
                <a16:creationId xmlns:a16="http://schemas.microsoft.com/office/drawing/2014/main" id="{159AD959-34AE-9308-2FC4-8107833A110B}"/>
              </a:ext>
            </a:extLst>
          </p:cNvPr>
          <p:cNvGrpSpPr/>
          <p:nvPr/>
        </p:nvGrpSpPr>
        <p:grpSpPr>
          <a:xfrm>
            <a:off x="3205228" y="1040037"/>
            <a:ext cx="2725642" cy="3513229"/>
            <a:chOff x="3205228" y="1040037"/>
            <a:chExt cx="2725642" cy="3513229"/>
          </a:xfrm>
        </p:grpSpPr>
        <p:grpSp>
          <p:nvGrpSpPr>
            <p:cNvPr id="88" name="群組 87">
              <a:extLst>
                <a:ext uri="{FF2B5EF4-FFF2-40B4-BE49-F238E27FC236}">
                  <a16:creationId xmlns:a16="http://schemas.microsoft.com/office/drawing/2014/main" id="{C697FDAA-AECA-C302-0B91-B0BB13C0D08E}"/>
                </a:ext>
              </a:extLst>
            </p:cNvPr>
            <p:cNvGrpSpPr/>
            <p:nvPr/>
          </p:nvGrpSpPr>
          <p:grpSpPr>
            <a:xfrm>
              <a:off x="3205228" y="1040037"/>
              <a:ext cx="2696253" cy="3464111"/>
              <a:chOff x="274244" y="1418656"/>
              <a:chExt cx="2527229" cy="3464111"/>
            </a:xfrm>
          </p:grpSpPr>
          <p:grpSp>
            <p:nvGrpSpPr>
              <p:cNvPr id="91" name="群組 90">
                <a:extLst>
                  <a:ext uri="{FF2B5EF4-FFF2-40B4-BE49-F238E27FC236}">
                    <a16:creationId xmlns:a16="http://schemas.microsoft.com/office/drawing/2014/main" id="{D650A9DE-F81B-DA49-9C63-E180CA2BF8E4}"/>
                  </a:ext>
                </a:extLst>
              </p:cNvPr>
              <p:cNvGrpSpPr/>
              <p:nvPr/>
            </p:nvGrpSpPr>
            <p:grpSpPr>
              <a:xfrm>
                <a:off x="274244" y="1418656"/>
                <a:ext cx="2527229" cy="3464111"/>
                <a:chOff x="420378" y="923815"/>
                <a:chExt cx="4042877" cy="3464111"/>
              </a:xfrm>
            </p:grpSpPr>
            <p:grpSp>
              <p:nvGrpSpPr>
                <p:cNvPr id="93" name="群組 92">
                  <a:extLst>
                    <a:ext uri="{FF2B5EF4-FFF2-40B4-BE49-F238E27FC236}">
                      <a16:creationId xmlns:a16="http://schemas.microsoft.com/office/drawing/2014/main" id="{5E2D1059-F9E3-4501-DB71-CCA700FA27D8}"/>
                    </a:ext>
                  </a:extLst>
                </p:cNvPr>
                <p:cNvGrpSpPr/>
                <p:nvPr/>
              </p:nvGrpSpPr>
              <p:grpSpPr>
                <a:xfrm>
                  <a:off x="502990" y="926954"/>
                  <a:ext cx="3867046" cy="3460972"/>
                  <a:chOff x="510190" y="741333"/>
                  <a:chExt cx="3867046" cy="3460972"/>
                </a:xfrm>
              </p:grpSpPr>
              <p:sp>
                <p:nvSpPr>
                  <p:cNvPr id="96" name="矩形 95">
                    <a:extLst>
                      <a:ext uri="{FF2B5EF4-FFF2-40B4-BE49-F238E27FC236}">
                        <a16:creationId xmlns:a16="http://schemas.microsoft.com/office/drawing/2014/main" id="{873D299E-3E36-895B-FB1A-FAF159F7E476}"/>
                      </a:ext>
                    </a:extLst>
                  </p:cNvPr>
                  <p:cNvSpPr/>
                  <p:nvPr/>
                </p:nvSpPr>
                <p:spPr>
                  <a:xfrm>
                    <a:off x="510190" y="822924"/>
                    <a:ext cx="3867046" cy="3379381"/>
                  </a:xfrm>
                  <a:prstGeom prst="rect">
                    <a:avLst/>
                  </a:prstGeom>
                  <a:solidFill>
                    <a:schemeClr val="accent2">
                      <a:lumMod val="9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  <p:sp>
                <p:nvSpPr>
                  <p:cNvPr id="97" name="矩形 96">
                    <a:extLst>
                      <a:ext uri="{FF2B5EF4-FFF2-40B4-BE49-F238E27FC236}">
                        <a16:creationId xmlns:a16="http://schemas.microsoft.com/office/drawing/2014/main" id="{48D5C192-908C-57E7-469D-EA20BA866741}"/>
                      </a:ext>
                    </a:extLst>
                  </p:cNvPr>
                  <p:cNvSpPr/>
                  <p:nvPr/>
                </p:nvSpPr>
                <p:spPr>
                  <a:xfrm>
                    <a:off x="510190" y="741333"/>
                    <a:ext cx="3867046" cy="830997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dirty="0"/>
                  </a:p>
                </p:txBody>
              </p:sp>
            </p:grpSp>
            <p:sp>
              <p:nvSpPr>
                <p:cNvPr id="94" name="文字方塊 93">
                  <a:extLst>
                    <a:ext uri="{FF2B5EF4-FFF2-40B4-BE49-F238E27FC236}">
                      <a16:creationId xmlns:a16="http://schemas.microsoft.com/office/drawing/2014/main" id="{C78D6B85-BC90-37A6-EB7C-31E4FCD4D58F}"/>
                    </a:ext>
                  </a:extLst>
                </p:cNvPr>
                <p:cNvSpPr txBox="1"/>
                <p:nvPr/>
              </p:nvSpPr>
              <p:spPr>
                <a:xfrm>
                  <a:off x="420378" y="923815"/>
                  <a:ext cx="4042877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zh-TW" altLang="en-US" sz="16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使用資通訊系統處理利用個資</a:t>
                  </a:r>
                  <a:r>
                    <a:rPr lang="en-US" altLang="zh-TW" sz="16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1</a:t>
                  </a:r>
                  <a:r>
                    <a:rPr lang="zh-TW" altLang="en-US" sz="16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萬筆以上應採取安全管理措施</a:t>
                  </a:r>
                </a:p>
              </p:txBody>
            </p:sp>
            <p:sp>
              <p:nvSpPr>
                <p:cNvPr id="95" name="文字方塊 94">
                  <a:extLst>
                    <a:ext uri="{FF2B5EF4-FFF2-40B4-BE49-F238E27FC236}">
                      <a16:creationId xmlns:a16="http://schemas.microsoft.com/office/drawing/2014/main" id="{C580123E-5DCA-4A9D-FA28-7154F9E38456}"/>
                    </a:ext>
                  </a:extLst>
                </p:cNvPr>
                <p:cNvSpPr txBox="1"/>
                <p:nvPr/>
              </p:nvSpPr>
              <p:spPr>
                <a:xfrm>
                  <a:off x="474440" y="1770276"/>
                  <a:ext cx="3960267" cy="237770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 algn="just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使用者身分確認及保護機制</a:t>
                  </a:r>
                </a:p>
                <a:p>
                  <a:pPr marL="285750" indent="-285750" algn="just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個人資料顯示之隱碼機制</a:t>
                  </a:r>
                </a:p>
                <a:p>
                  <a:pPr marL="285750" indent="-285750" algn="just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網際網路傳輸之安全加密機制</a:t>
                  </a:r>
                </a:p>
                <a:p>
                  <a:pPr marL="285750" indent="-285750" algn="just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個資檔案與資料庫之存取控制及保護監控措施</a:t>
                  </a:r>
                </a:p>
                <a:p>
                  <a:pPr marL="285750" indent="-285750" algn="just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防止外部網路入侵對策</a:t>
                  </a:r>
                </a:p>
                <a:p>
                  <a:pPr marL="285750" indent="-285750" algn="just">
                    <a:lnSpc>
                      <a:spcPts val="2000"/>
                    </a:lnSpc>
                    <a:buFont typeface="Arial" panose="020B0604020202020204" pitchFamily="34" charset="0"/>
                    <a:buChar char="•"/>
                  </a:pPr>
                  <a:r>
                    <a:rPr lang="zh-TW" altLang="en-US" b="1" kern="0" dirty="0">
                      <a:solidFill>
                        <a:srgbClr val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非法或異常使用監控及因應機制</a:t>
                  </a:r>
                </a:p>
              </p:txBody>
            </p:sp>
          </p:grpSp>
          <p:sp>
            <p:nvSpPr>
              <p:cNvPr id="90" name="文字方塊 89">
                <a:extLst>
                  <a:ext uri="{FF2B5EF4-FFF2-40B4-BE49-F238E27FC236}">
                    <a16:creationId xmlns:a16="http://schemas.microsoft.com/office/drawing/2014/main" id="{F197473E-633E-1D44-F871-F9265845B9A6}"/>
                  </a:ext>
                </a:extLst>
              </p:cNvPr>
              <p:cNvSpPr txBox="1"/>
              <p:nvPr/>
            </p:nvSpPr>
            <p:spPr>
              <a:xfrm>
                <a:off x="1973540" y="1988118"/>
                <a:ext cx="821302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TW" sz="1200" b="1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1200" b="1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安維</a:t>
                </a:r>
                <a:r>
                  <a:rPr lang="en-US" altLang="zh-TW" sz="1200" b="1" dirty="0">
                    <a:solidFill>
                      <a:schemeClr val="bg1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§16)</a:t>
                </a:r>
                <a:endParaRPr lang="zh-TW" altLang="en-US" sz="1200" dirty="0"/>
              </a:p>
            </p:txBody>
          </p:sp>
        </p:grp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208B0834-0295-A600-AB0E-048D85FC7B1F}"/>
                </a:ext>
              </a:extLst>
            </p:cNvPr>
            <p:cNvSpPr/>
            <p:nvPr/>
          </p:nvSpPr>
          <p:spPr>
            <a:xfrm>
              <a:off x="3550444" y="3414713"/>
              <a:ext cx="2281724" cy="861812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9" name="文字方塊 108">
              <a:extLst>
                <a:ext uri="{FF2B5EF4-FFF2-40B4-BE49-F238E27FC236}">
                  <a16:creationId xmlns:a16="http://schemas.microsoft.com/office/drawing/2014/main" id="{B5BE8BD9-82E5-F112-9D75-CD3B9B53AD44}"/>
                </a:ext>
              </a:extLst>
            </p:cNvPr>
            <p:cNvSpPr txBox="1"/>
            <p:nvPr/>
          </p:nvSpPr>
          <p:spPr>
            <a:xfrm>
              <a:off x="4086209" y="4227408"/>
              <a:ext cx="1844661" cy="3258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ts val="2000"/>
                </a:lnSpc>
              </a:pPr>
              <a:r>
                <a:rPr lang="zh-TW" altLang="en-US" sz="1300" b="1" kern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應定期演練及檢討改善</a:t>
              </a:r>
            </a:p>
          </p:txBody>
        </p:sp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087550BA-CEFB-0300-82F8-781557053C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38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35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69605" y="78257"/>
            <a:ext cx="500478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個資安全維護管理重要規範</a:t>
            </a:r>
          </a:p>
        </p:txBody>
      </p:sp>
      <p:grpSp>
        <p:nvGrpSpPr>
          <p:cNvPr id="128" name="群組 127">
            <a:extLst>
              <a:ext uri="{FF2B5EF4-FFF2-40B4-BE49-F238E27FC236}">
                <a16:creationId xmlns:a16="http://schemas.microsoft.com/office/drawing/2014/main" id="{E1EE79EC-4A04-D728-938B-A8BCE2895BE8}"/>
              </a:ext>
            </a:extLst>
          </p:cNvPr>
          <p:cNvGrpSpPr/>
          <p:nvPr/>
        </p:nvGrpSpPr>
        <p:grpSpPr>
          <a:xfrm>
            <a:off x="235921" y="1258110"/>
            <a:ext cx="8672158" cy="3107387"/>
            <a:chOff x="262142" y="1251022"/>
            <a:chExt cx="8672158" cy="3107387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CD1C782C-7C94-A1A9-8BB7-0A8D89959B7E}"/>
                </a:ext>
              </a:extLst>
            </p:cNvPr>
            <p:cNvGrpSpPr/>
            <p:nvPr/>
          </p:nvGrpSpPr>
          <p:grpSpPr>
            <a:xfrm>
              <a:off x="262142" y="2169474"/>
              <a:ext cx="1051308" cy="439469"/>
              <a:chOff x="425315" y="2240450"/>
              <a:chExt cx="1051308" cy="439469"/>
            </a:xfrm>
          </p:grpSpPr>
          <p:sp>
            <p:nvSpPr>
              <p:cNvPr id="23" name="矩形: 圓角 22">
                <a:extLst>
                  <a:ext uri="{FF2B5EF4-FFF2-40B4-BE49-F238E27FC236}">
                    <a16:creationId xmlns:a16="http://schemas.microsoft.com/office/drawing/2014/main" id="{6EEF588E-79AD-F028-82C2-CED3719F72A6}"/>
                  </a:ext>
                </a:extLst>
              </p:cNvPr>
              <p:cNvSpPr/>
              <p:nvPr/>
            </p:nvSpPr>
            <p:spPr>
              <a:xfrm>
                <a:off x="434988" y="2240450"/>
                <a:ext cx="974414" cy="439469"/>
              </a:xfrm>
              <a:prstGeom prst="roundRect">
                <a:avLst/>
              </a:prstGeom>
              <a:solidFill>
                <a:srgbClr val="FFFFCC"/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26788E10-169F-D984-49FC-F604DA84B876}"/>
                  </a:ext>
                </a:extLst>
              </p:cNvPr>
              <p:cNvSpPr txBox="1"/>
              <p:nvPr/>
            </p:nvSpPr>
            <p:spPr>
              <a:xfrm>
                <a:off x="425315" y="2275518"/>
                <a:ext cx="10513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安維</a:t>
                </a:r>
                <a:r>
                  <a:rPr lang="en-US" altLang="zh-TW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§11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0" name="群組 39">
              <a:extLst>
                <a:ext uri="{FF2B5EF4-FFF2-40B4-BE49-F238E27FC236}">
                  <a16:creationId xmlns:a16="http://schemas.microsoft.com/office/drawing/2014/main" id="{4A23CA18-4AB7-AD36-81B6-34F3041AD3D4}"/>
                </a:ext>
              </a:extLst>
            </p:cNvPr>
            <p:cNvGrpSpPr/>
            <p:nvPr/>
          </p:nvGrpSpPr>
          <p:grpSpPr>
            <a:xfrm>
              <a:off x="1652220" y="1251022"/>
              <a:ext cx="4536648" cy="439469"/>
              <a:chOff x="-269916" y="1918981"/>
              <a:chExt cx="4552652" cy="439469"/>
            </a:xfrm>
          </p:grpSpPr>
          <p:sp>
            <p:nvSpPr>
              <p:cNvPr id="41" name="矩形: 圓角 40">
                <a:extLst>
                  <a:ext uri="{FF2B5EF4-FFF2-40B4-BE49-F238E27FC236}">
                    <a16:creationId xmlns:a16="http://schemas.microsoft.com/office/drawing/2014/main" id="{834D885F-B974-953B-648F-AC66359B76BC}"/>
                  </a:ext>
                </a:extLst>
              </p:cNvPr>
              <p:cNvSpPr/>
              <p:nvPr/>
            </p:nvSpPr>
            <p:spPr>
              <a:xfrm>
                <a:off x="-269916" y="1918981"/>
                <a:ext cx="4552652" cy="439469"/>
              </a:xfrm>
              <a:prstGeom prst="roundRect">
                <a:avLst/>
              </a:prstGeom>
              <a:solidFill>
                <a:srgbClr val="FFE5FF"/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42" name="文字方塊 41">
                <a:extLst>
                  <a:ext uri="{FF2B5EF4-FFF2-40B4-BE49-F238E27FC236}">
                    <a16:creationId xmlns:a16="http://schemas.microsoft.com/office/drawing/2014/main" id="{16D227A0-F987-E7AA-8632-BBD9EC63B468}"/>
                  </a:ext>
                </a:extLst>
              </p:cNvPr>
              <p:cNvSpPr txBox="1"/>
              <p:nvPr/>
            </p:nvSpPr>
            <p:spPr>
              <a:xfrm>
                <a:off x="-269916" y="1954049"/>
                <a:ext cx="45526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利用個資行銷明確告知公司名稱及加盟品牌</a:t>
                </a:r>
              </a:p>
            </p:txBody>
          </p:sp>
        </p:grpSp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ABB952EB-043A-F43F-7843-B06ABEF25742}"/>
                </a:ext>
              </a:extLst>
            </p:cNvPr>
            <p:cNvGrpSpPr/>
            <p:nvPr/>
          </p:nvGrpSpPr>
          <p:grpSpPr>
            <a:xfrm>
              <a:off x="1652220" y="2985419"/>
              <a:ext cx="2298274" cy="681399"/>
              <a:chOff x="-269916" y="1918981"/>
              <a:chExt cx="4552652" cy="681399"/>
            </a:xfrm>
          </p:grpSpPr>
          <p:sp>
            <p:nvSpPr>
              <p:cNvPr id="44" name="矩形: 圓角 43">
                <a:extLst>
                  <a:ext uri="{FF2B5EF4-FFF2-40B4-BE49-F238E27FC236}">
                    <a16:creationId xmlns:a16="http://schemas.microsoft.com/office/drawing/2014/main" id="{4CAF5D9C-2FA5-BBFE-D370-27F63E705228}"/>
                  </a:ext>
                </a:extLst>
              </p:cNvPr>
              <p:cNvSpPr/>
              <p:nvPr/>
            </p:nvSpPr>
            <p:spPr>
              <a:xfrm>
                <a:off x="-269916" y="1918981"/>
                <a:ext cx="4552652" cy="681399"/>
              </a:xfrm>
              <a:prstGeom prst="roundRect">
                <a:avLst/>
              </a:prstGeom>
              <a:solidFill>
                <a:srgbClr val="FFE5FF"/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351B6F5E-8A9D-50FF-8922-65EC8E30C9FF}"/>
                  </a:ext>
                </a:extLst>
              </p:cNvPr>
              <p:cNvSpPr txBox="1"/>
              <p:nvPr/>
            </p:nvSpPr>
            <p:spPr>
              <a:xfrm>
                <a:off x="-269916" y="1954049"/>
                <a:ext cx="45526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當事人表示拒絕行銷</a:t>
                </a:r>
                <a:endPara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en-US" altLang="zh-TW" sz="18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(7</a:t>
                </a:r>
                <a:r>
                  <a:rPr lang="zh-TW" altLang="en-US" sz="18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日內完成通知</a:t>
                </a:r>
                <a:r>
                  <a:rPr lang="en-US" altLang="zh-TW" sz="18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id="{D86DDFE3-F345-E45B-7727-F376E6D71DDE}"/>
                </a:ext>
              </a:extLst>
            </p:cNvPr>
            <p:cNvCxnSpPr>
              <a:cxnSpLocks/>
              <a:stCxn id="24" idx="3"/>
              <a:endCxn id="42" idx="1"/>
            </p:cNvCxnSpPr>
            <p:nvPr/>
          </p:nvCxnSpPr>
          <p:spPr>
            <a:xfrm flipV="1">
              <a:off x="1313450" y="1470756"/>
              <a:ext cx="338770" cy="918452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85F03889-1BD6-A8DB-24D2-00B4A21A1788}"/>
                </a:ext>
              </a:extLst>
            </p:cNvPr>
            <p:cNvCxnSpPr>
              <a:cxnSpLocks/>
              <a:stCxn id="24" idx="3"/>
              <a:endCxn id="45" idx="1"/>
            </p:cNvCxnSpPr>
            <p:nvPr/>
          </p:nvCxnSpPr>
          <p:spPr>
            <a:xfrm>
              <a:off x="1313450" y="2389208"/>
              <a:ext cx="338770" cy="954445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28956FB2-ADE3-AA74-E4AF-853AF039123D}"/>
                </a:ext>
              </a:extLst>
            </p:cNvPr>
            <p:cNvGrpSpPr/>
            <p:nvPr/>
          </p:nvGrpSpPr>
          <p:grpSpPr>
            <a:xfrm>
              <a:off x="4289263" y="2301151"/>
              <a:ext cx="889956" cy="453833"/>
              <a:chOff x="-269918" y="1918982"/>
              <a:chExt cx="1762914" cy="404400"/>
            </a:xfrm>
          </p:grpSpPr>
          <p:sp>
            <p:nvSpPr>
              <p:cNvPr id="53" name="矩形: 圓角 52">
                <a:extLst>
                  <a:ext uri="{FF2B5EF4-FFF2-40B4-BE49-F238E27FC236}">
                    <a16:creationId xmlns:a16="http://schemas.microsoft.com/office/drawing/2014/main" id="{E71DA6FF-8CF8-0F82-9B90-0DC19CA7B3E5}"/>
                  </a:ext>
                </a:extLst>
              </p:cNvPr>
              <p:cNvSpPr/>
              <p:nvPr/>
            </p:nvSpPr>
            <p:spPr>
              <a:xfrm>
                <a:off x="-269916" y="1918982"/>
                <a:ext cx="1762912" cy="404400"/>
              </a:xfrm>
              <a:prstGeom prst="roundRect">
                <a:avLst/>
              </a:prstGeom>
              <a:solidFill>
                <a:schemeClr val="accent5">
                  <a:lumMod val="85000"/>
                </a:schemeClr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54" name="文字方塊 53">
                <a:extLst>
                  <a:ext uri="{FF2B5EF4-FFF2-40B4-BE49-F238E27FC236}">
                    <a16:creationId xmlns:a16="http://schemas.microsoft.com/office/drawing/2014/main" id="{2D7E939A-739F-D39C-57C9-4C809DF706FA}"/>
                  </a:ext>
                </a:extLst>
              </p:cNvPr>
              <p:cNvSpPr txBox="1"/>
              <p:nvPr/>
            </p:nvSpPr>
            <p:spPr>
              <a:xfrm>
                <a:off x="-269918" y="1950695"/>
                <a:ext cx="1762912" cy="329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直營店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9A1A6F84-AF9C-3953-E374-E45E9E912F16}"/>
                </a:ext>
              </a:extLst>
            </p:cNvPr>
            <p:cNvGrpSpPr/>
            <p:nvPr/>
          </p:nvGrpSpPr>
          <p:grpSpPr>
            <a:xfrm>
              <a:off x="4303553" y="3116735"/>
              <a:ext cx="904243" cy="453832"/>
              <a:chOff x="-269916" y="1918982"/>
              <a:chExt cx="1791215" cy="404400"/>
            </a:xfrm>
          </p:grpSpPr>
          <p:sp>
            <p:nvSpPr>
              <p:cNvPr id="56" name="矩形: 圓角 55">
                <a:extLst>
                  <a:ext uri="{FF2B5EF4-FFF2-40B4-BE49-F238E27FC236}">
                    <a16:creationId xmlns:a16="http://schemas.microsoft.com/office/drawing/2014/main" id="{3BAA63B9-5A5B-B782-ECB3-69B9938D5D36}"/>
                  </a:ext>
                </a:extLst>
              </p:cNvPr>
              <p:cNvSpPr/>
              <p:nvPr/>
            </p:nvSpPr>
            <p:spPr>
              <a:xfrm>
                <a:off x="-269916" y="1918982"/>
                <a:ext cx="1762912" cy="404400"/>
              </a:xfrm>
              <a:prstGeom prst="roundRect">
                <a:avLst/>
              </a:prstGeom>
              <a:solidFill>
                <a:schemeClr val="accent5">
                  <a:lumMod val="85000"/>
                </a:schemeClr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0472A3BE-12D6-22C8-80E2-65C00697F154}"/>
                  </a:ext>
                </a:extLst>
              </p:cNvPr>
              <p:cNvSpPr txBox="1"/>
              <p:nvPr/>
            </p:nvSpPr>
            <p:spPr>
              <a:xfrm>
                <a:off x="-213308" y="1956630"/>
                <a:ext cx="1734607" cy="329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加盟店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58" name="群組 57">
              <a:extLst>
                <a:ext uri="{FF2B5EF4-FFF2-40B4-BE49-F238E27FC236}">
                  <a16:creationId xmlns:a16="http://schemas.microsoft.com/office/drawing/2014/main" id="{146E7D52-3B59-22D2-DD29-83F21BF81C97}"/>
                </a:ext>
              </a:extLst>
            </p:cNvPr>
            <p:cNvGrpSpPr/>
            <p:nvPr/>
          </p:nvGrpSpPr>
          <p:grpSpPr>
            <a:xfrm>
              <a:off x="4268562" y="3892478"/>
              <a:ext cx="1168539" cy="465931"/>
              <a:chOff x="-298331" y="1918982"/>
              <a:chExt cx="1603926" cy="415180"/>
            </a:xfrm>
          </p:grpSpPr>
          <p:sp>
            <p:nvSpPr>
              <p:cNvPr id="59" name="矩形: 圓角 58">
                <a:extLst>
                  <a:ext uri="{FF2B5EF4-FFF2-40B4-BE49-F238E27FC236}">
                    <a16:creationId xmlns:a16="http://schemas.microsoft.com/office/drawing/2014/main" id="{3D027DFE-EE1E-43D1-FFE9-5BAF61033F4B}"/>
                  </a:ext>
                </a:extLst>
              </p:cNvPr>
              <p:cNvSpPr/>
              <p:nvPr/>
            </p:nvSpPr>
            <p:spPr>
              <a:xfrm>
                <a:off x="-269916" y="1918982"/>
                <a:ext cx="1575511" cy="404400"/>
              </a:xfrm>
              <a:prstGeom prst="roundRect">
                <a:avLst/>
              </a:prstGeom>
              <a:solidFill>
                <a:schemeClr val="accent5">
                  <a:lumMod val="85000"/>
                </a:schemeClr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C4988780-6CC5-AD09-C1C3-D0489ACB58D9}"/>
                  </a:ext>
                </a:extLst>
              </p:cNvPr>
              <p:cNvSpPr txBox="1"/>
              <p:nvPr/>
            </p:nvSpPr>
            <p:spPr>
              <a:xfrm>
                <a:off x="-298331" y="1964830"/>
                <a:ext cx="15755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聯賣服務</a:t>
                </a:r>
                <a:endParaRPr lang="zh-TW" altLang="en-US" sz="18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F08DCA82-327B-9052-B9DF-34B90CD78262}"/>
                </a:ext>
              </a:extLst>
            </p:cNvPr>
            <p:cNvCxnSpPr>
              <a:cxnSpLocks/>
              <a:endCxn id="53" idx="1"/>
            </p:cNvCxnSpPr>
            <p:nvPr/>
          </p:nvCxnSpPr>
          <p:spPr>
            <a:xfrm flipV="1">
              <a:off x="3950494" y="2528068"/>
              <a:ext cx="338770" cy="815584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F1B93245-BE88-F3C3-2898-2EF8AED896F0}"/>
                </a:ext>
              </a:extLst>
            </p:cNvPr>
            <p:cNvCxnSpPr>
              <a:cxnSpLocks/>
              <a:endCxn id="56" idx="1"/>
            </p:cNvCxnSpPr>
            <p:nvPr/>
          </p:nvCxnSpPr>
          <p:spPr>
            <a:xfrm flipV="1">
              <a:off x="3950494" y="3343651"/>
              <a:ext cx="353059" cy="1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>
              <a:extLst>
                <a:ext uri="{FF2B5EF4-FFF2-40B4-BE49-F238E27FC236}">
                  <a16:creationId xmlns:a16="http://schemas.microsoft.com/office/drawing/2014/main" id="{4DCE245C-59AC-E3EA-2F25-ED27D058E771}"/>
                </a:ext>
              </a:extLst>
            </p:cNvPr>
            <p:cNvCxnSpPr>
              <a:cxnSpLocks/>
              <a:endCxn id="59" idx="1"/>
            </p:cNvCxnSpPr>
            <p:nvPr/>
          </p:nvCxnSpPr>
          <p:spPr>
            <a:xfrm>
              <a:off x="3950494" y="3343652"/>
              <a:ext cx="338770" cy="775742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9963E6BF-20C6-0A27-2D02-68E501DA6BE5}"/>
                </a:ext>
              </a:extLst>
            </p:cNvPr>
            <p:cNvGrpSpPr/>
            <p:nvPr/>
          </p:nvGrpSpPr>
          <p:grpSpPr>
            <a:xfrm>
              <a:off x="5725006" y="2301151"/>
              <a:ext cx="2980692" cy="453833"/>
              <a:chOff x="-269916" y="1918981"/>
              <a:chExt cx="1762912" cy="404400"/>
            </a:xfrm>
          </p:grpSpPr>
          <p:sp>
            <p:nvSpPr>
              <p:cNvPr id="71" name="矩形: 圓角 70">
                <a:extLst>
                  <a:ext uri="{FF2B5EF4-FFF2-40B4-BE49-F238E27FC236}">
                    <a16:creationId xmlns:a16="http://schemas.microsoft.com/office/drawing/2014/main" id="{ECA3E46B-B33E-81D3-854D-4B4B8D162177}"/>
                  </a:ext>
                </a:extLst>
              </p:cNvPr>
              <p:cNvSpPr/>
              <p:nvPr/>
            </p:nvSpPr>
            <p:spPr>
              <a:xfrm>
                <a:off x="-269916" y="1918981"/>
                <a:ext cx="1762912" cy="404400"/>
              </a:xfrm>
              <a:prstGeom prst="roundRect">
                <a:avLst/>
              </a:prstGeom>
              <a:solidFill>
                <a:schemeClr val="accent5">
                  <a:lumMod val="85000"/>
                </a:schemeClr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72" name="文字方塊 71">
                <a:extLst>
                  <a:ext uri="{FF2B5EF4-FFF2-40B4-BE49-F238E27FC236}">
                    <a16:creationId xmlns:a16="http://schemas.microsoft.com/office/drawing/2014/main" id="{F8DC6EAE-7767-3D62-385D-E071DF97DF3C}"/>
                  </a:ext>
                </a:extLst>
              </p:cNvPr>
              <p:cNvSpPr txBox="1"/>
              <p:nvPr/>
            </p:nvSpPr>
            <p:spPr>
              <a:xfrm>
                <a:off x="-269916" y="1956491"/>
                <a:ext cx="1762912" cy="329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通知總公司彙整轉知各部門</a:t>
                </a:r>
              </a:p>
            </p:txBody>
          </p:sp>
        </p:grpSp>
        <p:grpSp>
          <p:nvGrpSpPr>
            <p:cNvPr id="75" name="群組 74">
              <a:extLst>
                <a:ext uri="{FF2B5EF4-FFF2-40B4-BE49-F238E27FC236}">
                  <a16:creationId xmlns:a16="http://schemas.microsoft.com/office/drawing/2014/main" id="{B8769E41-B671-C232-696B-765297476598}"/>
                </a:ext>
              </a:extLst>
            </p:cNvPr>
            <p:cNvGrpSpPr/>
            <p:nvPr/>
          </p:nvGrpSpPr>
          <p:grpSpPr>
            <a:xfrm>
              <a:off x="5725006" y="3116733"/>
              <a:ext cx="3209294" cy="453833"/>
              <a:chOff x="-277800" y="1916102"/>
              <a:chExt cx="1770796" cy="404400"/>
            </a:xfrm>
          </p:grpSpPr>
          <p:sp>
            <p:nvSpPr>
              <p:cNvPr id="76" name="矩形: 圓角 75">
                <a:extLst>
                  <a:ext uri="{FF2B5EF4-FFF2-40B4-BE49-F238E27FC236}">
                    <a16:creationId xmlns:a16="http://schemas.microsoft.com/office/drawing/2014/main" id="{B8D81197-9945-903F-E541-202FCB685A01}"/>
                  </a:ext>
                </a:extLst>
              </p:cNvPr>
              <p:cNvSpPr/>
              <p:nvPr/>
            </p:nvSpPr>
            <p:spPr>
              <a:xfrm>
                <a:off x="-269916" y="1916102"/>
                <a:ext cx="1762912" cy="404400"/>
              </a:xfrm>
              <a:prstGeom prst="roundRect">
                <a:avLst/>
              </a:prstGeom>
              <a:solidFill>
                <a:schemeClr val="accent5">
                  <a:lumMod val="85000"/>
                </a:schemeClr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77" name="文字方塊 76">
                <a:extLst>
                  <a:ext uri="{FF2B5EF4-FFF2-40B4-BE49-F238E27FC236}">
                    <a16:creationId xmlns:a16="http://schemas.microsoft.com/office/drawing/2014/main" id="{F476E67E-0D3D-A742-022B-E844FAFD1859}"/>
                  </a:ext>
                </a:extLst>
              </p:cNvPr>
              <p:cNvSpPr txBox="1"/>
              <p:nvPr/>
            </p:nvSpPr>
            <p:spPr>
              <a:xfrm>
                <a:off x="-277800" y="1958240"/>
                <a:ext cx="1762912" cy="329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通知內部業務人員、加盟總部</a:t>
                </a:r>
              </a:p>
            </p:txBody>
          </p:sp>
        </p:grpSp>
        <p:grpSp>
          <p:nvGrpSpPr>
            <p:cNvPr id="78" name="群組 77">
              <a:extLst>
                <a:ext uri="{FF2B5EF4-FFF2-40B4-BE49-F238E27FC236}">
                  <a16:creationId xmlns:a16="http://schemas.microsoft.com/office/drawing/2014/main" id="{4CE1E39C-3FC8-913A-8F1D-BA64F568B01E}"/>
                </a:ext>
              </a:extLst>
            </p:cNvPr>
            <p:cNvGrpSpPr/>
            <p:nvPr/>
          </p:nvGrpSpPr>
          <p:grpSpPr>
            <a:xfrm>
              <a:off x="5727537" y="3891433"/>
              <a:ext cx="2354185" cy="453833"/>
              <a:chOff x="-287832" y="1916401"/>
              <a:chExt cx="1298972" cy="404400"/>
            </a:xfrm>
          </p:grpSpPr>
          <p:sp>
            <p:nvSpPr>
              <p:cNvPr id="79" name="矩形: 圓角 78">
                <a:extLst>
                  <a:ext uri="{FF2B5EF4-FFF2-40B4-BE49-F238E27FC236}">
                    <a16:creationId xmlns:a16="http://schemas.microsoft.com/office/drawing/2014/main" id="{D9CC8F40-1441-2384-B211-11C3D9073B77}"/>
                  </a:ext>
                </a:extLst>
              </p:cNvPr>
              <p:cNvSpPr/>
              <p:nvPr/>
            </p:nvSpPr>
            <p:spPr>
              <a:xfrm>
                <a:off x="-269917" y="1916401"/>
                <a:ext cx="1281057" cy="404400"/>
              </a:xfrm>
              <a:prstGeom prst="roundRect">
                <a:avLst/>
              </a:prstGeom>
              <a:solidFill>
                <a:schemeClr val="accent5">
                  <a:lumMod val="85000"/>
                </a:schemeClr>
              </a:solidFill>
              <a:ln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80" name="文字方塊 79">
                <a:extLst>
                  <a:ext uri="{FF2B5EF4-FFF2-40B4-BE49-F238E27FC236}">
                    <a16:creationId xmlns:a16="http://schemas.microsoft.com/office/drawing/2014/main" id="{73D99CF1-D4AE-A693-3A73-9E9F348F7ECB}"/>
                  </a:ext>
                </a:extLst>
              </p:cNvPr>
              <p:cNvSpPr txBox="1"/>
              <p:nvPr/>
            </p:nvSpPr>
            <p:spPr>
              <a:xfrm>
                <a:off x="-287832" y="1967710"/>
                <a:ext cx="1281058" cy="329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8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通知其他聯賣服務者</a:t>
                </a:r>
              </a:p>
            </p:txBody>
          </p:sp>
        </p:grpSp>
        <p:cxnSp>
          <p:nvCxnSpPr>
            <p:cNvPr id="81" name="直線接點 80">
              <a:extLst>
                <a:ext uri="{FF2B5EF4-FFF2-40B4-BE49-F238E27FC236}">
                  <a16:creationId xmlns:a16="http://schemas.microsoft.com/office/drawing/2014/main" id="{1E0A69C8-ADC8-BA64-0030-A6824B81179E}"/>
                </a:ext>
              </a:extLst>
            </p:cNvPr>
            <p:cNvCxnSpPr>
              <a:cxnSpLocks/>
              <a:stCxn id="56" idx="3"/>
              <a:endCxn id="76" idx="1"/>
            </p:cNvCxnSpPr>
            <p:nvPr/>
          </p:nvCxnSpPr>
          <p:spPr>
            <a:xfrm flipV="1">
              <a:off x="5193508" y="3343650"/>
              <a:ext cx="545787" cy="1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2A8DD102-5FA6-E30F-0FEB-BF7C193BFD20}"/>
                </a:ext>
              </a:extLst>
            </p:cNvPr>
            <p:cNvCxnSpPr>
              <a:cxnSpLocks/>
              <a:stCxn id="53" idx="3"/>
              <a:endCxn id="71" idx="1"/>
            </p:cNvCxnSpPr>
            <p:nvPr/>
          </p:nvCxnSpPr>
          <p:spPr>
            <a:xfrm>
              <a:off x="5179219" y="2528068"/>
              <a:ext cx="545787" cy="0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線接點 101">
              <a:extLst>
                <a:ext uri="{FF2B5EF4-FFF2-40B4-BE49-F238E27FC236}">
                  <a16:creationId xmlns:a16="http://schemas.microsoft.com/office/drawing/2014/main" id="{54C79C6F-0F84-DB11-5E58-10F1F5D72F03}"/>
                </a:ext>
              </a:extLst>
            </p:cNvPr>
            <p:cNvCxnSpPr>
              <a:cxnSpLocks/>
              <a:stCxn id="59" idx="3"/>
              <a:endCxn id="79" idx="1"/>
            </p:cNvCxnSpPr>
            <p:nvPr/>
          </p:nvCxnSpPr>
          <p:spPr>
            <a:xfrm flipV="1">
              <a:off x="5437101" y="4118350"/>
              <a:ext cx="322904" cy="1045"/>
            </a:xfrm>
            <a:prstGeom prst="line">
              <a:avLst/>
            </a:prstGeom>
            <a:ln w="28575">
              <a:solidFill>
                <a:srgbClr val="192E4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46F7AF52-B10C-3917-5CD1-4231AB332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58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26;p29">
            <a:extLst>
              <a:ext uri="{FF2B5EF4-FFF2-40B4-BE49-F238E27FC236}">
                <a16:creationId xmlns:a16="http://schemas.microsoft.com/office/drawing/2014/main" id="{50EB7AEF-31FE-2A6B-33F5-0E538B2FFF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37891" y="118570"/>
            <a:ext cx="642082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個資安維計畫範本及內部自主稽核表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0502E90-E2EC-4043-C704-443D98428B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36</a:t>
            </a:fld>
            <a:endParaRPr lang="zh-TW" altLang="en-US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C93C9D89-4A10-FCED-A7CE-F7108E93B1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48"/>
          <a:stretch/>
        </p:blipFill>
        <p:spPr>
          <a:xfrm>
            <a:off x="294678" y="939158"/>
            <a:ext cx="3606525" cy="3710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401295CF-96BC-BCAF-65DD-BF186551247E}"/>
              </a:ext>
            </a:extLst>
          </p:cNvPr>
          <p:cNvGrpSpPr/>
          <p:nvPr/>
        </p:nvGrpSpPr>
        <p:grpSpPr>
          <a:xfrm>
            <a:off x="4066578" y="994738"/>
            <a:ext cx="4782744" cy="3710425"/>
            <a:chOff x="5368468" y="1438082"/>
            <a:chExt cx="6446252" cy="5375294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B597CC2C-AA94-0B68-CD6B-069A1C6A8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68468" y="1438082"/>
              <a:ext cx="5192027" cy="3935134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9004E168-DDF5-BB0C-46AD-F90303F69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36921" y="3106955"/>
              <a:ext cx="4377799" cy="3625905"/>
            </a:xfrm>
            <a:prstGeom prst="rect">
              <a:avLst/>
            </a:prstGeom>
          </p:spPr>
        </p:pic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651EC00D-481F-C369-F5A3-973981E77BC5}"/>
                </a:ext>
              </a:extLst>
            </p:cNvPr>
            <p:cNvSpPr/>
            <p:nvPr/>
          </p:nvSpPr>
          <p:spPr>
            <a:xfrm>
              <a:off x="7436921" y="6427368"/>
              <a:ext cx="1611407" cy="386008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419EA0B-5F7E-21CE-192D-B4B724F73731}"/>
                </a:ext>
              </a:extLst>
            </p:cNvPr>
            <p:cNvSpPr/>
            <p:nvPr/>
          </p:nvSpPr>
          <p:spPr>
            <a:xfrm>
              <a:off x="9690394" y="6427368"/>
              <a:ext cx="1611407" cy="386008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" name="圖片 6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83F2E466-46A0-FA03-DCBD-CA71FEE6A4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537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5E0ECAA-53B9-18A3-9570-6A26A169CB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37</a:t>
            </a:fld>
            <a:endParaRPr lang="zh-TW" altLang="en-US"/>
          </a:p>
        </p:txBody>
      </p: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3CA2678D-6E93-8C97-42B2-A2BEE10ED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39CA5F7D-FDAC-6B09-158F-FEDD43A08AD6}"/>
              </a:ext>
            </a:extLst>
          </p:cNvPr>
          <p:cNvSpPr/>
          <p:nvPr/>
        </p:nvSpPr>
        <p:spPr>
          <a:xfrm>
            <a:off x="2324100" y="3611880"/>
            <a:ext cx="4853940" cy="784860"/>
          </a:xfrm>
          <a:prstGeom prst="rect">
            <a:avLst/>
          </a:prstGeom>
          <a:solidFill>
            <a:srgbClr val="E5EC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Google Shape;1326;p29">
            <a:extLst>
              <a:ext uri="{FF2B5EF4-FFF2-40B4-BE49-F238E27FC236}">
                <a16:creationId xmlns:a16="http://schemas.microsoft.com/office/drawing/2014/main" id="{C744F766-F3DF-2349-F281-E7C9AB8DDD54}"/>
              </a:ext>
            </a:extLst>
          </p:cNvPr>
          <p:cNvSpPr txBox="1">
            <a:spLocks/>
          </p:cNvSpPr>
          <p:nvPr/>
        </p:nvSpPr>
        <p:spPr>
          <a:xfrm>
            <a:off x="3019812" y="1625117"/>
            <a:ext cx="3104375" cy="1994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rompt"/>
              <a:buNone/>
              <a:defRPr sz="7200" b="1" i="0" u="none" strike="noStrike" cap="non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rompt"/>
              <a:buNone/>
              <a:defRPr sz="5200" b="1" i="0" u="none" strike="noStrike" cap="non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rompt"/>
              <a:buNone/>
              <a:defRPr sz="5200" b="1" i="0" u="none" strike="noStrike" cap="non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rompt"/>
              <a:buNone/>
              <a:defRPr sz="5200" b="1" i="0" u="none" strike="noStrike" cap="non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rompt"/>
              <a:buNone/>
              <a:defRPr sz="5200" b="1" i="0" u="none" strike="noStrike" cap="non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rompt"/>
              <a:buNone/>
              <a:defRPr sz="5200" b="1" i="0" u="none" strike="noStrike" cap="non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rompt"/>
              <a:buNone/>
              <a:defRPr sz="5200" b="1" i="0" u="none" strike="noStrike" cap="non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rompt"/>
              <a:buNone/>
              <a:defRPr sz="5200" b="1" i="0" u="none" strike="noStrike" cap="non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rompt"/>
              <a:buNone/>
              <a:defRPr sz="5200" b="1" i="0" u="none" strike="noStrike" cap="non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defRPr>
            </a:lvl9pPr>
          </a:lstStyle>
          <a:p>
            <a:pPr algn="l"/>
            <a:r>
              <a:rPr lang="zh-TW" altLang="en-US" sz="5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簡報結束</a:t>
            </a:r>
            <a:endParaRPr lang="en-US" altLang="zh-TW" sz="5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5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感謝聆聽</a:t>
            </a:r>
          </a:p>
        </p:txBody>
      </p:sp>
    </p:spTree>
    <p:extLst>
      <p:ext uri="{BB962C8B-B14F-4D97-AF65-F5344CB8AC3E}">
        <p14:creationId xmlns:p14="http://schemas.microsoft.com/office/powerpoint/2010/main" val="1538841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9"/>
          <p:cNvGrpSpPr/>
          <p:nvPr/>
        </p:nvGrpSpPr>
        <p:grpSpPr>
          <a:xfrm>
            <a:off x="7230177" y="2347677"/>
            <a:ext cx="2889779" cy="2795740"/>
            <a:chOff x="7230177" y="2347677"/>
            <a:chExt cx="2889779" cy="2795740"/>
          </a:xfrm>
        </p:grpSpPr>
        <p:grpSp>
          <p:nvGrpSpPr>
            <p:cNvPr id="1340" name="Google Shape;1340;p29"/>
            <p:cNvGrpSpPr/>
            <p:nvPr/>
          </p:nvGrpSpPr>
          <p:grpSpPr>
            <a:xfrm>
              <a:off x="7230177" y="2347677"/>
              <a:ext cx="1893855" cy="2795740"/>
              <a:chOff x="5802554" y="945554"/>
              <a:chExt cx="1464698" cy="2162212"/>
            </a:xfrm>
          </p:grpSpPr>
          <p:grpSp>
            <p:nvGrpSpPr>
              <p:cNvPr id="1341" name="Google Shape;1341;p29"/>
              <p:cNvGrpSpPr/>
              <p:nvPr/>
            </p:nvGrpSpPr>
            <p:grpSpPr>
              <a:xfrm>
                <a:off x="5802554" y="945554"/>
                <a:ext cx="1464698" cy="2162212"/>
                <a:chOff x="5802554" y="945554"/>
                <a:chExt cx="1464698" cy="2162212"/>
              </a:xfrm>
            </p:grpSpPr>
            <p:sp>
              <p:nvSpPr>
                <p:cNvPr id="1342" name="Google Shape;1342;p29"/>
                <p:cNvSpPr/>
                <p:nvPr/>
              </p:nvSpPr>
              <p:spPr>
                <a:xfrm>
                  <a:off x="5872226" y="1036699"/>
                  <a:ext cx="879071" cy="2071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071" h="2071067" extrusionOk="0">
                      <a:moveTo>
                        <a:pt x="0" y="0"/>
                      </a:moveTo>
                      <a:lnTo>
                        <a:pt x="879072" y="0"/>
                      </a:lnTo>
                      <a:lnTo>
                        <a:pt x="879072" y="2071067"/>
                      </a:lnTo>
                      <a:lnTo>
                        <a:pt x="0" y="207106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3" name="Google Shape;1343;p29"/>
                <p:cNvSpPr/>
                <p:nvPr/>
              </p:nvSpPr>
              <p:spPr>
                <a:xfrm>
                  <a:off x="6751297" y="1036699"/>
                  <a:ext cx="448012" cy="20710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012" h="2071067" extrusionOk="0">
                      <a:moveTo>
                        <a:pt x="0" y="0"/>
                      </a:moveTo>
                      <a:lnTo>
                        <a:pt x="448012" y="0"/>
                      </a:lnTo>
                      <a:lnTo>
                        <a:pt x="448012" y="2071067"/>
                      </a:lnTo>
                      <a:lnTo>
                        <a:pt x="0" y="207106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4" name="Google Shape;1344;p29"/>
                <p:cNvSpPr/>
                <p:nvPr/>
              </p:nvSpPr>
              <p:spPr>
                <a:xfrm>
                  <a:off x="5802554" y="945554"/>
                  <a:ext cx="948676" cy="91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8676" h="91144" extrusionOk="0">
                      <a:moveTo>
                        <a:pt x="0" y="0"/>
                      </a:moveTo>
                      <a:lnTo>
                        <a:pt x="948677" y="0"/>
                      </a:lnTo>
                      <a:lnTo>
                        <a:pt x="948677" y="91145"/>
                      </a:lnTo>
                      <a:lnTo>
                        <a:pt x="0" y="9114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5" name="Google Shape;1345;p29"/>
                <p:cNvSpPr/>
                <p:nvPr/>
              </p:nvSpPr>
              <p:spPr>
                <a:xfrm>
                  <a:off x="6751297" y="945554"/>
                  <a:ext cx="515955" cy="911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5955" h="91144" extrusionOk="0">
                      <a:moveTo>
                        <a:pt x="0" y="0"/>
                      </a:moveTo>
                      <a:lnTo>
                        <a:pt x="515955" y="0"/>
                      </a:lnTo>
                      <a:lnTo>
                        <a:pt x="515955" y="91145"/>
                      </a:lnTo>
                      <a:lnTo>
                        <a:pt x="0" y="9114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 w="1905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6" name="Google Shape;1346;p29"/>
              <p:cNvGrpSpPr/>
              <p:nvPr/>
            </p:nvGrpSpPr>
            <p:grpSpPr>
              <a:xfrm>
                <a:off x="5960312" y="1198579"/>
                <a:ext cx="157159" cy="252426"/>
                <a:chOff x="5960312" y="1198579"/>
                <a:chExt cx="157159" cy="252426"/>
              </a:xfrm>
            </p:grpSpPr>
            <p:sp>
              <p:nvSpPr>
                <p:cNvPr id="1347" name="Google Shape;1347;p29"/>
                <p:cNvSpPr/>
                <p:nvPr/>
              </p:nvSpPr>
              <p:spPr>
                <a:xfrm>
                  <a:off x="5966561" y="1208019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8" name="Google Shape;1348;p29"/>
                <p:cNvSpPr/>
                <p:nvPr/>
              </p:nvSpPr>
              <p:spPr>
                <a:xfrm>
                  <a:off x="5960312" y="1198579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9" name="Google Shape;1349;p29"/>
                <p:cNvSpPr/>
                <p:nvPr/>
              </p:nvSpPr>
              <p:spPr>
                <a:xfrm>
                  <a:off x="5966561" y="1313324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50" name="Google Shape;1350;p29"/>
              <p:cNvGrpSpPr/>
              <p:nvPr/>
            </p:nvGrpSpPr>
            <p:grpSpPr>
              <a:xfrm>
                <a:off x="6225835" y="1198579"/>
                <a:ext cx="157159" cy="252426"/>
                <a:chOff x="6225835" y="1198579"/>
                <a:chExt cx="157159" cy="252426"/>
              </a:xfrm>
            </p:grpSpPr>
            <p:sp>
              <p:nvSpPr>
                <p:cNvPr id="1351" name="Google Shape;1351;p29"/>
                <p:cNvSpPr/>
                <p:nvPr/>
              </p:nvSpPr>
              <p:spPr>
                <a:xfrm>
                  <a:off x="6232018" y="1208019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2" name="Google Shape;1352;p29"/>
                <p:cNvSpPr/>
                <p:nvPr/>
              </p:nvSpPr>
              <p:spPr>
                <a:xfrm>
                  <a:off x="6225835" y="1198579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3" name="Google Shape;1353;p29"/>
                <p:cNvSpPr/>
                <p:nvPr/>
              </p:nvSpPr>
              <p:spPr>
                <a:xfrm>
                  <a:off x="6232018" y="1313324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54" name="Google Shape;1354;p29"/>
              <p:cNvGrpSpPr/>
              <p:nvPr/>
            </p:nvGrpSpPr>
            <p:grpSpPr>
              <a:xfrm>
                <a:off x="6491292" y="1198579"/>
                <a:ext cx="157159" cy="252426"/>
                <a:chOff x="6491292" y="1198579"/>
                <a:chExt cx="157159" cy="252426"/>
              </a:xfrm>
            </p:grpSpPr>
            <p:sp>
              <p:nvSpPr>
                <p:cNvPr id="1355" name="Google Shape;1355;p29"/>
                <p:cNvSpPr/>
                <p:nvPr/>
              </p:nvSpPr>
              <p:spPr>
                <a:xfrm>
                  <a:off x="6497475" y="1208019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6" name="Google Shape;1356;p29"/>
                <p:cNvSpPr/>
                <p:nvPr/>
              </p:nvSpPr>
              <p:spPr>
                <a:xfrm>
                  <a:off x="6491292" y="1198579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7" name="Google Shape;1357;p29"/>
                <p:cNvSpPr/>
                <p:nvPr/>
              </p:nvSpPr>
              <p:spPr>
                <a:xfrm>
                  <a:off x="6497475" y="1313324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58" name="Google Shape;1358;p29"/>
              <p:cNvGrpSpPr/>
              <p:nvPr/>
            </p:nvGrpSpPr>
            <p:grpSpPr>
              <a:xfrm>
                <a:off x="5960312" y="1586825"/>
                <a:ext cx="157159" cy="252426"/>
                <a:chOff x="5960312" y="1586825"/>
                <a:chExt cx="157159" cy="252426"/>
              </a:xfrm>
            </p:grpSpPr>
            <p:sp>
              <p:nvSpPr>
                <p:cNvPr id="1359" name="Google Shape;1359;p29"/>
                <p:cNvSpPr/>
                <p:nvPr/>
              </p:nvSpPr>
              <p:spPr>
                <a:xfrm>
                  <a:off x="5966561" y="1596265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0" name="Google Shape;1360;p29"/>
                <p:cNvSpPr/>
                <p:nvPr/>
              </p:nvSpPr>
              <p:spPr>
                <a:xfrm>
                  <a:off x="5960312" y="1586825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1" name="Google Shape;1361;p29"/>
                <p:cNvSpPr/>
                <p:nvPr/>
              </p:nvSpPr>
              <p:spPr>
                <a:xfrm>
                  <a:off x="5966561" y="1701570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2" name="Google Shape;1362;p29"/>
              <p:cNvGrpSpPr/>
              <p:nvPr/>
            </p:nvGrpSpPr>
            <p:grpSpPr>
              <a:xfrm>
                <a:off x="6225835" y="1586825"/>
                <a:ext cx="157159" cy="252426"/>
                <a:chOff x="6225835" y="1586825"/>
                <a:chExt cx="157159" cy="252426"/>
              </a:xfrm>
            </p:grpSpPr>
            <p:sp>
              <p:nvSpPr>
                <p:cNvPr id="1363" name="Google Shape;1363;p29"/>
                <p:cNvSpPr/>
                <p:nvPr/>
              </p:nvSpPr>
              <p:spPr>
                <a:xfrm>
                  <a:off x="6232018" y="1596265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4" name="Google Shape;1364;p29"/>
                <p:cNvSpPr/>
                <p:nvPr/>
              </p:nvSpPr>
              <p:spPr>
                <a:xfrm>
                  <a:off x="6225835" y="1586825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5" name="Google Shape;1365;p29"/>
                <p:cNvSpPr/>
                <p:nvPr/>
              </p:nvSpPr>
              <p:spPr>
                <a:xfrm>
                  <a:off x="6232018" y="1701570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6" name="Google Shape;1366;p29"/>
              <p:cNvGrpSpPr/>
              <p:nvPr/>
            </p:nvGrpSpPr>
            <p:grpSpPr>
              <a:xfrm>
                <a:off x="6491292" y="1586825"/>
                <a:ext cx="157159" cy="252426"/>
                <a:chOff x="6491292" y="1586825"/>
                <a:chExt cx="157159" cy="252426"/>
              </a:xfrm>
            </p:grpSpPr>
            <p:sp>
              <p:nvSpPr>
                <p:cNvPr id="1367" name="Google Shape;1367;p29"/>
                <p:cNvSpPr/>
                <p:nvPr/>
              </p:nvSpPr>
              <p:spPr>
                <a:xfrm>
                  <a:off x="6497475" y="1596265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8" name="Google Shape;1368;p29"/>
                <p:cNvSpPr/>
                <p:nvPr/>
              </p:nvSpPr>
              <p:spPr>
                <a:xfrm>
                  <a:off x="6491292" y="1586825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9" name="Google Shape;1369;p29"/>
                <p:cNvSpPr/>
                <p:nvPr/>
              </p:nvSpPr>
              <p:spPr>
                <a:xfrm>
                  <a:off x="6497475" y="1701570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70" name="Google Shape;1370;p29"/>
              <p:cNvGrpSpPr/>
              <p:nvPr/>
            </p:nvGrpSpPr>
            <p:grpSpPr>
              <a:xfrm>
                <a:off x="5960312" y="1975004"/>
                <a:ext cx="157159" cy="252426"/>
                <a:chOff x="5960312" y="1975004"/>
                <a:chExt cx="157159" cy="252426"/>
              </a:xfrm>
            </p:grpSpPr>
            <p:sp>
              <p:nvSpPr>
                <p:cNvPr id="1371" name="Google Shape;1371;p29"/>
                <p:cNvSpPr/>
                <p:nvPr/>
              </p:nvSpPr>
              <p:spPr>
                <a:xfrm>
                  <a:off x="5966561" y="1984511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2" name="Google Shape;1372;p29"/>
                <p:cNvSpPr/>
                <p:nvPr/>
              </p:nvSpPr>
              <p:spPr>
                <a:xfrm>
                  <a:off x="5960312" y="1975004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3" name="Google Shape;1373;p29"/>
                <p:cNvSpPr/>
                <p:nvPr/>
              </p:nvSpPr>
              <p:spPr>
                <a:xfrm>
                  <a:off x="5966561" y="2089816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74" name="Google Shape;1374;p29"/>
              <p:cNvGrpSpPr/>
              <p:nvPr/>
            </p:nvGrpSpPr>
            <p:grpSpPr>
              <a:xfrm>
                <a:off x="6225835" y="1975004"/>
                <a:ext cx="157159" cy="252426"/>
                <a:chOff x="6225835" y="1975004"/>
                <a:chExt cx="157159" cy="252426"/>
              </a:xfrm>
            </p:grpSpPr>
            <p:sp>
              <p:nvSpPr>
                <p:cNvPr id="1375" name="Google Shape;1375;p29"/>
                <p:cNvSpPr/>
                <p:nvPr/>
              </p:nvSpPr>
              <p:spPr>
                <a:xfrm>
                  <a:off x="6232018" y="1984511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6" name="Google Shape;1376;p29"/>
                <p:cNvSpPr/>
                <p:nvPr/>
              </p:nvSpPr>
              <p:spPr>
                <a:xfrm>
                  <a:off x="6225835" y="1975004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7" name="Google Shape;1377;p29"/>
                <p:cNvSpPr/>
                <p:nvPr/>
              </p:nvSpPr>
              <p:spPr>
                <a:xfrm>
                  <a:off x="6232018" y="2089816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78" name="Google Shape;1378;p29"/>
              <p:cNvGrpSpPr/>
              <p:nvPr/>
            </p:nvGrpSpPr>
            <p:grpSpPr>
              <a:xfrm>
                <a:off x="6491292" y="1975004"/>
                <a:ext cx="157159" cy="252426"/>
                <a:chOff x="6491292" y="1975004"/>
                <a:chExt cx="157159" cy="252426"/>
              </a:xfrm>
            </p:grpSpPr>
            <p:sp>
              <p:nvSpPr>
                <p:cNvPr id="1379" name="Google Shape;1379;p29"/>
                <p:cNvSpPr/>
                <p:nvPr/>
              </p:nvSpPr>
              <p:spPr>
                <a:xfrm>
                  <a:off x="6497475" y="1984511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80"/>
                      </a:lnTo>
                      <a:lnTo>
                        <a:pt x="0" y="2334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0" name="Google Shape;1380;p29"/>
                <p:cNvSpPr/>
                <p:nvPr/>
              </p:nvSpPr>
              <p:spPr>
                <a:xfrm>
                  <a:off x="6491292" y="1975004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1" name="Google Shape;1381;p29"/>
                <p:cNvSpPr/>
                <p:nvPr/>
              </p:nvSpPr>
              <p:spPr>
                <a:xfrm>
                  <a:off x="6497475" y="2089816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82" name="Google Shape;1382;p29"/>
              <p:cNvGrpSpPr/>
              <p:nvPr/>
            </p:nvGrpSpPr>
            <p:grpSpPr>
              <a:xfrm>
                <a:off x="5960312" y="2363251"/>
                <a:ext cx="157159" cy="252426"/>
                <a:chOff x="5960312" y="2363251"/>
                <a:chExt cx="157159" cy="252426"/>
              </a:xfrm>
            </p:grpSpPr>
            <p:sp>
              <p:nvSpPr>
                <p:cNvPr id="1383" name="Google Shape;1383;p29"/>
                <p:cNvSpPr/>
                <p:nvPr/>
              </p:nvSpPr>
              <p:spPr>
                <a:xfrm>
                  <a:off x="5966561" y="2372757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79"/>
                      </a:lnTo>
                      <a:lnTo>
                        <a:pt x="0" y="23347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4" name="Google Shape;1384;p29"/>
                <p:cNvSpPr/>
                <p:nvPr/>
              </p:nvSpPr>
              <p:spPr>
                <a:xfrm>
                  <a:off x="5960312" y="2363251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5" name="Google Shape;1385;p29"/>
                <p:cNvSpPr/>
                <p:nvPr/>
              </p:nvSpPr>
              <p:spPr>
                <a:xfrm>
                  <a:off x="5966561" y="2478062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86" name="Google Shape;1386;p29"/>
              <p:cNvGrpSpPr/>
              <p:nvPr/>
            </p:nvGrpSpPr>
            <p:grpSpPr>
              <a:xfrm>
                <a:off x="6225835" y="2363251"/>
                <a:ext cx="157159" cy="252426"/>
                <a:chOff x="6225835" y="2363251"/>
                <a:chExt cx="157159" cy="252426"/>
              </a:xfrm>
            </p:grpSpPr>
            <p:sp>
              <p:nvSpPr>
                <p:cNvPr id="1387" name="Google Shape;1387;p29"/>
                <p:cNvSpPr/>
                <p:nvPr/>
              </p:nvSpPr>
              <p:spPr>
                <a:xfrm>
                  <a:off x="6232018" y="2372757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79"/>
                      </a:lnTo>
                      <a:lnTo>
                        <a:pt x="0" y="23347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8" name="Google Shape;1388;p29"/>
                <p:cNvSpPr/>
                <p:nvPr/>
              </p:nvSpPr>
              <p:spPr>
                <a:xfrm>
                  <a:off x="6225835" y="2363251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9" name="Google Shape;1389;p29"/>
                <p:cNvSpPr/>
                <p:nvPr/>
              </p:nvSpPr>
              <p:spPr>
                <a:xfrm>
                  <a:off x="6232018" y="2478062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90" name="Google Shape;1390;p29"/>
              <p:cNvGrpSpPr/>
              <p:nvPr/>
            </p:nvGrpSpPr>
            <p:grpSpPr>
              <a:xfrm>
                <a:off x="6491292" y="2363251"/>
                <a:ext cx="157159" cy="252426"/>
                <a:chOff x="6491292" y="2363251"/>
                <a:chExt cx="157159" cy="252426"/>
              </a:xfrm>
            </p:grpSpPr>
            <p:sp>
              <p:nvSpPr>
                <p:cNvPr id="1391" name="Google Shape;1391;p29"/>
                <p:cNvSpPr/>
                <p:nvPr/>
              </p:nvSpPr>
              <p:spPr>
                <a:xfrm>
                  <a:off x="6497475" y="2372757"/>
                  <a:ext cx="144728" cy="2334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233479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233479"/>
                      </a:lnTo>
                      <a:lnTo>
                        <a:pt x="0" y="23347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2" name="Google Shape;1392;p29"/>
                <p:cNvSpPr/>
                <p:nvPr/>
              </p:nvSpPr>
              <p:spPr>
                <a:xfrm>
                  <a:off x="6491292" y="2363251"/>
                  <a:ext cx="157159" cy="252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59" h="252426" extrusionOk="0">
                      <a:moveTo>
                        <a:pt x="157160" y="252426"/>
                      </a:moveTo>
                      <a:lnTo>
                        <a:pt x="0" y="252426"/>
                      </a:lnTo>
                      <a:lnTo>
                        <a:pt x="0" y="0"/>
                      </a:lnTo>
                      <a:lnTo>
                        <a:pt x="157160" y="0"/>
                      </a:lnTo>
                      <a:lnTo>
                        <a:pt x="157160" y="252426"/>
                      </a:lnTo>
                      <a:close/>
                      <a:moveTo>
                        <a:pt x="12432" y="233413"/>
                      </a:moveTo>
                      <a:lnTo>
                        <a:pt x="144662" y="233413"/>
                      </a:lnTo>
                      <a:lnTo>
                        <a:pt x="144662" y="18947"/>
                      </a:lnTo>
                      <a:lnTo>
                        <a:pt x="12432" y="18947"/>
                      </a:lnTo>
                      <a:lnTo>
                        <a:pt x="12432" y="2334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3" name="Google Shape;1393;p29"/>
                <p:cNvSpPr/>
                <p:nvPr/>
              </p:nvSpPr>
              <p:spPr>
                <a:xfrm>
                  <a:off x="6497475" y="2478062"/>
                  <a:ext cx="144728" cy="15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728" h="15955" extrusionOk="0">
                      <a:moveTo>
                        <a:pt x="0" y="0"/>
                      </a:moveTo>
                      <a:lnTo>
                        <a:pt x="144728" y="0"/>
                      </a:lnTo>
                      <a:lnTo>
                        <a:pt x="144728" y="15955"/>
                      </a:lnTo>
                      <a:lnTo>
                        <a:pt x="0" y="1595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94" name="Google Shape;1394;p29"/>
              <p:cNvSpPr/>
              <p:nvPr/>
            </p:nvSpPr>
            <p:spPr>
              <a:xfrm>
                <a:off x="6151444" y="2809601"/>
                <a:ext cx="261467" cy="298165"/>
              </a:xfrm>
              <a:custGeom>
                <a:avLst/>
                <a:gdLst/>
                <a:ahLst/>
                <a:cxnLst/>
                <a:rect l="l" t="t" r="r" b="b"/>
                <a:pathLst>
                  <a:path w="261467" h="298165" extrusionOk="0">
                    <a:moveTo>
                      <a:pt x="0" y="298165"/>
                    </a:moveTo>
                    <a:lnTo>
                      <a:pt x="0" y="0"/>
                    </a:lnTo>
                    <a:lnTo>
                      <a:pt x="261468" y="0"/>
                    </a:lnTo>
                    <a:lnTo>
                      <a:pt x="261468" y="298165"/>
                    </a:lnTo>
                  </a:path>
                </a:pathLst>
              </a:custGeom>
              <a:noFill/>
              <a:ln w="28575" cap="flat" cmpd="sng">
                <a:solidFill>
                  <a:schemeClr val="dk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5" name="Google Shape;1395;p29"/>
            <p:cNvGrpSpPr/>
            <p:nvPr/>
          </p:nvGrpSpPr>
          <p:grpSpPr>
            <a:xfrm>
              <a:off x="8828504" y="3115035"/>
              <a:ext cx="1291452" cy="2028381"/>
              <a:chOff x="7038692" y="1539025"/>
              <a:chExt cx="998803" cy="1568740"/>
            </a:xfrm>
          </p:grpSpPr>
          <p:sp>
            <p:nvSpPr>
              <p:cNvPr id="1396" name="Google Shape;1396;p29"/>
              <p:cNvSpPr/>
              <p:nvPr/>
            </p:nvSpPr>
            <p:spPr>
              <a:xfrm>
                <a:off x="7088752" y="1604575"/>
                <a:ext cx="631897" cy="1503190"/>
              </a:xfrm>
              <a:custGeom>
                <a:avLst/>
                <a:gdLst/>
                <a:ahLst/>
                <a:cxnLst/>
                <a:rect l="l" t="t" r="r" b="b"/>
                <a:pathLst>
                  <a:path w="631897" h="1503190" extrusionOk="0">
                    <a:moveTo>
                      <a:pt x="0" y="0"/>
                    </a:moveTo>
                    <a:lnTo>
                      <a:pt x="631897" y="0"/>
                    </a:lnTo>
                    <a:lnTo>
                      <a:pt x="631897" y="1503191"/>
                    </a:lnTo>
                    <a:lnTo>
                      <a:pt x="0" y="1503191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7" name="Google Shape;1397;p29"/>
              <p:cNvSpPr/>
              <p:nvPr/>
            </p:nvSpPr>
            <p:spPr>
              <a:xfrm>
                <a:off x="7720649" y="1604575"/>
                <a:ext cx="267982" cy="1503190"/>
              </a:xfrm>
              <a:custGeom>
                <a:avLst/>
                <a:gdLst/>
                <a:ahLst/>
                <a:cxnLst/>
                <a:rect l="l" t="t" r="r" b="b"/>
                <a:pathLst>
                  <a:path w="267982" h="1503190" extrusionOk="0">
                    <a:moveTo>
                      <a:pt x="0" y="0"/>
                    </a:moveTo>
                    <a:lnTo>
                      <a:pt x="267983" y="0"/>
                    </a:lnTo>
                    <a:lnTo>
                      <a:pt x="267983" y="1503191"/>
                    </a:lnTo>
                    <a:lnTo>
                      <a:pt x="0" y="150319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8" name="Google Shape;1398;p29"/>
              <p:cNvSpPr/>
              <p:nvPr/>
            </p:nvSpPr>
            <p:spPr>
              <a:xfrm>
                <a:off x="7038692" y="1539025"/>
                <a:ext cx="681956" cy="65549"/>
              </a:xfrm>
              <a:custGeom>
                <a:avLst/>
                <a:gdLst/>
                <a:ahLst/>
                <a:cxnLst/>
                <a:rect l="l" t="t" r="r" b="b"/>
                <a:pathLst>
                  <a:path w="681956" h="65549" extrusionOk="0">
                    <a:moveTo>
                      <a:pt x="0" y="0"/>
                    </a:moveTo>
                    <a:lnTo>
                      <a:pt x="681957" y="0"/>
                    </a:lnTo>
                    <a:lnTo>
                      <a:pt x="681957" y="65550"/>
                    </a:lnTo>
                    <a:lnTo>
                      <a:pt x="0" y="65550"/>
                    </a:lnTo>
                    <a:close/>
                  </a:path>
                </a:pathLst>
              </a:custGeom>
              <a:solidFill>
                <a:schemeClr val="accen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9" name="Google Shape;1399;p29"/>
              <p:cNvSpPr/>
              <p:nvPr/>
            </p:nvSpPr>
            <p:spPr>
              <a:xfrm>
                <a:off x="7720649" y="1539025"/>
                <a:ext cx="316846" cy="65549"/>
              </a:xfrm>
              <a:custGeom>
                <a:avLst/>
                <a:gdLst/>
                <a:ahLst/>
                <a:cxnLst/>
                <a:rect l="l" t="t" r="r" b="b"/>
                <a:pathLst>
                  <a:path w="316846" h="65549" extrusionOk="0">
                    <a:moveTo>
                      <a:pt x="0" y="0"/>
                    </a:moveTo>
                    <a:lnTo>
                      <a:pt x="316846" y="0"/>
                    </a:lnTo>
                    <a:lnTo>
                      <a:pt x="316846" y="65550"/>
                    </a:lnTo>
                    <a:lnTo>
                      <a:pt x="0" y="65550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26" name="Google Shape;1326;p29"/>
          <p:cNvSpPr txBox="1">
            <a:spLocks noGrp="1"/>
          </p:cNvSpPr>
          <p:nvPr>
            <p:ph type="title"/>
          </p:nvPr>
        </p:nvSpPr>
        <p:spPr>
          <a:xfrm>
            <a:off x="1968076" y="328590"/>
            <a:ext cx="5073173" cy="1324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不動產經紀人員</a:t>
            </a:r>
            <a:b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應具備之專業法規知能</a:t>
            </a:r>
            <a:endParaRPr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00" name="Google Shape;1400;p29"/>
          <p:cNvSpPr/>
          <p:nvPr/>
        </p:nvSpPr>
        <p:spPr>
          <a:xfrm>
            <a:off x="8992143" y="3377263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1" name="Google Shape;1401;p29"/>
          <p:cNvSpPr/>
          <p:nvPr/>
        </p:nvSpPr>
        <p:spPr>
          <a:xfrm>
            <a:off x="9335495" y="3377263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29"/>
          <p:cNvSpPr/>
          <p:nvPr/>
        </p:nvSpPr>
        <p:spPr>
          <a:xfrm>
            <a:off x="8992143" y="3816735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29"/>
          <p:cNvSpPr/>
          <p:nvPr/>
        </p:nvSpPr>
        <p:spPr>
          <a:xfrm>
            <a:off x="9335495" y="3816735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29"/>
          <p:cNvSpPr/>
          <p:nvPr/>
        </p:nvSpPr>
        <p:spPr>
          <a:xfrm>
            <a:off x="8992143" y="4256208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Google Shape;1405;p29"/>
          <p:cNvSpPr/>
          <p:nvPr/>
        </p:nvSpPr>
        <p:spPr>
          <a:xfrm>
            <a:off x="9335495" y="4256208"/>
            <a:ext cx="206892" cy="318942"/>
          </a:xfrm>
          <a:custGeom>
            <a:avLst/>
            <a:gdLst/>
            <a:ahLst/>
            <a:cxnLst/>
            <a:rect l="l" t="t" r="r" b="b"/>
            <a:pathLst>
              <a:path w="80581" h="137921" extrusionOk="0">
                <a:moveTo>
                  <a:pt x="75342" y="137922"/>
                </a:moveTo>
                <a:lnTo>
                  <a:pt x="5143" y="137922"/>
                </a:lnTo>
                <a:lnTo>
                  <a:pt x="0" y="132779"/>
                </a:lnTo>
                <a:lnTo>
                  <a:pt x="0" y="40291"/>
                </a:lnTo>
                <a:cubicBezTo>
                  <a:pt x="0" y="18097"/>
                  <a:pt x="18097" y="0"/>
                  <a:pt x="40291" y="0"/>
                </a:cubicBezTo>
                <a:cubicBezTo>
                  <a:pt x="62484" y="0"/>
                  <a:pt x="80581" y="18097"/>
                  <a:pt x="80581" y="40291"/>
                </a:cubicBezTo>
                <a:lnTo>
                  <a:pt x="80581" y="132779"/>
                </a:lnTo>
                <a:lnTo>
                  <a:pt x="75438" y="137922"/>
                </a:lnTo>
                <a:close/>
                <a:moveTo>
                  <a:pt x="10287" y="127635"/>
                </a:moveTo>
                <a:lnTo>
                  <a:pt x="70199" y="127635"/>
                </a:lnTo>
                <a:lnTo>
                  <a:pt x="70199" y="40291"/>
                </a:lnTo>
                <a:cubicBezTo>
                  <a:pt x="70199" y="23813"/>
                  <a:pt x="56769" y="10382"/>
                  <a:pt x="40291" y="10382"/>
                </a:cubicBezTo>
                <a:cubicBezTo>
                  <a:pt x="23813" y="10382"/>
                  <a:pt x="10382" y="23813"/>
                  <a:pt x="10382" y="40291"/>
                </a:cubicBezTo>
                <a:lnTo>
                  <a:pt x="10382" y="1276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FC8C99FA-9257-4383-9E41-A0796EEF10A9}"/>
              </a:ext>
            </a:extLst>
          </p:cNvPr>
          <p:cNvGrpSpPr/>
          <p:nvPr/>
        </p:nvGrpSpPr>
        <p:grpSpPr>
          <a:xfrm>
            <a:off x="747903" y="1668971"/>
            <a:ext cx="6066925" cy="3096553"/>
            <a:chOff x="747903" y="1668971"/>
            <a:chExt cx="6066925" cy="3096553"/>
          </a:xfrm>
        </p:grpSpPr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0FED8373-DC38-A55C-BC72-A6055B43FCBA}"/>
                </a:ext>
              </a:extLst>
            </p:cNvPr>
            <p:cNvSpPr/>
            <p:nvPr/>
          </p:nvSpPr>
          <p:spPr>
            <a:xfrm>
              <a:off x="4786245" y="3790066"/>
              <a:ext cx="794791" cy="78508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451" name="群組 1450">
              <a:extLst>
                <a:ext uri="{FF2B5EF4-FFF2-40B4-BE49-F238E27FC236}">
                  <a16:creationId xmlns:a16="http://schemas.microsoft.com/office/drawing/2014/main" id="{C1589FDC-8E65-7D4D-FFF4-2BDE07898B07}"/>
                </a:ext>
              </a:extLst>
            </p:cNvPr>
            <p:cNvGrpSpPr/>
            <p:nvPr/>
          </p:nvGrpSpPr>
          <p:grpSpPr>
            <a:xfrm>
              <a:off x="747903" y="1668971"/>
              <a:ext cx="6066925" cy="3096553"/>
              <a:chOff x="747903" y="1668971"/>
              <a:chExt cx="6066925" cy="3096553"/>
            </a:xfrm>
          </p:grpSpPr>
          <p:grpSp>
            <p:nvGrpSpPr>
              <p:cNvPr id="1432" name="群組 1431">
                <a:extLst>
                  <a:ext uri="{FF2B5EF4-FFF2-40B4-BE49-F238E27FC236}">
                    <a16:creationId xmlns:a16="http://schemas.microsoft.com/office/drawing/2014/main" id="{7C341921-5D47-8B01-77B3-1350DD25174E}"/>
                  </a:ext>
                </a:extLst>
              </p:cNvPr>
              <p:cNvGrpSpPr/>
              <p:nvPr/>
            </p:nvGrpSpPr>
            <p:grpSpPr>
              <a:xfrm>
                <a:off x="3257023" y="1668971"/>
                <a:ext cx="2084427" cy="2044379"/>
                <a:chOff x="2860677" y="1443336"/>
                <a:chExt cx="2084427" cy="2044379"/>
              </a:xfrm>
            </p:grpSpPr>
            <p:grpSp>
              <p:nvGrpSpPr>
                <p:cNvPr id="1428" name="群組 1427">
                  <a:extLst>
                    <a:ext uri="{FF2B5EF4-FFF2-40B4-BE49-F238E27FC236}">
                      <a16:creationId xmlns:a16="http://schemas.microsoft.com/office/drawing/2014/main" id="{5196F138-D005-0C7C-6816-5E607735C1AB}"/>
                    </a:ext>
                  </a:extLst>
                </p:cNvPr>
                <p:cNvGrpSpPr/>
                <p:nvPr/>
              </p:nvGrpSpPr>
              <p:grpSpPr>
                <a:xfrm>
                  <a:off x="2860677" y="1443336"/>
                  <a:ext cx="2084427" cy="2044379"/>
                  <a:chOff x="2860677" y="1443336"/>
                  <a:chExt cx="2084427" cy="2044379"/>
                </a:xfrm>
              </p:grpSpPr>
              <p:sp>
                <p:nvSpPr>
                  <p:cNvPr id="1414" name="橢圓 1413">
                    <a:extLst>
                      <a:ext uri="{FF2B5EF4-FFF2-40B4-BE49-F238E27FC236}">
                        <a16:creationId xmlns:a16="http://schemas.microsoft.com/office/drawing/2014/main" id="{5C1D33A1-AC95-FA92-FD07-275C141CACF0}"/>
                      </a:ext>
                    </a:extLst>
                  </p:cNvPr>
                  <p:cNvSpPr/>
                  <p:nvPr/>
                </p:nvSpPr>
                <p:spPr>
                  <a:xfrm>
                    <a:off x="3241870" y="1771206"/>
                    <a:ext cx="1360025" cy="142462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97" name="Google Shape;5087;p57">
                    <a:extLst>
                      <a:ext uri="{FF2B5EF4-FFF2-40B4-BE49-F238E27FC236}">
                        <a16:creationId xmlns:a16="http://schemas.microsoft.com/office/drawing/2014/main" id="{A4F7E781-B88F-27EB-DCAA-D453BD39C19E}"/>
                      </a:ext>
                    </a:extLst>
                  </p:cNvPr>
                  <p:cNvSpPr/>
                  <p:nvPr/>
                </p:nvSpPr>
                <p:spPr>
                  <a:xfrm>
                    <a:off x="2860677" y="1443336"/>
                    <a:ext cx="2084427" cy="20443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486" h="25278" extrusionOk="0">
                        <a:moveTo>
                          <a:pt x="12746" y="4905"/>
                        </a:moveTo>
                        <a:cubicBezTo>
                          <a:pt x="13701" y="4905"/>
                          <a:pt x="14672" y="5083"/>
                          <a:pt x="15613" y="5460"/>
                        </a:cubicBezTo>
                        <a:cubicBezTo>
                          <a:pt x="19580" y="7047"/>
                          <a:pt x="21508" y="11545"/>
                          <a:pt x="19923" y="15511"/>
                        </a:cubicBezTo>
                        <a:cubicBezTo>
                          <a:pt x="18714" y="18534"/>
                          <a:pt x="15811" y="20374"/>
                          <a:pt x="12742" y="20374"/>
                        </a:cubicBezTo>
                        <a:cubicBezTo>
                          <a:pt x="11786" y="20374"/>
                          <a:pt x="10814" y="20196"/>
                          <a:pt x="9873" y="19819"/>
                        </a:cubicBezTo>
                        <a:cubicBezTo>
                          <a:pt x="5908" y="18234"/>
                          <a:pt x="3978" y="13734"/>
                          <a:pt x="5563" y="9769"/>
                        </a:cubicBezTo>
                        <a:cubicBezTo>
                          <a:pt x="6772" y="6745"/>
                          <a:pt x="9676" y="4905"/>
                          <a:pt x="12746" y="4905"/>
                        </a:cubicBezTo>
                        <a:close/>
                        <a:moveTo>
                          <a:pt x="15551" y="1"/>
                        </a:moveTo>
                        <a:cubicBezTo>
                          <a:pt x="15240" y="1"/>
                          <a:pt x="14946" y="187"/>
                          <a:pt x="14824" y="492"/>
                        </a:cubicBezTo>
                        <a:lnTo>
                          <a:pt x="14047" y="2435"/>
                        </a:lnTo>
                        <a:cubicBezTo>
                          <a:pt x="13612" y="2378"/>
                          <a:pt x="13174" y="2350"/>
                          <a:pt x="12736" y="2350"/>
                        </a:cubicBezTo>
                        <a:cubicBezTo>
                          <a:pt x="12218" y="2350"/>
                          <a:pt x="11700" y="2390"/>
                          <a:pt x="11187" y="2469"/>
                        </a:cubicBezTo>
                        <a:lnTo>
                          <a:pt x="10364" y="547"/>
                        </a:lnTo>
                        <a:cubicBezTo>
                          <a:pt x="10238" y="251"/>
                          <a:pt x="9949" y="73"/>
                          <a:pt x="9646" y="73"/>
                        </a:cubicBezTo>
                        <a:cubicBezTo>
                          <a:pt x="9543" y="73"/>
                          <a:pt x="9438" y="93"/>
                          <a:pt x="9338" y="137"/>
                        </a:cubicBezTo>
                        <a:lnTo>
                          <a:pt x="6036" y="1553"/>
                        </a:lnTo>
                        <a:cubicBezTo>
                          <a:pt x="5640" y="1722"/>
                          <a:pt x="5456" y="2182"/>
                          <a:pt x="5626" y="2579"/>
                        </a:cubicBezTo>
                        <a:lnTo>
                          <a:pt x="6449" y="4501"/>
                        </a:lnTo>
                        <a:cubicBezTo>
                          <a:pt x="5690" y="5085"/>
                          <a:pt x="5019" y="5775"/>
                          <a:pt x="4452" y="6549"/>
                        </a:cubicBezTo>
                        <a:lnTo>
                          <a:pt x="2510" y="5772"/>
                        </a:lnTo>
                        <a:cubicBezTo>
                          <a:pt x="2414" y="5734"/>
                          <a:pt x="2316" y="5716"/>
                          <a:pt x="2219" y="5716"/>
                        </a:cubicBezTo>
                        <a:cubicBezTo>
                          <a:pt x="1910" y="5716"/>
                          <a:pt x="1616" y="5901"/>
                          <a:pt x="1493" y="6208"/>
                        </a:cubicBezTo>
                        <a:lnTo>
                          <a:pt x="161" y="9542"/>
                        </a:lnTo>
                        <a:cubicBezTo>
                          <a:pt x="0" y="9944"/>
                          <a:pt x="194" y="10398"/>
                          <a:pt x="596" y="10558"/>
                        </a:cubicBezTo>
                        <a:lnTo>
                          <a:pt x="2537" y="11335"/>
                        </a:lnTo>
                        <a:cubicBezTo>
                          <a:pt x="2415" y="12285"/>
                          <a:pt x="2426" y="13249"/>
                          <a:pt x="2572" y="14195"/>
                        </a:cubicBezTo>
                        <a:lnTo>
                          <a:pt x="651" y="15018"/>
                        </a:lnTo>
                        <a:cubicBezTo>
                          <a:pt x="253" y="15189"/>
                          <a:pt x="71" y="15649"/>
                          <a:pt x="241" y="16046"/>
                        </a:cubicBezTo>
                        <a:lnTo>
                          <a:pt x="1655" y="19347"/>
                        </a:lnTo>
                        <a:cubicBezTo>
                          <a:pt x="1781" y="19643"/>
                          <a:pt x="2070" y="19821"/>
                          <a:pt x="2373" y="19821"/>
                        </a:cubicBezTo>
                        <a:cubicBezTo>
                          <a:pt x="2476" y="19821"/>
                          <a:pt x="2581" y="19800"/>
                          <a:pt x="2681" y="19756"/>
                        </a:cubicBezTo>
                        <a:lnTo>
                          <a:pt x="4603" y="18933"/>
                        </a:lnTo>
                        <a:cubicBezTo>
                          <a:pt x="5189" y="19692"/>
                          <a:pt x="5879" y="20365"/>
                          <a:pt x="6651" y="20930"/>
                        </a:cubicBezTo>
                        <a:lnTo>
                          <a:pt x="5874" y="22873"/>
                        </a:lnTo>
                        <a:cubicBezTo>
                          <a:pt x="5714" y="23273"/>
                          <a:pt x="5909" y="23728"/>
                          <a:pt x="6310" y="23888"/>
                        </a:cubicBezTo>
                        <a:lnTo>
                          <a:pt x="9645" y="25222"/>
                        </a:lnTo>
                        <a:cubicBezTo>
                          <a:pt x="9740" y="25260"/>
                          <a:pt x="9838" y="25278"/>
                          <a:pt x="9935" y="25278"/>
                        </a:cubicBezTo>
                        <a:cubicBezTo>
                          <a:pt x="10245" y="25278"/>
                          <a:pt x="10538" y="25092"/>
                          <a:pt x="10660" y="24786"/>
                        </a:cubicBezTo>
                        <a:lnTo>
                          <a:pt x="11437" y="22845"/>
                        </a:lnTo>
                        <a:cubicBezTo>
                          <a:pt x="11871" y="22901"/>
                          <a:pt x="12308" y="22929"/>
                          <a:pt x="12745" y="22929"/>
                        </a:cubicBezTo>
                        <a:cubicBezTo>
                          <a:pt x="13264" y="22929"/>
                          <a:pt x="13784" y="22889"/>
                          <a:pt x="14299" y="22810"/>
                        </a:cubicBezTo>
                        <a:lnTo>
                          <a:pt x="15122" y="24732"/>
                        </a:lnTo>
                        <a:cubicBezTo>
                          <a:pt x="15248" y="25028"/>
                          <a:pt x="15536" y="25206"/>
                          <a:pt x="15839" y="25206"/>
                        </a:cubicBezTo>
                        <a:cubicBezTo>
                          <a:pt x="15943" y="25206"/>
                          <a:pt x="16047" y="25185"/>
                          <a:pt x="16148" y="25142"/>
                        </a:cubicBezTo>
                        <a:lnTo>
                          <a:pt x="19449" y="23728"/>
                        </a:lnTo>
                        <a:cubicBezTo>
                          <a:pt x="19846" y="23558"/>
                          <a:pt x="20030" y="23098"/>
                          <a:pt x="19860" y="22701"/>
                        </a:cubicBezTo>
                        <a:lnTo>
                          <a:pt x="19037" y="20780"/>
                        </a:lnTo>
                        <a:cubicBezTo>
                          <a:pt x="19794" y="20194"/>
                          <a:pt x="20467" y="19503"/>
                          <a:pt x="21034" y="18732"/>
                        </a:cubicBezTo>
                        <a:lnTo>
                          <a:pt x="22975" y="19508"/>
                        </a:lnTo>
                        <a:cubicBezTo>
                          <a:pt x="23070" y="19546"/>
                          <a:pt x="23168" y="19564"/>
                          <a:pt x="23265" y="19564"/>
                        </a:cubicBezTo>
                        <a:cubicBezTo>
                          <a:pt x="23576" y="19564"/>
                          <a:pt x="23869" y="19378"/>
                          <a:pt x="23992" y="19073"/>
                        </a:cubicBezTo>
                        <a:lnTo>
                          <a:pt x="25326" y="15737"/>
                        </a:lnTo>
                        <a:cubicBezTo>
                          <a:pt x="25486" y="15337"/>
                          <a:pt x="25290" y="14882"/>
                          <a:pt x="24890" y="14722"/>
                        </a:cubicBezTo>
                        <a:lnTo>
                          <a:pt x="22948" y="13945"/>
                        </a:lnTo>
                        <a:cubicBezTo>
                          <a:pt x="23071" y="12994"/>
                          <a:pt x="23060" y="12032"/>
                          <a:pt x="22914" y="11084"/>
                        </a:cubicBezTo>
                        <a:lnTo>
                          <a:pt x="24835" y="10261"/>
                        </a:lnTo>
                        <a:cubicBezTo>
                          <a:pt x="25231" y="10091"/>
                          <a:pt x="25415" y="9631"/>
                          <a:pt x="25245" y="9234"/>
                        </a:cubicBezTo>
                        <a:lnTo>
                          <a:pt x="23830" y="5934"/>
                        </a:lnTo>
                        <a:cubicBezTo>
                          <a:pt x="23703" y="5637"/>
                          <a:pt x="23414" y="5459"/>
                          <a:pt x="23111" y="5459"/>
                        </a:cubicBezTo>
                        <a:cubicBezTo>
                          <a:pt x="23008" y="5459"/>
                          <a:pt x="22904" y="5479"/>
                          <a:pt x="22803" y="5522"/>
                        </a:cubicBezTo>
                        <a:lnTo>
                          <a:pt x="20882" y="6347"/>
                        </a:lnTo>
                        <a:cubicBezTo>
                          <a:pt x="20297" y="5588"/>
                          <a:pt x="19607" y="4915"/>
                          <a:pt x="18835" y="4348"/>
                        </a:cubicBezTo>
                        <a:lnTo>
                          <a:pt x="19610" y="2408"/>
                        </a:lnTo>
                        <a:cubicBezTo>
                          <a:pt x="19770" y="2006"/>
                          <a:pt x="19577" y="1551"/>
                          <a:pt x="19175" y="1391"/>
                        </a:cubicBezTo>
                        <a:lnTo>
                          <a:pt x="15841" y="57"/>
                        </a:lnTo>
                        <a:cubicBezTo>
                          <a:pt x="15745" y="19"/>
                          <a:pt x="15647" y="1"/>
                          <a:pt x="15551" y="1"/>
                        </a:cubicBezTo>
                        <a:close/>
                      </a:path>
                    </a:pathLst>
                  </a:custGeom>
                  <a:solidFill>
                    <a:srgbClr val="445D7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431" name="文字方塊 1430">
                  <a:extLst>
                    <a:ext uri="{FF2B5EF4-FFF2-40B4-BE49-F238E27FC236}">
                      <a16:creationId xmlns:a16="http://schemas.microsoft.com/office/drawing/2014/main" id="{2A03020E-F1C7-033A-C1A1-8A09C1B50B36}"/>
                    </a:ext>
                  </a:extLst>
                </p:cNvPr>
                <p:cNvSpPr txBox="1"/>
                <p:nvPr/>
              </p:nvSpPr>
              <p:spPr>
                <a:xfrm>
                  <a:off x="3284267" y="2191128"/>
                  <a:ext cx="1376070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不動產經紀</a:t>
                  </a:r>
                  <a:endParaRPr lang="en-US" altLang="zh-TW" sz="1600" b="1" dirty="0">
                    <a:solidFill>
                      <a:srgbClr val="C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r>
                    <a:rPr lang="zh-TW" altLang="en-US" sz="1600" b="1" dirty="0">
                      <a:solidFill>
                        <a:srgbClr val="C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業管理條例</a:t>
                  </a:r>
                </a:p>
              </p:txBody>
            </p:sp>
          </p:grpSp>
          <p:grpSp>
            <p:nvGrpSpPr>
              <p:cNvPr id="1434" name="群組 1433">
                <a:extLst>
                  <a:ext uri="{FF2B5EF4-FFF2-40B4-BE49-F238E27FC236}">
                    <a16:creationId xmlns:a16="http://schemas.microsoft.com/office/drawing/2014/main" id="{FB60EA5D-6B35-22B0-405B-FAAA05A0E5B8}"/>
                  </a:ext>
                </a:extLst>
              </p:cNvPr>
              <p:cNvGrpSpPr/>
              <p:nvPr/>
            </p:nvGrpSpPr>
            <p:grpSpPr>
              <a:xfrm>
                <a:off x="2250808" y="3167709"/>
                <a:ext cx="1531302" cy="1511207"/>
                <a:chOff x="2233656" y="3377357"/>
                <a:chExt cx="1531302" cy="1511207"/>
              </a:xfrm>
            </p:grpSpPr>
            <p:grpSp>
              <p:nvGrpSpPr>
                <p:cNvPr id="1423" name="群組 1422">
                  <a:extLst>
                    <a:ext uri="{FF2B5EF4-FFF2-40B4-BE49-F238E27FC236}">
                      <a16:creationId xmlns:a16="http://schemas.microsoft.com/office/drawing/2014/main" id="{B2C4CDA8-38C5-BE80-20F3-BA8E23AF56BD}"/>
                    </a:ext>
                  </a:extLst>
                </p:cNvPr>
                <p:cNvGrpSpPr/>
                <p:nvPr/>
              </p:nvGrpSpPr>
              <p:grpSpPr>
                <a:xfrm>
                  <a:off x="2233656" y="3377357"/>
                  <a:ext cx="1528603" cy="1511207"/>
                  <a:chOff x="3354729" y="3246778"/>
                  <a:chExt cx="1442578" cy="1414026"/>
                </a:xfrm>
              </p:grpSpPr>
              <p:sp>
                <p:nvSpPr>
                  <p:cNvPr id="1422" name="橢圓 1421">
                    <a:extLst>
                      <a:ext uri="{FF2B5EF4-FFF2-40B4-BE49-F238E27FC236}">
                        <a16:creationId xmlns:a16="http://schemas.microsoft.com/office/drawing/2014/main" id="{B56E7BBF-36A6-9894-A728-5F5CD03F016E}"/>
                      </a:ext>
                    </a:extLst>
                  </p:cNvPr>
                  <p:cNvSpPr/>
                  <p:nvPr/>
                </p:nvSpPr>
                <p:spPr>
                  <a:xfrm>
                    <a:off x="3625239" y="3493038"/>
                    <a:ext cx="881150" cy="92264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98" name="Google Shape;5088;p57">
                    <a:extLst>
                      <a:ext uri="{FF2B5EF4-FFF2-40B4-BE49-F238E27FC236}">
                        <a16:creationId xmlns:a16="http://schemas.microsoft.com/office/drawing/2014/main" id="{265185C4-8188-63C9-8D6E-18F5A825767B}"/>
                      </a:ext>
                    </a:extLst>
                  </p:cNvPr>
                  <p:cNvSpPr/>
                  <p:nvPr/>
                </p:nvSpPr>
                <p:spPr>
                  <a:xfrm>
                    <a:off x="3354729" y="3246778"/>
                    <a:ext cx="1442578" cy="14140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034" h="24032" extrusionOk="0">
                        <a:moveTo>
                          <a:pt x="12017" y="4775"/>
                        </a:moveTo>
                        <a:cubicBezTo>
                          <a:pt x="16016" y="4775"/>
                          <a:pt x="19258" y="8018"/>
                          <a:pt x="19258" y="12017"/>
                        </a:cubicBezTo>
                        <a:cubicBezTo>
                          <a:pt x="19258" y="16015"/>
                          <a:pt x="16016" y="19256"/>
                          <a:pt x="12019" y="19256"/>
                        </a:cubicBezTo>
                        <a:lnTo>
                          <a:pt x="12017" y="19256"/>
                        </a:lnTo>
                        <a:cubicBezTo>
                          <a:pt x="8019" y="19256"/>
                          <a:pt x="4778" y="16015"/>
                          <a:pt x="4778" y="12017"/>
                        </a:cubicBezTo>
                        <a:cubicBezTo>
                          <a:pt x="4778" y="8018"/>
                          <a:pt x="8019" y="4775"/>
                          <a:pt x="12017" y="4775"/>
                        </a:cubicBezTo>
                        <a:close/>
                        <a:moveTo>
                          <a:pt x="10336" y="0"/>
                        </a:moveTo>
                        <a:cubicBezTo>
                          <a:pt x="9932" y="0"/>
                          <a:pt x="9604" y="327"/>
                          <a:pt x="9604" y="732"/>
                        </a:cubicBezTo>
                        <a:lnTo>
                          <a:pt x="9604" y="2689"/>
                        </a:lnTo>
                        <a:cubicBezTo>
                          <a:pt x="8734" y="2913"/>
                          <a:pt x="7902" y="3259"/>
                          <a:pt x="7128" y="3714"/>
                        </a:cubicBezTo>
                        <a:lnTo>
                          <a:pt x="5745" y="2330"/>
                        </a:lnTo>
                        <a:cubicBezTo>
                          <a:pt x="5602" y="2187"/>
                          <a:pt x="5415" y="2115"/>
                          <a:pt x="5228" y="2115"/>
                        </a:cubicBezTo>
                        <a:cubicBezTo>
                          <a:pt x="5040" y="2115"/>
                          <a:pt x="4853" y="2187"/>
                          <a:pt x="4710" y="2330"/>
                        </a:cubicBezTo>
                        <a:lnTo>
                          <a:pt x="2332" y="4708"/>
                        </a:lnTo>
                        <a:cubicBezTo>
                          <a:pt x="2046" y="4995"/>
                          <a:pt x="2046" y="5457"/>
                          <a:pt x="2332" y="5744"/>
                        </a:cubicBezTo>
                        <a:lnTo>
                          <a:pt x="3716" y="7128"/>
                        </a:lnTo>
                        <a:cubicBezTo>
                          <a:pt x="3260" y="7900"/>
                          <a:pt x="2915" y="8734"/>
                          <a:pt x="2691" y="9602"/>
                        </a:cubicBezTo>
                        <a:lnTo>
                          <a:pt x="734" y="9602"/>
                        </a:lnTo>
                        <a:cubicBezTo>
                          <a:pt x="329" y="9602"/>
                          <a:pt x="1" y="9930"/>
                          <a:pt x="1" y="10335"/>
                        </a:cubicBezTo>
                        <a:lnTo>
                          <a:pt x="1" y="13698"/>
                        </a:lnTo>
                        <a:cubicBezTo>
                          <a:pt x="1" y="14101"/>
                          <a:pt x="329" y="14430"/>
                          <a:pt x="734" y="14430"/>
                        </a:cubicBezTo>
                        <a:lnTo>
                          <a:pt x="2691" y="14430"/>
                        </a:lnTo>
                        <a:cubicBezTo>
                          <a:pt x="2915" y="15298"/>
                          <a:pt x="3260" y="16132"/>
                          <a:pt x="3716" y="16904"/>
                        </a:cubicBezTo>
                        <a:lnTo>
                          <a:pt x="2332" y="18289"/>
                        </a:lnTo>
                        <a:cubicBezTo>
                          <a:pt x="2046" y="18574"/>
                          <a:pt x="2046" y="19038"/>
                          <a:pt x="2332" y="19323"/>
                        </a:cubicBezTo>
                        <a:lnTo>
                          <a:pt x="4710" y="21701"/>
                        </a:lnTo>
                        <a:cubicBezTo>
                          <a:pt x="4853" y="21845"/>
                          <a:pt x="5040" y="21916"/>
                          <a:pt x="5228" y="21916"/>
                        </a:cubicBezTo>
                        <a:cubicBezTo>
                          <a:pt x="5415" y="21916"/>
                          <a:pt x="5602" y="21845"/>
                          <a:pt x="5745" y="21701"/>
                        </a:cubicBezTo>
                        <a:lnTo>
                          <a:pt x="7128" y="20318"/>
                        </a:lnTo>
                        <a:cubicBezTo>
                          <a:pt x="7902" y="20774"/>
                          <a:pt x="8736" y="21118"/>
                          <a:pt x="9604" y="21343"/>
                        </a:cubicBezTo>
                        <a:lnTo>
                          <a:pt x="9604" y="23299"/>
                        </a:lnTo>
                        <a:cubicBezTo>
                          <a:pt x="9604" y="23705"/>
                          <a:pt x="9932" y="24031"/>
                          <a:pt x="10336" y="24031"/>
                        </a:cubicBezTo>
                        <a:lnTo>
                          <a:pt x="13699" y="24031"/>
                        </a:lnTo>
                        <a:cubicBezTo>
                          <a:pt x="14104" y="24031"/>
                          <a:pt x="14432" y="23705"/>
                          <a:pt x="14432" y="23299"/>
                        </a:cubicBezTo>
                        <a:lnTo>
                          <a:pt x="14432" y="21343"/>
                        </a:lnTo>
                        <a:cubicBezTo>
                          <a:pt x="15300" y="21118"/>
                          <a:pt x="16134" y="20773"/>
                          <a:pt x="16906" y="20318"/>
                        </a:cubicBezTo>
                        <a:lnTo>
                          <a:pt x="18290" y="21701"/>
                        </a:lnTo>
                        <a:cubicBezTo>
                          <a:pt x="18433" y="21844"/>
                          <a:pt x="18620" y="21915"/>
                          <a:pt x="18808" y="21915"/>
                        </a:cubicBezTo>
                        <a:cubicBezTo>
                          <a:pt x="18995" y="21915"/>
                          <a:pt x="19182" y="21844"/>
                          <a:pt x="19326" y="21701"/>
                        </a:cubicBezTo>
                        <a:lnTo>
                          <a:pt x="21704" y="19323"/>
                        </a:lnTo>
                        <a:cubicBezTo>
                          <a:pt x="21989" y="19037"/>
                          <a:pt x="21989" y="18574"/>
                          <a:pt x="21704" y="18287"/>
                        </a:cubicBezTo>
                        <a:lnTo>
                          <a:pt x="20320" y="16904"/>
                        </a:lnTo>
                        <a:cubicBezTo>
                          <a:pt x="20775" y="16130"/>
                          <a:pt x="21121" y="15298"/>
                          <a:pt x="21345" y="14430"/>
                        </a:cubicBezTo>
                        <a:lnTo>
                          <a:pt x="23302" y="14430"/>
                        </a:lnTo>
                        <a:cubicBezTo>
                          <a:pt x="23705" y="14430"/>
                          <a:pt x="24034" y="14101"/>
                          <a:pt x="24034" y="13696"/>
                        </a:cubicBezTo>
                        <a:lnTo>
                          <a:pt x="24034" y="10334"/>
                        </a:lnTo>
                        <a:cubicBezTo>
                          <a:pt x="24034" y="9930"/>
                          <a:pt x="23705" y="9602"/>
                          <a:pt x="23302" y="9602"/>
                        </a:cubicBezTo>
                        <a:lnTo>
                          <a:pt x="21343" y="9602"/>
                        </a:lnTo>
                        <a:cubicBezTo>
                          <a:pt x="21121" y="8734"/>
                          <a:pt x="20775" y="7900"/>
                          <a:pt x="20320" y="7128"/>
                        </a:cubicBezTo>
                        <a:lnTo>
                          <a:pt x="21704" y="5744"/>
                        </a:lnTo>
                        <a:cubicBezTo>
                          <a:pt x="21989" y="5457"/>
                          <a:pt x="21989" y="4995"/>
                          <a:pt x="21704" y="4708"/>
                        </a:cubicBezTo>
                        <a:lnTo>
                          <a:pt x="19326" y="2330"/>
                        </a:lnTo>
                        <a:cubicBezTo>
                          <a:pt x="19182" y="2187"/>
                          <a:pt x="18995" y="2115"/>
                          <a:pt x="18808" y="2115"/>
                        </a:cubicBezTo>
                        <a:cubicBezTo>
                          <a:pt x="18620" y="2115"/>
                          <a:pt x="18433" y="2187"/>
                          <a:pt x="18290" y="2330"/>
                        </a:cubicBezTo>
                        <a:lnTo>
                          <a:pt x="16906" y="3714"/>
                        </a:lnTo>
                        <a:cubicBezTo>
                          <a:pt x="16133" y="3259"/>
                          <a:pt x="15300" y="2913"/>
                          <a:pt x="14430" y="2689"/>
                        </a:cubicBezTo>
                        <a:lnTo>
                          <a:pt x="14430" y="732"/>
                        </a:lnTo>
                        <a:cubicBezTo>
                          <a:pt x="14430" y="327"/>
                          <a:pt x="14104" y="0"/>
                          <a:pt x="13699" y="0"/>
                        </a:cubicBezTo>
                        <a:close/>
                      </a:path>
                    </a:pathLst>
                  </a:custGeom>
                  <a:solidFill>
                    <a:srgbClr val="869FB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433" name="文字方塊 1432">
                  <a:extLst>
                    <a:ext uri="{FF2B5EF4-FFF2-40B4-BE49-F238E27FC236}">
                      <a16:creationId xmlns:a16="http://schemas.microsoft.com/office/drawing/2014/main" id="{DBA58B24-D91D-566A-7627-E05A996A2C00}"/>
                    </a:ext>
                  </a:extLst>
                </p:cNvPr>
                <p:cNvSpPr txBox="1"/>
                <p:nvPr/>
              </p:nvSpPr>
              <p:spPr>
                <a:xfrm>
                  <a:off x="2388888" y="3992938"/>
                  <a:ext cx="137607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6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公平交易法</a:t>
                  </a:r>
                </a:p>
              </p:txBody>
            </p:sp>
          </p:grpSp>
          <p:grpSp>
            <p:nvGrpSpPr>
              <p:cNvPr id="1436" name="群組 1435">
                <a:extLst>
                  <a:ext uri="{FF2B5EF4-FFF2-40B4-BE49-F238E27FC236}">
                    <a16:creationId xmlns:a16="http://schemas.microsoft.com/office/drawing/2014/main" id="{F87A23E8-D717-73F3-A440-9DC2B0AF4D0E}"/>
                  </a:ext>
                </a:extLst>
              </p:cNvPr>
              <p:cNvGrpSpPr/>
              <p:nvPr/>
            </p:nvGrpSpPr>
            <p:grpSpPr>
              <a:xfrm>
                <a:off x="1968076" y="1870930"/>
                <a:ext cx="1265003" cy="1274789"/>
                <a:chOff x="1879902" y="1998169"/>
                <a:chExt cx="1265003" cy="1274789"/>
              </a:xfrm>
            </p:grpSpPr>
            <p:grpSp>
              <p:nvGrpSpPr>
                <p:cNvPr id="1421" name="群組 1420">
                  <a:extLst>
                    <a:ext uri="{FF2B5EF4-FFF2-40B4-BE49-F238E27FC236}">
                      <a16:creationId xmlns:a16="http://schemas.microsoft.com/office/drawing/2014/main" id="{8A6846DC-A5EC-0DC9-A771-AF05890DFA51}"/>
                    </a:ext>
                  </a:extLst>
                </p:cNvPr>
                <p:cNvGrpSpPr/>
                <p:nvPr/>
              </p:nvGrpSpPr>
              <p:grpSpPr>
                <a:xfrm>
                  <a:off x="1879902" y="1998169"/>
                  <a:ext cx="1265003" cy="1274789"/>
                  <a:chOff x="2053259" y="2623197"/>
                  <a:chExt cx="1265003" cy="1274789"/>
                </a:xfrm>
              </p:grpSpPr>
              <p:sp>
                <p:nvSpPr>
                  <p:cNvPr id="1420" name="橢圓 1419">
                    <a:extLst>
                      <a:ext uri="{FF2B5EF4-FFF2-40B4-BE49-F238E27FC236}">
                        <a16:creationId xmlns:a16="http://schemas.microsoft.com/office/drawing/2014/main" id="{0542ED9E-844B-AD12-311B-51DAEC2FE452}"/>
                      </a:ext>
                    </a:extLst>
                  </p:cNvPr>
                  <p:cNvSpPr/>
                  <p:nvPr/>
                </p:nvSpPr>
                <p:spPr>
                  <a:xfrm>
                    <a:off x="2239035" y="2843833"/>
                    <a:ext cx="893456" cy="860049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99" name="Google Shape;5089;p57">
                    <a:extLst>
                      <a:ext uri="{FF2B5EF4-FFF2-40B4-BE49-F238E27FC236}">
                        <a16:creationId xmlns:a16="http://schemas.microsoft.com/office/drawing/2014/main" id="{EF2B758D-DE84-6FA3-C894-275C74F725EB}"/>
                      </a:ext>
                    </a:extLst>
                  </p:cNvPr>
                  <p:cNvSpPr/>
                  <p:nvPr/>
                </p:nvSpPr>
                <p:spPr>
                  <a:xfrm>
                    <a:off x="2053259" y="2623197"/>
                    <a:ext cx="1265003" cy="127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69" h="25472" extrusionOk="0">
                        <a:moveTo>
                          <a:pt x="12840" y="5002"/>
                        </a:moveTo>
                        <a:cubicBezTo>
                          <a:pt x="13949" y="5002"/>
                          <a:pt x="15075" y="5242"/>
                          <a:pt x="16144" y="5747"/>
                        </a:cubicBezTo>
                        <a:cubicBezTo>
                          <a:pt x="20003" y="7575"/>
                          <a:pt x="21651" y="12185"/>
                          <a:pt x="19822" y="16044"/>
                        </a:cubicBezTo>
                        <a:cubicBezTo>
                          <a:pt x="18501" y="18836"/>
                          <a:pt x="15726" y="20470"/>
                          <a:pt x="12830" y="20470"/>
                        </a:cubicBezTo>
                        <a:cubicBezTo>
                          <a:pt x="11721" y="20470"/>
                          <a:pt x="10595" y="20230"/>
                          <a:pt x="9525" y="19724"/>
                        </a:cubicBezTo>
                        <a:cubicBezTo>
                          <a:pt x="5666" y="17897"/>
                          <a:pt x="4018" y="13286"/>
                          <a:pt x="5845" y="9427"/>
                        </a:cubicBezTo>
                        <a:cubicBezTo>
                          <a:pt x="7167" y="6636"/>
                          <a:pt x="9944" y="5002"/>
                          <a:pt x="12840" y="5002"/>
                        </a:cubicBezTo>
                        <a:close/>
                        <a:moveTo>
                          <a:pt x="10471" y="1"/>
                        </a:moveTo>
                        <a:cubicBezTo>
                          <a:pt x="10383" y="1"/>
                          <a:pt x="10294" y="16"/>
                          <a:pt x="10208" y="47"/>
                        </a:cubicBezTo>
                        <a:lnTo>
                          <a:pt x="6824" y="1256"/>
                        </a:lnTo>
                        <a:cubicBezTo>
                          <a:pt x="6417" y="1401"/>
                          <a:pt x="6206" y="1848"/>
                          <a:pt x="6351" y="2255"/>
                        </a:cubicBezTo>
                        <a:lnTo>
                          <a:pt x="7054" y="4223"/>
                        </a:lnTo>
                        <a:cubicBezTo>
                          <a:pt x="6262" y="4761"/>
                          <a:pt x="5548" y="5408"/>
                          <a:pt x="4934" y="6145"/>
                        </a:cubicBezTo>
                        <a:lnTo>
                          <a:pt x="3045" y="5249"/>
                        </a:lnTo>
                        <a:cubicBezTo>
                          <a:pt x="2937" y="5199"/>
                          <a:pt x="2823" y="5174"/>
                          <a:pt x="2711" y="5174"/>
                        </a:cubicBezTo>
                        <a:cubicBezTo>
                          <a:pt x="2418" y="5174"/>
                          <a:pt x="2137" y="5340"/>
                          <a:pt x="2004" y="5623"/>
                        </a:cubicBezTo>
                        <a:lnTo>
                          <a:pt x="467" y="8868"/>
                        </a:lnTo>
                        <a:cubicBezTo>
                          <a:pt x="282" y="9259"/>
                          <a:pt x="449" y="9725"/>
                          <a:pt x="840" y="9909"/>
                        </a:cubicBezTo>
                        <a:lnTo>
                          <a:pt x="2729" y="10804"/>
                        </a:lnTo>
                        <a:cubicBezTo>
                          <a:pt x="2548" y="11744"/>
                          <a:pt x="2500" y="12707"/>
                          <a:pt x="2587" y="13661"/>
                        </a:cubicBezTo>
                        <a:lnTo>
                          <a:pt x="619" y="14364"/>
                        </a:lnTo>
                        <a:cubicBezTo>
                          <a:pt x="212" y="14510"/>
                          <a:pt x="1" y="14957"/>
                          <a:pt x="145" y="15363"/>
                        </a:cubicBezTo>
                        <a:lnTo>
                          <a:pt x="1354" y="18747"/>
                        </a:lnTo>
                        <a:cubicBezTo>
                          <a:pt x="1467" y="19067"/>
                          <a:pt x="1768" y="19265"/>
                          <a:pt x="2089" y="19265"/>
                        </a:cubicBezTo>
                        <a:cubicBezTo>
                          <a:pt x="2177" y="19265"/>
                          <a:pt x="2266" y="19251"/>
                          <a:pt x="2353" y="19219"/>
                        </a:cubicBezTo>
                        <a:lnTo>
                          <a:pt x="4321" y="18516"/>
                        </a:lnTo>
                        <a:cubicBezTo>
                          <a:pt x="4859" y="19309"/>
                          <a:pt x="5506" y="20023"/>
                          <a:pt x="6243" y="20637"/>
                        </a:cubicBezTo>
                        <a:lnTo>
                          <a:pt x="5347" y="22526"/>
                        </a:lnTo>
                        <a:cubicBezTo>
                          <a:pt x="5163" y="22917"/>
                          <a:pt x="5330" y="23383"/>
                          <a:pt x="5721" y="23567"/>
                        </a:cubicBezTo>
                        <a:lnTo>
                          <a:pt x="8966" y="25104"/>
                        </a:lnTo>
                        <a:cubicBezTo>
                          <a:pt x="9074" y="25155"/>
                          <a:pt x="9188" y="25179"/>
                          <a:pt x="9300" y="25179"/>
                        </a:cubicBezTo>
                        <a:cubicBezTo>
                          <a:pt x="9593" y="25179"/>
                          <a:pt x="9874" y="25014"/>
                          <a:pt x="10007" y="24731"/>
                        </a:cubicBezTo>
                        <a:lnTo>
                          <a:pt x="10902" y="22842"/>
                        </a:lnTo>
                        <a:cubicBezTo>
                          <a:pt x="11540" y="22964"/>
                          <a:pt x="12187" y="23026"/>
                          <a:pt x="12836" y="23026"/>
                        </a:cubicBezTo>
                        <a:cubicBezTo>
                          <a:pt x="13144" y="23026"/>
                          <a:pt x="13452" y="23012"/>
                          <a:pt x="13759" y="22984"/>
                        </a:cubicBezTo>
                        <a:lnTo>
                          <a:pt x="14462" y="24952"/>
                        </a:lnTo>
                        <a:cubicBezTo>
                          <a:pt x="14577" y="25272"/>
                          <a:pt x="14878" y="25471"/>
                          <a:pt x="15200" y="25471"/>
                        </a:cubicBezTo>
                        <a:cubicBezTo>
                          <a:pt x="15286" y="25471"/>
                          <a:pt x="15375" y="25457"/>
                          <a:pt x="15461" y="25426"/>
                        </a:cubicBezTo>
                        <a:lnTo>
                          <a:pt x="18845" y="24217"/>
                        </a:lnTo>
                        <a:cubicBezTo>
                          <a:pt x="19252" y="24071"/>
                          <a:pt x="19463" y="23625"/>
                          <a:pt x="19318" y="23218"/>
                        </a:cubicBezTo>
                        <a:lnTo>
                          <a:pt x="18615" y="21250"/>
                        </a:lnTo>
                        <a:cubicBezTo>
                          <a:pt x="19407" y="20712"/>
                          <a:pt x="20121" y="20065"/>
                          <a:pt x="20735" y="19328"/>
                        </a:cubicBezTo>
                        <a:lnTo>
                          <a:pt x="22624" y="20223"/>
                        </a:lnTo>
                        <a:cubicBezTo>
                          <a:pt x="22732" y="20274"/>
                          <a:pt x="22846" y="20298"/>
                          <a:pt x="22958" y="20298"/>
                        </a:cubicBezTo>
                        <a:cubicBezTo>
                          <a:pt x="23251" y="20298"/>
                          <a:pt x="23532" y="20133"/>
                          <a:pt x="23665" y="19850"/>
                        </a:cubicBezTo>
                        <a:lnTo>
                          <a:pt x="25202" y="16604"/>
                        </a:lnTo>
                        <a:cubicBezTo>
                          <a:pt x="25387" y="16214"/>
                          <a:pt x="25220" y="15748"/>
                          <a:pt x="24829" y="15564"/>
                        </a:cubicBezTo>
                        <a:lnTo>
                          <a:pt x="22940" y="14668"/>
                        </a:lnTo>
                        <a:cubicBezTo>
                          <a:pt x="23121" y="13727"/>
                          <a:pt x="23169" y="12766"/>
                          <a:pt x="23082" y="11812"/>
                        </a:cubicBezTo>
                        <a:lnTo>
                          <a:pt x="25050" y="11107"/>
                        </a:lnTo>
                        <a:cubicBezTo>
                          <a:pt x="25457" y="10963"/>
                          <a:pt x="25668" y="10515"/>
                          <a:pt x="25523" y="10108"/>
                        </a:cubicBezTo>
                        <a:lnTo>
                          <a:pt x="24315" y="6726"/>
                        </a:lnTo>
                        <a:cubicBezTo>
                          <a:pt x="24201" y="6406"/>
                          <a:pt x="23898" y="6207"/>
                          <a:pt x="23577" y="6207"/>
                        </a:cubicBezTo>
                        <a:cubicBezTo>
                          <a:pt x="23491" y="6207"/>
                          <a:pt x="23402" y="6221"/>
                          <a:pt x="23316" y="6252"/>
                        </a:cubicBezTo>
                        <a:lnTo>
                          <a:pt x="21348" y="6956"/>
                        </a:lnTo>
                        <a:cubicBezTo>
                          <a:pt x="20810" y="6162"/>
                          <a:pt x="20163" y="5450"/>
                          <a:pt x="19426" y="4836"/>
                        </a:cubicBezTo>
                        <a:lnTo>
                          <a:pt x="20320" y="2947"/>
                        </a:lnTo>
                        <a:cubicBezTo>
                          <a:pt x="20506" y="2556"/>
                          <a:pt x="20339" y="2090"/>
                          <a:pt x="19948" y="1906"/>
                        </a:cubicBezTo>
                        <a:lnTo>
                          <a:pt x="16703" y="369"/>
                        </a:lnTo>
                        <a:cubicBezTo>
                          <a:pt x="16595" y="318"/>
                          <a:pt x="16481" y="294"/>
                          <a:pt x="16369" y="294"/>
                        </a:cubicBezTo>
                        <a:cubicBezTo>
                          <a:pt x="16076" y="294"/>
                          <a:pt x="15795" y="459"/>
                          <a:pt x="15662" y="742"/>
                        </a:cubicBezTo>
                        <a:lnTo>
                          <a:pt x="14767" y="2631"/>
                        </a:lnTo>
                        <a:cubicBezTo>
                          <a:pt x="14130" y="2508"/>
                          <a:pt x="13485" y="2447"/>
                          <a:pt x="12839" y="2447"/>
                        </a:cubicBezTo>
                        <a:cubicBezTo>
                          <a:pt x="12529" y="2447"/>
                          <a:pt x="12219" y="2461"/>
                          <a:pt x="11910" y="2489"/>
                        </a:cubicBezTo>
                        <a:lnTo>
                          <a:pt x="11207" y="521"/>
                        </a:lnTo>
                        <a:cubicBezTo>
                          <a:pt x="11092" y="200"/>
                          <a:pt x="10791" y="1"/>
                          <a:pt x="1047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435" name="文字方塊 1434">
                  <a:extLst>
                    <a:ext uri="{FF2B5EF4-FFF2-40B4-BE49-F238E27FC236}">
                      <a16:creationId xmlns:a16="http://schemas.microsoft.com/office/drawing/2014/main" id="{55A72022-F3F8-F09C-E5D0-8B3910090FCC}"/>
                    </a:ext>
                  </a:extLst>
                </p:cNvPr>
                <p:cNvSpPr txBox="1"/>
                <p:nvPr/>
              </p:nvSpPr>
              <p:spPr>
                <a:xfrm>
                  <a:off x="2206515" y="2475845"/>
                  <a:ext cx="645074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6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民法</a:t>
                  </a:r>
                </a:p>
              </p:txBody>
            </p:sp>
          </p:grpSp>
          <p:sp>
            <p:nvSpPr>
              <p:cNvPr id="1438" name="文字方塊 1437">
                <a:extLst>
                  <a:ext uri="{FF2B5EF4-FFF2-40B4-BE49-F238E27FC236}">
                    <a16:creationId xmlns:a16="http://schemas.microsoft.com/office/drawing/2014/main" id="{4C370383-F088-0E87-FBAE-017821571869}"/>
                  </a:ext>
                </a:extLst>
              </p:cNvPr>
              <p:cNvSpPr txBox="1"/>
              <p:nvPr/>
            </p:nvSpPr>
            <p:spPr>
              <a:xfrm>
                <a:off x="4805224" y="3876367"/>
                <a:ext cx="8658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消費者</a:t>
                </a:r>
                <a:endPara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zh-TW" altLang="en-US" sz="1600" b="1" dirty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保護法</a:t>
                </a:r>
              </a:p>
            </p:txBody>
          </p:sp>
          <p:grpSp>
            <p:nvGrpSpPr>
              <p:cNvPr id="1441" name="群組 1440">
                <a:extLst>
                  <a:ext uri="{FF2B5EF4-FFF2-40B4-BE49-F238E27FC236}">
                    <a16:creationId xmlns:a16="http://schemas.microsoft.com/office/drawing/2014/main" id="{1AE38F27-4868-BA73-F71D-F230777F8618}"/>
                  </a:ext>
                </a:extLst>
              </p:cNvPr>
              <p:cNvGrpSpPr/>
              <p:nvPr/>
            </p:nvGrpSpPr>
            <p:grpSpPr>
              <a:xfrm>
                <a:off x="5372250" y="2460696"/>
                <a:ext cx="1442578" cy="1414026"/>
                <a:chOff x="5017163" y="2530321"/>
                <a:chExt cx="1442578" cy="1414026"/>
              </a:xfrm>
            </p:grpSpPr>
            <p:grpSp>
              <p:nvGrpSpPr>
                <p:cNvPr id="1425" name="群組 1424">
                  <a:extLst>
                    <a:ext uri="{FF2B5EF4-FFF2-40B4-BE49-F238E27FC236}">
                      <a16:creationId xmlns:a16="http://schemas.microsoft.com/office/drawing/2014/main" id="{1C33F1D8-12CE-2A2A-77C3-843EB512C898}"/>
                    </a:ext>
                  </a:extLst>
                </p:cNvPr>
                <p:cNvGrpSpPr/>
                <p:nvPr/>
              </p:nvGrpSpPr>
              <p:grpSpPr>
                <a:xfrm rot="21079411">
                  <a:off x="5017163" y="2530321"/>
                  <a:ext cx="1442578" cy="1414026"/>
                  <a:chOff x="4667055" y="2553578"/>
                  <a:chExt cx="1442578" cy="1414026"/>
                </a:xfrm>
              </p:grpSpPr>
              <p:sp>
                <p:nvSpPr>
                  <p:cNvPr id="1424" name="橢圓 1423">
                    <a:extLst>
                      <a:ext uri="{FF2B5EF4-FFF2-40B4-BE49-F238E27FC236}">
                        <a16:creationId xmlns:a16="http://schemas.microsoft.com/office/drawing/2014/main" id="{98A85394-68E9-0DAC-81B9-2073871BD400}"/>
                      </a:ext>
                    </a:extLst>
                  </p:cNvPr>
                  <p:cNvSpPr/>
                  <p:nvPr/>
                </p:nvSpPr>
                <p:spPr>
                  <a:xfrm>
                    <a:off x="4937336" y="2818735"/>
                    <a:ext cx="945654" cy="922971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411" name="Google Shape;5089;p57">
                    <a:extLst>
                      <a:ext uri="{FF2B5EF4-FFF2-40B4-BE49-F238E27FC236}">
                        <a16:creationId xmlns:a16="http://schemas.microsoft.com/office/drawing/2014/main" id="{313BF2AE-9E3B-11C7-EF83-E21002CCF4A1}"/>
                      </a:ext>
                    </a:extLst>
                  </p:cNvPr>
                  <p:cNvSpPr/>
                  <p:nvPr/>
                </p:nvSpPr>
                <p:spPr>
                  <a:xfrm rot="20767570">
                    <a:off x="4667055" y="2553578"/>
                    <a:ext cx="1442578" cy="14140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69" h="25472" extrusionOk="0">
                        <a:moveTo>
                          <a:pt x="12840" y="5002"/>
                        </a:moveTo>
                        <a:cubicBezTo>
                          <a:pt x="13949" y="5002"/>
                          <a:pt x="15075" y="5242"/>
                          <a:pt x="16144" y="5747"/>
                        </a:cubicBezTo>
                        <a:cubicBezTo>
                          <a:pt x="20003" y="7575"/>
                          <a:pt x="21651" y="12185"/>
                          <a:pt x="19822" y="16044"/>
                        </a:cubicBezTo>
                        <a:cubicBezTo>
                          <a:pt x="18501" y="18836"/>
                          <a:pt x="15726" y="20470"/>
                          <a:pt x="12830" y="20470"/>
                        </a:cubicBezTo>
                        <a:cubicBezTo>
                          <a:pt x="11721" y="20470"/>
                          <a:pt x="10595" y="20230"/>
                          <a:pt x="9525" y="19724"/>
                        </a:cubicBezTo>
                        <a:cubicBezTo>
                          <a:pt x="5666" y="17897"/>
                          <a:pt x="4018" y="13286"/>
                          <a:pt x="5845" y="9427"/>
                        </a:cubicBezTo>
                        <a:cubicBezTo>
                          <a:pt x="7167" y="6636"/>
                          <a:pt x="9944" y="5002"/>
                          <a:pt x="12840" y="5002"/>
                        </a:cubicBezTo>
                        <a:close/>
                        <a:moveTo>
                          <a:pt x="10471" y="1"/>
                        </a:moveTo>
                        <a:cubicBezTo>
                          <a:pt x="10383" y="1"/>
                          <a:pt x="10294" y="16"/>
                          <a:pt x="10208" y="47"/>
                        </a:cubicBezTo>
                        <a:lnTo>
                          <a:pt x="6824" y="1256"/>
                        </a:lnTo>
                        <a:cubicBezTo>
                          <a:pt x="6417" y="1401"/>
                          <a:pt x="6206" y="1848"/>
                          <a:pt x="6351" y="2255"/>
                        </a:cubicBezTo>
                        <a:lnTo>
                          <a:pt x="7054" y="4223"/>
                        </a:lnTo>
                        <a:cubicBezTo>
                          <a:pt x="6262" y="4761"/>
                          <a:pt x="5548" y="5408"/>
                          <a:pt x="4934" y="6145"/>
                        </a:cubicBezTo>
                        <a:lnTo>
                          <a:pt x="3045" y="5249"/>
                        </a:lnTo>
                        <a:cubicBezTo>
                          <a:pt x="2937" y="5199"/>
                          <a:pt x="2823" y="5174"/>
                          <a:pt x="2711" y="5174"/>
                        </a:cubicBezTo>
                        <a:cubicBezTo>
                          <a:pt x="2418" y="5174"/>
                          <a:pt x="2137" y="5340"/>
                          <a:pt x="2004" y="5623"/>
                        </a:cubicBezTo>
                        <a:lnTo>
                          <a:pt x="467" y="8868"/>
                        </a:lnTo>
                        <a:cubicBezTo>
                          <a:pt x="282" y="9259"/>
                          <a:pt x="449" y="9725"/>
                          <a:pt x="840" y="9909"/>
                        </a:cubicBezTo>
                        <a:lnTo>
                          <a:pt x="2729" y="10804"/>
                        </a:lnTo>
                        <a:cubicBezTo>
                          <a:pt x="2548" y="11744"/>
                          <a:pt x="2500" y="12707"/>
                          <a:pt x="2587" y="13661"/>
                        </a:cubicBezTo>
                        <a:lnTo>
                          <a:pt x="619" y="14364"/>
                        </a:lnTo>
                        <a:cubicBezTo>
                          <a:pt x="212" y="14510"/>
                          <a:pt x="1" y="14957"/>
                          <a:pt x="145" y="15363"/>
                        </a:cubicBezTo>
                        <a:lnTo>
                          <a:pt x="1354" y="18747"/>
                        </a:lnTo>
                        <a:cubicBezTo>
                          <a:pt x="1467" y="19067"/>
                          <a:pt x="1768" y="19265"/>
                          <a:pt x="2089" y="19265"/>
                        </a:cubicBezTo>
                        <a:cubicBezTo>
                          <a:pt x="2177" y="19265"/>
                          <a:pt x="2266" y="19251"/>
                          <a:pt x="2353" y="19219"/>
                        </a:cubicBezTo>
                        <a:lnTo>
                          <a:pt x="4321" y="18516"/>
                        </a:lnTo>
                        <a:cubicBezTo>
                          <a:pt x="4859" y="19309"/>
                          <a:pt x="5506" y="20023"/>
                          <a:pt x="6243" y="20637"/>
                        </a:cubicBezTo>
                        <a:lnTo>
                          <a:pt x="5347" y="22526"/>
                        </a:lnTo>
                        <a:cubicBezTo>
                          <a:pt x="5163" y="22917"/>
                          <a:pt x="5330" y="23383"/>
                          <a:pt x="5721" y="23567"/>
                        </a:cubicBezTo>
                        <a:lnTo>
                          <a:pt x="8966" y="25104"/>
                        </a:lnTo>
                        <a:cubicBezTo>
                          <a:pt x="9074" y="25155"/>
                          <a:pt x="9188" y="25179"/>
                          <a:pt x="9300" y="25179"/>
                        </a:cubicBezTo>
                        <a:cubicBezTo>
                          <a:pt x="9593" y="25179"/>
                          <a:pt x="9874" y="25014"/>
                          <a:pt x="10007" y="24731"/>
                        </a:cubicBezTo>
                        <a:lnTo>
                          <a:pt x="10902" y="22842"/>
                        </a:lnTo>
                        <a:cubicBezTo>
                          <a:pt x="11540" y="22964"/>
                          <a:pt x="12187" y="23026"/>
                          <a:pt x="12836" y="23026"/>
                        </a:cubicBezTo>
                        <a:cubicBezTo>
                          <a:pt x="13144" y="23026"/>
                          <a:pt x="13452" y="23012"/>
                          <a:pt x="13759" y="22984"/>
                        </a:cubicBezTo>
                        <a:lnTo>
                          <a:pt x="14462" y="24952"/>
                        </a:lnTo>
                        <a:cubicBezTo>
                          <a:pt x="14577" y="25272"/>
                          <a:pt x="14878" y="25471"/>
                          <a:pt x="15200" y="25471"/>
                        </a:cubicBezTo>
                        <a:cubicBezTo>
                          <a:pt x="15286" y="25471"/>
                          <a:pt x="15375" y="25457"/>
                          <a:pt x="15461" y="25426"/>
                        </a:cubicBezTo>
                        <a:lnTo>
                          <a:pt x="18845" y="24217"/>
                        </a:lnTo>
                        <a:cubicBezTo>
                          <a:pt x="19252" y="24071"/>
                          <a:pt x="19463" y="23625"/>
                          <a:pt x="19318" y="23218"/>
                        </a:cubicBezTo>
                        <a:lnTo>
                          <a:pt x="18615" y="21250"/>
                        </a:lnTo>
                        <a:cubicBezTo>
                          <a:pt x="19407" y="20712"/>
                          <a:pt x="20121" y="20065"/>
                          <a:pt x="20735" y="19328"/>
                        </a:cubicBezTo>
                        <a:lnTo>
                          <a:pt x="22624" y="20223"/>
                        </a:lnTo>
                        <a:cubicBezTo>
                          <a:pt x="22732" y="20274"/>
                          <a:pt x="22846" y="20298"/>
                          <a:pt x="22958" y="20298"/>
                        </a:cubicBezTo>
                        <a:cubicBezTo>
                          <a:pt x="23251" y="20298"/>
                          <a:pt x="23532" y="20133"/>
                          <a:pt x="23665" y="19850"/>
                        </a:cubicBezTo>
                        <a:lnTo>
                          <a:pt x="25202" y="16604"/>
                        </a:lnTo>
                        <a:cubicBezTo>
                          <a:pt x="25387" y="16214"/>
                          <a:pt x="25220" y="15748"/>
                          <a:pt x="24829" y="15564"/>
                        </a:cubicBezTo>
                        <a:lnTo>
                          <a:pt x="22940" y="14668"/>
                        </a:lnTo>
                        <a:cubicBezTo>
                          <a:pt x="23121" y="13727"/>
                          <a:pt x="23169" y="12766"/>
                          <a:pt x="23082" y="11812"/>
                        </a:cubicBezTo>
                        <a:lnTo>
                          <a:pt x="25050" y="11107"/>
                        </a:lnTo>
                        <a:cubicBezTo>
                          <a:pt x="25457" y="10963"/>
                          <a:pt x="25668" y="10515"/>
                          <a:pt x="25523" y="10108"/>
                        </a:cubicBezTo>
                        <a:lnTo>
                          <a:pt x="24315" y="6726"/>
                        </a:lnTo>
                        <a:cubicBezTo>
                          <a:pt x="24201" y="6406"/>
                          <a:pt x="23898" y="6207"/>
                          <a:pt x="23577" y="6207"/>
                        </a:cubicBezTo>
                        <a:cubicBezTo>
                          <a:pt x="23491" y="6207"/>
                          <a:pt x="23402" y="6221"/>
                          <a:pt x="23316" y="6252"/>
                        </a:cubicBezTo>
                        <a:lnTo>
                          <a:pt x="21348" y="6956"/>
                        </a:lnTo>
                        <a:cubicBezTo>
                          <a:pt x="20810" y="6162"/>
                          <a:pt x="20163" y="5450"/>
                          <a:pt x="19426" y="4836"/>
                        </a:cubicBezTo>
                        <a:lnTo>
                          <a:pt x="20320" y="2947"/>
                        </a:lnTo>
                        <a:cubicBezTo>
                          <a:pt x="20506" y="2556"/>
                          <a:pt x="20339" y="2090"/>
                          <a:pt x="19948" y="1906"/>
                        </a:cubicBezTo>
                        <a:lnTo>
                          <a:pt x="16703" y="369"/>
                        </a:lnTo>
                        <a:cubicBezTo>
                          <a:pt x="16595" y="318"/>
                          <a:pt x="16481" y="294"/>
                          <a:pt x="16369" y="294"/>
                        </a:cubicBezTo>
                        <a:cubicBezTo>
                          <a:pt x="16076" y="294"/>
                          <a:pt x="15795" y="459"/>
                          <a:pt x="15662" y="742"/>
                        </a:cubicBezTo>
                        <a:lnTo>
                          <a:pt x="14767" y="2631"/>
                        </a:lnTo>
                        <a:cubicBezTo>
                          <a:pt x="14130" y="2508"/>
                          <a:pt x="13485" y="2447"/>
                          <a:pt x="12839" y="2447"/>
                        </a:cubicBezTo>
                        <a:cubicBezTo>
                          <a:pt x="12529" y="2447"/>
                          <a:pt x="12219" y="2461"/>
                          <a:pt x="11910" y="2489"/>
                        </a:cubicBezTo>
                        <a:lnTo>
                          <a:pt x="11207" y="521"/>
                        </a:lnTo>
                        <a:cubicBezTo>
                          <a:pt x="11092" y="200"/>
                          <a:pt x="10791" y="1"/>
                          <a:pt x="1047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440" name="文字方塊 1439">
                  <a:extLst>
                    <a:ext uri="{FF2B5EF4-FFF2-40B4-BE49-F238E27FC236}">
                      <a16:creationId xmlns:a16="http://schemas.microsoft.com/office/drawing/2014/main" id="{E9E4C02F-B1A6-D203-18C9-A88209EB761B}"/>
                    </a:ext>
                  </a:extLst>
                </p:cNvPr>
                <p:cNvSpPr txBox="1"/>
                <p:nvPr/>
              </p:nvSpPr>
              <p:spPr>
                <a:xfrm>
                  <a:off x="5248196" y="3068057"/>
                  <a:ext cx="109538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6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倫理規範</a:t>
                  </a:r>
                </a:p>
              </p:txBody>
            </p:sp>
          </p:grpSp>
          <p:sp>
            <p:nvSpPr>
              <p:cNvPr id="1445" name="Google Shape;5088;p57">
                <a:extLst>
                  <a:ext uri="{FF2B5EF4-FFF2-40B4-BE49-F238E27FC236}">
                    <a16:creationId xmlns:a16="http://schemas.microsoft.com/office/drawing/2014/main" id="{A5B098D7-D025-A16C-D937-C18A6421661A}"/>
                  </a:ext>
                </a:extLst>
              </p:cNvPr>
              <p:cNvSpPr/>
              <p:nvPr/>
            </p:nvSpPr>
            <p:spPr>
              <a:xfrm rot="1312975">
                <a:off x="4574783" y="3559595"/>
                <a:ext cx="1223867" cy="1205929"/>
              </a:xfrm>
              <a:custGeom>
                <a:avLst/>
                <a:gdLst/>
                <a:ahLst/>
                <a:cxnLst/>
                <a:rect l="l" t="t" r="r" b="b"/>
                <a:pathLst>
                  <a:path w="24034" h="24032" extrusionOk="0">
                    <a:moveTo>
                      <a:pt x="12017" y="4775"/>
                    </a:moveTo>
                    <a:cubicBezTo>
                      <a:pt x="16016" y="4775"/>
                      <a:pt x="19258" y="8018"/>
                      <a:pt x="19258" y="12017"/>
                    </a:cubicBezTo>
                    <a:cubicBezTo>
                      <a:pt x="19258" y="16015"/>
                      <a:pt x="16016" y="19256"/>
                      <a:pt x="12019" y="19256"/>
                    </a:cubicBezTo>
                    <a:lnTo>
                      <a:pt x="12017" y="19256"/>
                    </a:lnTo>
                    <a:cubicBezTo>
                      <a:pt x="8019" y="19256"/>
                      <a:pt x="4778" y="16015"/>
                      <a:pt x="4778" y="12017"/>
                    </a:cubicBezTo>
                    <a:cubicBezTo>
                      <a:pt x="4778" y="8018"/>
                      <a:pt x="8019" y="4775"/>
                      <a:pt x="12017" y="4775"/>
                    </a:cubicBezTo>
                    <a:close/>
                    <a:moveTo>
                      <a:pt x="10336" y="0"/>
                    </a:moveTo>
                    <a:cubicBezTo>
                      <a:pt x="9932" y="0"/>
                      <a:pt x="9604" y="327"/>
                      <a:pt x="9604" y="732"/>
                    </a:cubicBezTo>
                    <a:lnTo>
                      <a:pt x="9604" y="2689"/>
                    </a:lnTo>
                    <a:cubicBezTo>
                      <a:pt x="8734" y="2913"/>
                      <a:pt x="7902" y="3259"/>
                      <a:pt x="7128" y="3714"/>
                    </a:cubicBezTo>
                    <a:lnTo>
                      <a:pt x="5745" y="2330"/>
                    </a:lnTo>
                    <a:cubicBezTo>
                      <a:pt x="5602" y="2187"/>
                      <a:pt x="5415" y="2115"/>
                      <a:pt x="5228" y="2115"/>
                    </a:cubicBezTo>
                    <a:cubicBezTo>
                      <a:pt x="5040" y="2115"/>
                      <a:pt x="4853" y="2187"/>
                      <a:pt x="4710" y="2330"/>
                    </a:cubicBezTo>
                    <a:lnTo>
                      <a:pt x="2332" y="4708"/>
                    </a:lnTo>
                    <a:cubicBezTo>
                      <a:pt x="2046" y="4995"/>
                      <a:pt x="2046" y="5457"/>
                      <a:pt x="2332" y="5744"/>
                    </a:cubicBezTo>
                    <a:lnTo>
                      <a:pt x="3716" y="7128"/>
                    </a:lnTo>
                    <a:cubicBezTo>
                      <a:pt x="3260" y="7900"/>
                      <a:pt x="2915" y="8734"/>
                      <a:pt x="2691" y="9602"/>
                    </a:cubicBezTo>
                    <a:lnTo>
                      <a:pt x="734" y="9602"/>
                    </a:lnTo>
                    <a:cubicBezTo>
                      <a:pt x="329" y="9602"/>
                      <a:pt x="1" y="9930"/>
                      <a:pt x="1" y="10335"/>
                    </a:cubicBezTo>
                    <a:lnTo>
                      <a:pt x="1" y="13698"/>
                    </a:lnTo>
                    <a:cubicBezTo>
                      <a:pt x="1" y="14101"/>
                      <a:pt x="329" y="14430"/>
                      <a:pt x="734" y="14430"/>
                    </a:cubicBezTo>
                    <a:lnTo>
                      <a:pt x="2691" y="14430"/>
                    </a:lnTo>
                    <a:cubicBezTo>
                      <a:pt x="2915" y="15298"/>
                      <a:pt x="3260" y="16132"/>
                      <a:pt x="3716" y="16904"/>
                    </a:cubicBezTo>
                    <a:lnTo>
                      <a:pt x="2332" y="18289"/>
                    </a:lnTo>
                    <a:cubicBezTo>
                      <a:pt x="2046" y="18574"/>
                      <a:pt x="2046" y="19038"/>
                      <a:pt x="2332" y="19323"/>
                    </a:cubicBezTo>
                    <a:lnTo>
                      <a:pt x="4710" y="21701"/>
                    </a:lnTo>
                    <a:cubicBezTo>
                      <a:pt x="4853" y="21845"/>
                      <a:pt x="5040" y="21916"/>
                      <a:pt x="5228" y="21916"/>
                    </a:cubicBezTo>
                    <a:cubicBezTo>
                      <a:pt x="5415" y="21916"/>
                      <a:pt x="5602" y="21845"/>
                      <a:pt x="5745" y="21701"/>
                    </a:cubicBezTo>
                    <a:lnTo>
                      <a:pt x="7128" y="20318"/>
                    </a:lnTo>
                    <a:cubicBezTo>
                      <a:pt x="7902" y="20774"/>
                      <a:pt x="8736" y="21118"/>
                      <a:pt x="9604" y="21343"/>
                    </a:cubicBezTo>
                    <a:lnTo>
                      <a:pt x="9604" y="23299"/>
                    </a:lnTo>
                    <a:cubicBezTo>
                      <a:pt x="9604" y="23705"/>
                      <a:pt x="9932" y="24031"/>
                      <a:pt x="10336" y="24031"/>
                    </a:cubicBezTo>
                    <a:lnTo>
                      <a:pt x="13699" y="24031"/>
                    </a:lnTo>
                    <a:cubicBezTo>
                      <a:pt x="14104" y="24031"/>
                      <a:pt x="14432" y="23705"/>
                      <a:pt x="14432" y="23299"/>
                    </a:cubicBezTo>
                    <a:lnTo>
                      <a:pt x="14432" y="21343"/>
                    </a:lnTo>
                    <a:cubicBezTo>
                      <a:pt x="15300" y="21118"/>
                      <a:pt x="16134" y="20773"/>
                      <a:pt x="16906" y="20318"/>
                    </a:cubicBezTo>
                    <a:lnTo>
                      <a:pt x="18290" y="21701"/>
                    </a:lnTo>
                    <a:cubicBezTo>
                      <a:pt x="18433" y="21844"/>
                      <a:pt x="18620" y="21915"/>
                      <a:pt x="18808" y="21915"/>
                    </a:cubicBezTo>
                    <a:cubicBezTo>
                      <a:pt x="18995" y="21915"/>
                      <a:pt x="19182" y="21844"/>
                      <a:pt x="19326" y="21701"/>
                    </a:cubicBezTo>
                    <a:lnTo>
                      <a:pt x="21704" y="19323"/>
                    </a:lnTo>
                    <a:cubicBezTo>
                      <a:pt x="21989" y="19037"/>
                      <a:pt x="21989" y="18574"/>
                      <a:pt x="21704" y="18287"/>
                    </a:cubicBezTo>
                    <a:lnTo>
                      <a:pt x="20320" y="16904"/>
                    </a:lnTo>
                    <a:cubicBezTo>
                      <a:pt x="20775" y="16130"/>
                      <a:pt x="21121" y="15298"/>
                      <a:pt x="21345" y="14430"/>
                    </a:cubicBezTo>
                    <a:lnTo>
                      <a:pt x="23302" y="14430"/>
                    </a:lnTo>
                    <a:cubicBezTo>
                      <a:pt x="23705" y="14430"/>
                      <a:pt x="24034" y="14101"/>
                      <a:pt x="24034" y="13696"/>
                    </a:cubicBezTo>
                    <a:lnTo>
                      <a:pt x="24034" y="10334"/>
                    </a:lnTo>
                    <a:cubicBezTo>
                      <a:pt x="24034" y="9930"/>
                      <a:pt x="23705" y="9602"/>
                      <a:pt x="23302" y="9602"/>
                    </a:cubicBezTo>
                    <a:lnTo>
                      <a:pt x="21343" y="9602"/>
                    </a:lnTo>
                    <a:cubicBezTo>
                      <a:pt x="21121" y="8734"/>
                      <a:pt x="20775" y="7900"/>
                      <a:pt x="20320" y="7128"/>
                    </a:cubicBezTo>
                    <a:lnTo>
                      <a:pt x="21704" y="5744"/>
                    </a:lnTo>
                    <a:cubicBezTo>
                      <a:pt x="21989" y="5457"/>
                      <a:pt x="21989" y="4995"/>
                      <a:pt x="21704" y="4708"/>
                    </a:cubicBezTo>
                    <a:lnTo>
                      <a:pt x="19326" y="2330"/>
                    </a:lnTo>
                    <a:cubicBezTo>
                      <a:pt x="19182" y="2187"/>
                      <a:pt x="18995" y="2115"/>
                      <a:pt x="18808" y="2115"/>
                    </a:cubicBezTo>
                    <a:cubicBezTo>
                      <a:pt x="18620" y="2115"/>
                      <a:pt x="18433" y="2187"/>
                      <a:pt x="18290" y="2330"/>
                    </a:cubicBezTo>
                    <a:lnTo>
                      <a:pt x="16906" y="3714"/>
                    </a:lnTo>
                    <a:cubicBezTo>
                      <a:pt x="16133" y="3259"/>
                      <a:pt x="15300" y="2913"/>
                      <a:pt x="14430" y="2689"/>
                    </a:cubicBezTo>
                    <a:lnTo>
                      <a:pt x="14430" y="732"/>
                    </a:lnTo>
                    <a:cubicBezTo>
                      <a:pt x="14430" y="327"/>
                      <a:pt x="14104" y="0"/>
                      <a:pt x="13699" y="0"/>
                    </a:cubicBezTo>
                    <a:close/>
                  </a:path>
                </a:pathLst>
              </a:custGeom>
              <a:solidFill>
                <a:srgbClr val="869FB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50" name="群組 1449">
                <a:extLst>
                  <a:ext uri="{FF2B5EF4-FFF2-40B4-BE49-F238E27FC236}">
                    <a16:creationId xmlns:a16="http://schemas.microsoft.com/office/drawing/2014/main" id="{8F79A47B-FB83-4007-E283-6BD743A2015C}"/>
                  </a:ext>
                </a:extLst>
              </p:cNvPr>
              <p:cNvGrpSpPr/>
              <p:nvPr/>
            </p:nvGrpSpPr>
            <p:grpSpPr>
              <a:xfrm>
                <a:off x="747903" y="2712115"/>
                <a:ext cx="1527714" cy="1449220"/>
                <a:chOff x="747903" y="2712115"/>
                <a:chExt cx="1527714" cy="1449220"/>
              </a:xfrm>
            </p:grpSpPr>
            <p:grpSp>
              <p:nvGrpSpPr>
                <p:cNvPr id="1419" name="群組 1418">
                  <a:extLst>
                    <a:ext uri="{FF2B5EF4-FFF2-40B4-BE49-F238E27FC236}">
                      <a16:creationId xmlns:a16="http://schemas.microsoft.com/office/drawing/2014/main" id="{FAC9867A-CB54-8097-7D6B-0F609EE2731A}"/>
                    </a:ext>
                  </a:extLst>
                </p:cNvPr>
                <p:cNvGrpSpPr/>
                <p:nvPr/>
              </p:nvGrpSpPr>
              <p:grpSpPr>
                <a:xfrm>
                  <a:off x="747903" y="2712115"/>
                  <a:ext cx="1490233" cy="1449220"/>
                  <a:chOff x="1654668" y="1100246"/>
                  <a:chExt cx="1490233" cy="1449220"/>
                </a:xfrm>
              </p:grpSpPr>
              <p:sp>
                <p:nvSpPr>
                  <p:cNvPr id="1418" name="橢圓 1417">
                    <a:extLst>
                      <a:ext uri="{FF2B5EF4-FFF2-40B4-BE49-F238E27FC236}">
                        <a16:creationId xmlns:a16="http://schemas.microsoft.com/office/drawing/2014/main" id="{9B4C2D6B-D304-ACF8-7D59-550234DAB48D}"/>
                      </a:ext>
                    </a:extLst>
                  </p:cNvPr>
                  <p:cNvSpPr/>
                  <p:nvPr/>
                </p:nvSpPr>
                <p:spPr>
                  <a:xfrm>
                    <a:off x="1873086" y="1333725"/>
                    <a:ext cx="1020644" cy="1013952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300" name="Google Shape;5090;p57">
                    <a:extLst>
                      <a:ext uri="{FF2B5EF4-FFF2-40B4-BE49-F238E27FC236}">
                        <a16:creationId xmlns:a16="http://schemas.microsoft.com/office/drawing/2014/main" id="{0E8C158A-3297-D9A4-4194-20504D1D876E}"/>
                      </a:ext>
                    </a:extLst>
                  </p:cNvPr>
                  <p:cNvSpPr/>
                  <p:nvPr/>
                </p:nvSpPr>
                <p:spPr>
                  <a:xfrm>
                    <a:off x="1654668" y="1100246"/>
                    <a:ext cx="1490233" cy="14492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03" h="22901" extrusionOk="0">
                        <a:moveTo>
                          <a:pt x="11452" y="4551"/>
                        </a:moveTo>
                        <a:cubicBezTo>
                          <a:pt x="15263" y="4551"/>
                          <a:pt x="18352" y="7640"/>
                          <a:pt x="18352" y="11451"/>
                        </a:cubicBezTo>
                        <a:cubicBezTo>
                          <a:pt x="18352" y="15262"/>
                          <a:pt x="15263" y="18350"/>
                          <a:pt x="11452" y="18350"/>
                        </a:cubicBezTo>
                        <a:lnTo>
                          <a:pt x="11452" y="18351"/>
                        </a:lnTo>
                        <a:cubicBezTo>
                          <a:pt x="7640" y="18351"/>
                          <a:pt x="4552" y="15262"/>
                          <a:pt x="4552" y="11451"/>
                        </a:cubicBezTo>
                        <a:cubicBezTo>
                          <a:pt x="4552" y="7640"/>
                          <a:pt x="7640" y="4551"/>
                          <a:pt x="11452" y="4551"/>
                        </a:cubicBezTo>
                        <a:close/>
                        <a:moveTo>
                          <a:pt x="9850" y="0"/>
                        </a:moveTo>
                        <a:cubicBezTo>
                          <a:pt x="9464" y="0"/>
                          <a:pt x="9152" y="312"/>
                          <a:pt x="9152" y="698"/>
                        </a:cubicBezTo>
                        <a:lnTo>
                          <a:pt x="9152" y="2564"/>
                        </a:lnTo>
                        <a:cubicBezTo>
                          <a:pt x="8324" y="2777"/>
                          <a:pt x="7530" y="3105"/>
                          <a:pt x="6793" y="3539"/>
                        </a:cubicBezTo>
                        <a:lnTo>
                          <a:pt x="5474" y="2221"/>
                        </a:lnTo>
                        <a:cubicBezTo>
                          <a:pt x="5338" y="2085"/>
                          <a:pt x="5159" y="2017"/>
                          <a:pt x="4981" y="2017"/>
                        </a:cubicBezTo>
                        <a:cubicBezTo>
                          <a:pt x="4802" y="2017"/>
                          <a:pt x="4624" y="2085"/>
                          <a:pt x="4487" y="2221"/>
                        </a:cubicBezTo>
                        <a:lnTo>
                          <a:pt x="2222" y="4487"/>
                        </a:lnTo>
                        <a:cubicBezTo>
                          <a:pt x="1949" y="4759"/>
                          <a:pt x="1949" y="5201"/>
                          <a:pt x="2222" y="5473"/>
                        </a:cubicBezTo>
                        <a:lnTo>
                          <a:pt x="3541" y="6791"/>
                        </a:lnTo>
                        <a:cubicBezTo>
                          <a:pt x="3107" y="7528"/>
                          <a:pt x="2777" y="8322"/>
                          <a:pt x="2564" y="9150"/>
                        </a:cubicBezTo>
                        <a:lnTo>
                          <a:pt x="699" y="9150"/>
                        </a:lnTo>
                        <a:cubicBezTo>
                          <a:pt x="313" y="9150"/>
                          <a:pt x="1" y="9462"/>
                          <a:pt x="1" y="9848"/>
                        </a:cubicBezTo>
                        <a:lnTo>
                          <a:pt x="1" y="13053"/>
                        </a:lnTo>
                        <a:cubicBezTo>
                          <a:pt x="1" y="13438"/>
                          <a:pt x="313" y="13751"/>
                          <a:pt x="699" y="13751"/>
                        </a:cubicBezTo>
                        <a:lnTo>
                          <a:pt x="2564" y="13751"/>
                        </a:lnTo>
                        <a:cubicBezTo>
                          <a:pt x="2777" y="14579"/>
                          <a:pt x="3106" y="15373"/>
                          <a:pt x="3541" y="16109"/>
                        </a:cubicBezTo>
                        <a:lnTo>
                          <a:pt x="2222" y="17427"/>
                        </a:lnTo>
                        <a:cubicBezTo>
                          <a:pt x="1949" y="17701"/>
                          <a:pt x="1949" y="18142"/>
                          <a:pt x="2222" y="18415"/>
                        </a:cubicBezTo>
                        <a:lnTo>
                          <a:pt x="4487" y="20681"/>
                        </a:lnTo>
                        <a:cubicBezTo>
                          <a:pt x="4624" y="20817"/>
                          <a:pt x="4802" y="20885"/>
                          <a:pt x="4981" y="20885"/>
                        </a:cubicBezTo>
                        <a:cubicBezTo>
                          <a:pt x="5159" y="20885"/>
                          <a:pt x="5338" y="20817"/>
                          <a:pt x="5474" y="20681"/>
                        </a:cubicBezTo>
                        <a:lnTo>
                          <a:pt x="6793" y="19362"/>
                        </a:lnTo>
                        <a:cubicBezTo>
                          <a:pt x="7530" y="19796"/>
                          <a:pt x="8324" y="20124"/>
                          <a:pt x="9152" y="20339"/>
                        </a:cubicBezTo>
                        <a:lnTo>
                          <a:pt x="9152" y="22204"/>
                        </a:lnTo>
                        <a:cubicBezTo>
                          <a:pt x="9152" y="22588"/>
                          <a:pt x="9464" y="22901"/>
                          <a:pt x="9850" y="22901"/>
                        </a:cubicBezTo>
                        <a:lnTo>
                          <a:pt x="13055" y="22901"/>
                        </a:lnTo>
                        <a:cubicBezTo>
                          <a:pt x="13439" y="22901"/>
                          <a:pt x="13751" y="22588"/>
                          <a:pt x="13751" y="22204"/>
                        </a:cubicBezTo>
                        <a:lnTo>
                          <a:pt x="13751" y="20339"/>
                        </a:lnTo>
                        <a:cubicBezTo>
                          <a:pt x="14581" y="20124"/>
                          <a:pt x="15373" y="19796"/>
                          <a:pt x="16110" y="19362"/>
                        </a:cubicBezTo>
                        <a:lnTo>
                          <a:pt x="17429" y="20680"/>
                        </a:lnTo>
                        <a:cubicBezTo>
                          <a:pt x="17566" y="20816"/>
                          <a:pt x="17744" y="20884"/>
                          <a:pt x="17923" y="20884"/>
                        </a:cubicBezTo>
                        <a:cubicBezTo>
                          <a:pt x="18101" y="20884"/>
                          <a:pt x="18280" y="20816"/>
                          <a:pt x="18416" y="20680"/>
                        </a:cubicBezTo>
                        <a:lnTo>
                          <a:pt x="20682" y="18414"/>
                        </a:lnTo>
                        <a:cubicBezTo>
                          <a:pt x="20954" y="18142"/>
                          <a:pt x="20954" y="17700"/>
                          <a:pt x="20682" y="17427"/>
                        </a:cubicBezTo>
                        <a:lnTo>
                          <a:pt x="19364" y="16109"/>
                        </a:lnTo>
                        <a:cubicBezTo>
                          <a:pt x="19798" y="15373"/>
                          <a:pt x="20126" y="14579"/>
                          <a:pt x="20339" y="13751"/>
                        </a:cubicBezTo>
                        <a:lnTo>
                          <a:pt x="22205" y="13751"/>
                        </a:lnTo>
                        <a:cubicBezTo>
                          <a:pt x="22591" y="13751"/>
                          <a:pt x="22903" y="13438"/>
                          <a:pt x="22903" y="13053"/>
                        </a:cubicBezTo>
                        <a:lnTo>
                          <a:pt x="22903" y="9850"/>
                        </a:lnTo>
                        <a:cubicBezTo>
                          <a:pt x="22903" y="9465"/>
                          <a:pt x="22592" y="9152"/>
                          <a:pt x="22208" y="9152"/>
                        </a:cubicBezTo>
                        <a:cubicBezTo>
                          <a:pt x="22207" y="9152"/>
                          <a:pt x="22206" y="9152"/>
                          <a:pt x="22205" y="9152"/>
                        </a:cubicBezTo>
                        <a:lnTo>
                          <a:pt x="20339" y="9152"/>
                        </a:lnTo>
                        <a:cubicBezTo>
                          <a:pt x="20126" y="8322"/>
                          <a:pt x="19798" y="7530"/>
                          <a:pt x="19364" y="6793"/>
                        </a:cubicBezTo>
                        <a:lnTo>
                          <a:pt x="20682" y="5473"/>
                        </a:lnTo>
                        <a:cubicBezTo>
                          <a:pt x="20954" y="5201"/>
                          <a:pt x="20954" y="4759"/>
                          <a:pt x="20682" y="4487"/>
                        </a:cubicBezTo>
                        <a:lnTo>
                          <a:pt x="18416" y="2221"/>
                        </a:lnTo>
                        <a:cubicBezTo>
                          <a:pt x="18280" y="2085"/>
                          <a:pt x="18101" y="2017"/>
                          <a:pt x="17923" y="2017"/>
                        </a:cubicBezTo>
                        <a:cubicBezTo>
                          <a:pt x="17744" y="2017"/>
                          <a:pt x="17566" y="2085"/>
                          <a:pt x="17429" y="2221"/>
                        </a:cubicBezTo>
                        <a:lnTo>
                          <a:pt x="16110" y="3541"/>
                        </a:lnTo>
                        <a:cubicBezTo>
                          <a:pt x="15373" y="3105"/>
                          <a:pt x="14581" y="2777"/>
                          <a:pt x="13751" y="2564"/>
                        </a:cubicBezTo>
                        <a:lnTo>
                          <a:pt x="13751" y="698"/>
                        </a:lnTo>
                        <a:cubicBezTo>
                          <a:pt x="13751" y="312"/>
                          <a:pt x="13439" y="0"/>
                          <a:pt x="13055" y="0"/>
                        </a:cubicBezTo>
                        <a:close/>
                      </a:path>
                    </a:pathLst>
                  </a:custGeom>
                  <a:solidFill>
                    <a:srgbClr val="A5B7C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437" name="文字方塊 1436">
                  <a:extLst>
                    <a:ext uri="{FF2B5EF4-FFF2-40B4-BE49-F238E27FC236}">
                      <a16:creationId xmlns:a16="http://schemas.microsoft.com/office/drawing/2014/main" id="{9D4ABA24-C103-436F-E0CE-8845117A4F56}"/>
                    </a:ext>
                  </a:extLst>
                </p:cNvPr>
                <p:cNvSpPr txBox="1"/>
                <p:nvPr/>
              </p:nvSpPr>
              <p:spPr>
                <a:xfrm>
                  <a:off x="899547" y="3261617"/>
                  <a:ext cx="137607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600" b="1" dirty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定型化契約</a:t>
                  </a:r>
                </a:p>
              </p:txBody>
            </p:sp>
          </p:grpSp>
        </p:grpSp>
      </p:grp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58BA604-2D36-ABE9-9896-5DA0D1299FC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3" name="圖片 2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BE8A27B2-6D78-888A-F451-9A8CE5CA7F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98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群組 78">
            <a:extLst>
              <a:ext uri="{FF2B5EF4-FFF2-40B4-BE49-F238E27FC236}">
                <a16:creationId xmlns:a16="http://schemas.microsoft.com/office/drawing/2014/main" id="{81D59173-B06E-59E1-777F-0EDFE36860B5}"/>
              </a:ext>
            </a:extLst>
          </p:cNvPr>
          <p:cNvGrpSpPr/>
          <p:nvPr/>
        </p:nvGrpSpPr>
        <p:grpSpPr>
          <a:xfrm>
            <a:off x="1578770" y="1752828"/>
            <a:ext cx="6736556" cy="2147660"/>
            <a:chOff x="1578770" y="1752828"/>
            <a:chExt cx="6736556" cy="2147660"/>
          </a:xfrm>
        </p:grpSpPr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43BBD7C8-5346-92E9-821F-5A0F650ACED8}"/>
                </a:ext>
              </a:extLst>
            </p:cNvPr>
            <p:cNvCxnSpPr/>
            <p:nvPr/>
          </p:nvCxnSpPr>
          <p:spPr>
            <a:xfrm>
              <a:off x="1578770" y="1801862"/>
              <a:ext cx="6736556" cy="0"/>
            </a:xfrm>
            <a:prstGeom prst="line">
              <a:avLst/>
            </a:prstGeom>
            <a:ln w="127000">
              <a:solidFill>
                <a:srgbClr val="A5B7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Google Shape;4522;p55">
              <a:extLst>
                <a:ext uri="{FF2B5EF4-FFF2-40B4-BE49-F238E27FC236}">
                  <a16:creationId xmlns:a16="http://schemas.microsoft.com/office/drawing/2014/main" id="{314945D6-D8CB-C5C5-7619-81363FD966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24827" y="3836855"/>
              <a:ext cx="4690499" cy="0"/>
            </a:xfrm>
            <a:prstGeom prst="straightConnector1">
              <a:avLst/>
            </a:prstGeom>
            <a:noFill/>
            <a:ln w="127000" cap="flat" cmpd="sng">
              <a:solidFill>
                <a:srgbClr val="A5B7C6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67" name="直線接點 66">
              <a:extLst>
                <a:ext uri="{FF2B5EF4-FFF2-40B4-BE49-F238E27FC236}">
                  <a16:creationId xmlns:a16="http://schemas.microsoft.com/office/drawing/2014/main" id="{A564941B-5496-92FD-9BC6-7B90BF4D4DE9}"/>
                </a:ext>
              </a:extLst>
            </p:cNvPr>
            <p:cNvCxnSpPr>
              <a:cxnSpLocks/>
            </p:cNvCxnSpPr>
            <p:nvPr/>
          </p:nvCxnSpPr>
          <p:spPr>
            <a:xfrm>
              <a:off x="8253414" y="1752828"/>
              <a:ext cx="0" cy="2147660"/>
            </a:xfrm>
            <a:prstGeom prst="line">
              <a:avLst/>
            </a:prstGeom>
            <a:ln w="127000">
              <a:solidFill>
                <a:srgbClr val="A5B7C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998CA30-7EFB-00FE-EC60-67B3B7120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40583" y="326448"/>
            <a:ext cx="420091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不動產經紀業經營要件</a:t>
            </a:r>
          </a:p>
        </p:txBody>
      </p: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A2ADFAB7-FA63-9440-D2C9-3526ED0AFBD9}"/>
              </a:ext>
            </a:extLst>
          </p:cNvPr>
          <p:cNvGrpSpPr/>
          <p:nvPr/>
        </p:nvGrpSpPr>
        <p:grpSpPr>
          <a:xfrm>
            <a:off x="518522" y="1132473"/>
            <a:ext cx="1326988" cy="1369368"/>
            <a:chOff x="201775" y="2016314"/>
            <a:chExt cx="1326988" cy="1369368"/>
          </a:xfrm>
        </p:grpSpPr>
        <p:sp>
          <p:nvSpPr>
            <p:cNvPr id="24" name="Google Shape;4527;p55">
              <a:extLst>
                <a:ext uri="{FF2B5EF4-FFF2-40B4-BE49-F238E27FC236}">
                  <a16:creationId xmlns:a16="http://schemas.microsoft.com/office/drawing/2014/main" id="{5EF5F719-7056-ED96-ADE3-A5575E91A4B2}"/>
                </a:ext>
              </a:extLst>
            </p:cNvPr>
            <p:cNvSpPr/>
            <p:nvPr/>
          </p:nvSpPr>
          <p:spPr>
            <a:xfrm>
              <a:off x="201775" y="2016314"/>
              <a:ext cx="1326988" cy="1369368"/>
            </a:xfrm>
            <a:prstGeom prst="ellipse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8756ED9F-3F4D-74AD-7863-68AF8EEC37DF}"/>
                </a:ext>
              </a:extLst>
            </p:cNvPr>
            <p:cNvSpPr txBox="1"/>
            <p:nvPr/>
          </p:nvSpPr>
          <p:spPr>
            <a:xfrm>
              <a:off x="542732" y="2635053"/>
              <a:ext cx="6450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申請許可</a:t>
              </a:r>
            </a:p>
          </p:txBody>
        </p: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35C2A0EB-A77C-DF5D-AF36-FDDE63ACB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014" y="2089405"/>
              <a:ext cx="552792" cy="552792"/>
            </a:xfrm>
            <a:prstGeom prst="rect">
              <a:avLst/>
            </a:prstGeom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377968E3-85FD-2BB1-385E-6369EBC639AC}"/>
              </a:ext>
            </a:extLst>
          </p:cNvPr>
          <p:cNvGrpSpPr/>
          <p:nvPr/>
        </p:nvGrpSpPr>
        <p:grpSpPr>
          <a:xfrm>
            <a:off x="2432594" y="1134001"/>
            <a:ext cx="1435878" cy="1369368"/>
            <a:chOff x="2055253" y="2016314"/>
            <a:chExt cx="1435878" cy="1369368"/>
          </a:xfrm>
        </p:grpSpPr>
        <p:sp>
          <p:nvSpPr>
            <p:cNvPr id="30" name="Google Shape;4527;p55">
              <a:extLst>
                <a:ext uri="{FF2B5EF4-FFF2-40B4-BE49-F238E27FC236}">
                  <a16:creationId xmlns:a16="http://schemas.microsoft.com/office/drawing/2014/main" id="{DA430DC4-DAF6-BBE1-5F8E-2D89BC64658A}"/>
                </a:ext>
              </a:extLst>
            </p:cNvPr>
            <p:cNvSpPr/>
            <p:nvPr/>
          </p:nvSpPr>
          <p:spPr>
            <a:xfrm>
              <a:off x="2109698" y="2016314"/>
              <a:ext cx="1326988" cy="1369368"/>
            </a:xfrm>
            <a:prstGeom prst="ellipse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ABF40EFE-B6E8-18A5-8FF9-E59110ABB730}"/>
                </a:ext>
              </a:extLst>
            </p:cNvPr>
            <p:cNvSpPr txBox="1"/>
            <p:nvPr/>
          </p:nvSpPr>
          <p:spPr>
            <a:xfrm>
              <a:off x="2055253" y="2642197"/>
              <a:ext cx="14358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商業</a:t>
              </a:r>
              <a:endPara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登記</a:t>
              </a:r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2823FB13-16F5-A707-85F5-60AC69B17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17745" y="2120617"/>
              <a:ext cx="510894" cy="510894"/>
            </a:xfrm>
            <a:prstGeom prst="rect">
              <a:avLst/>
            </a:prstGeom>
          </p:spPr>
        </p:pic>
      </p:grp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BF1745D5-81F4-CB78-AB31-CB29F0F1B31C}"/>
              </a:ext>
            </a:extLst>
          </p:cNvPr>
          <p:cNvGrpSpPr/>
          <p:nvPr/>
        </p:nvGrpSpPr>
        <p:grpSpPr>
          <a:xfrm>
            <a:off x="4341040" y="1132473"/>
            <a:ext cx="1435878" cy="1369368"/>
            <a:chOff x="3963176" y="2016314"/>
            <a:chExt cx="1435878" cy="1369368"/>
          </a:xfrm>
        </p:grpSpPr>
        <p:sp>
          <p:nvSpPr>
            <p:cNvPr id="31" name="Google Shape;4527;p55">
              <a:extLst>
                <a:ext uri="{FF2B5EF4-FFF2-40B4-BE49-F238E27FC236}">
                  <a16:creationId xmlns:a16="http://schemas.microsoft.com/office/drawing/2014/main" id="{4F557231-8BD8-C9B2-6764-79D1D3666177}"/>
                </a:ext>
              </a:extLst>
            </p:cNvPr>
            <p:cNvSpPr/>
            <p:nvPr/>
          </p:nvSpPr>
          <p:spPr>
            <a:xfrm>
              <a:off x="4017621" y="2016314"/>
              <a:ext cx="1326988" cy="1369368"/>
            </a:xfrm>
            <a:prstGeom prst="ellipse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文字方塊 55">
              <a:extLst>
                <a:ext uri="{FF2B5EF4-FFF2-40B4-BE49-F238E27FC236}">
                  <a16:creationId xmlns:a16="http://schemas.microsoft.com/office/drawing/2014/main" id="{F61A2873-6ABC-1566-E8A0-5A10405AAAC9}"/>
                </a:ext>
              </a:extLst>
            </p:cNvPr>
            <p:cNvSpPr txBox="1"/>
            <p:nvPr/>
          </p:nvSpPr>
          <p:spPr>
            <a:xfrm>
              <a:off x="3963176" y="2631511"/>
              <a:ext cx="14358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繳存</a:t>
              </a:r>
              <a:endPara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營保金</a:t>
              </a:r>
            </a:p>
          </p:txBody>
        </p:sp>
        <p:pic>
          <p:nvPicPr>
            <p:cNvPr id="57" name="圖片 56">
              <a:extLst>
                <a:ext uri="{FF2B5EF4-FFF2-40B4-BE49-F238E27FC236}">
                  <a16:creationId xmlns:a16="http://schemas.microsoft.com/office/drawing/2014/main" id="{D6EDD7F3-09CB-CBE8-3BD7-7697603D9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27434" y="2134836"/>
              <a:ext cx="507361" cy="507361"/>
            </a:xfrm>
            <a:prstGeom prst="rect">
              <a:avLst/>
            </a:prstGeom>
          </p:spPr>
        </p:pic>
      </p:grp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B3FF2F1B-FFD4-11AB-706B-522B39B9E9D9}"/>
              </a:ext>
            </a:extLst>
          </p:cNvPr>
          <p:cNvGrpSpPr/>
          <p:nvPr/>
        </p:nvGrpSpPr>
        <p:grpSpPr>
          <a:xfrm>
            <a:off x="6252770" y="1072993"/>
            <a:ext cx="1326988" cy="1428848"/>
            <a:chOff x="5794456" y="1956834"/>
            <a:chExt cx="1326988" cy="1428848"/>
          </a:xfrm>
        </p:grpSpPr>
        <p:sp>
          <p:nvSpPr>
            <p:cNvPr id="32" name="Google Shape;4527;p55">
              <a:extLst>
                <a:ext uri="{FF2B5EF4-FFF2-40B4-BE49-F238E27FC236}">
                  <a16:creationId xmlns:a16="http://schemas.microsoft.com/office/drawing/2014/main" id="{675C1490-7669-7B40-DF80-EFC528E0A5E6}"/>
                </a:ext>
              </a:extLst>
            </p:cNvPr>
            <p:cNvSpPr/>
            <p:nvPr/>
          </p:nvSpPr>
          <p:spPr>
            <a:xfrm>
              <a:off x="5794456" y="2016314"/>
              <a:ext cx="1326988" cy="1369368"/>
            </a:xfrm>
            <a:prstGeom prst="ellipse">
              <a:avLst/>
            </a:pr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59" name="圖片 58">
              <a:extLst>
                <a:ext uri="{FF2B5EF4-FFF2-40B4-BE49-F238E27FC236}">
                  <a16:creationId xmlns:a16="http://schemas.microsoft.com/office/drawing/2014/main" id="{ED56A07B-193F-C4ED-33E1-06C31B7E9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17" b="96595" l="7629" r="97113">
                          <a14:foregroundMark x1="40412" y1="12007" x2="40412" y2="12007"/>
                          <a14:foregroundMark x1="41031" y1="12903" x2="40206" y2="15412"/>
                          <a14:foregroundMark x1="41237" y1="3047" x2="41237" y2="6810"/>
                          <a14:foregroundMark x1="58351" y1="2151" x2="58351" y2="2151"/>
                          <a14:foregroundMark x1="41649" y1="1434" x2="41649" y2="1434"/>
                          <a14:foregroundMark x1="58557" y1="1075" x2="58557" y2="1075"/>
                          <a14:foregroundMark x1="42062" y1="717" x2="42062" y2="717"/>
                          <a14:foregroundMark x1="43093" y1="21505" x2="56701" y2="19892"/>
                          <a14:foregroundMark x1="42887" y1="17921" x2="42887" y2="17921"/>
                          <a14:foregroundMark x1="48247" y1="16129" x2="48247" y2="16129"/>
                          <a14:foregroundMark x1="47010" y1="15054" x2="47010" y2="15054"/>
                          <a14:foregroundMark x1="44536" y1="17563" x2="54845" y2="17384"/>
                          <a14:foregroundMark x1="51134" y1="14158" x2="54021" y2="15950"/>
                          <a14:foregroundMark x1="25361" y1="32258" x2="73196" y2="36380"/>
                          <a14:foregroundMark x1="26598" y1="29570" x2="64330" y2="33154"/>
                          <a14:foregroundMark x1="64330" y1="33154" x2="36082" y2="46416"/>
                          <a14:foregroundMark x1="36082" y1="46416" x2="48041" y2="64158"/>
                          <a14:foregroundMark x1="48041" y1="64158" x2="40619" y2="70251"/>
                          <a14:foregroundMark x1="7629" y1="62007" x2="8866" y2="65412"/>
                          <a14:foregroundMark x1="47010" y1="92832" x2="53608" y2="91398"/>
                          <a14:foregroundMark x1="51134" y1="96953" x2="51134" y2="96953"/>
                          <a14:foregroundMark x1="90928" y1="69355" x2="91340" y2="61470"/>
                          <a14:foregroundMark x1="96082" y1="64695" x2="96082" y2="64695"/>
                          <a14:foregroundMark x1="64536" y1="66129" x2="25361" y2="41577"/>
                          <a14:foregroundMark x1="25361" y1="41577" x2="24948" y2="41577"/>
                          <a14:foregroundMark x1="30103" y1="60753" x2="65979" y2="55914"/>
                          <a14:foregroundMark x1="55876" y1="69534" x2="47629" y2="44624"/>
                          <a14:foregroundMark x1="34639" y1="61470" x2="56082" y2="61470"/>
                          <a14:foregroundMark x1="56082" y1="61470" x2="72371" y2="61470"/>
                          <a14:foregroundMark x1="35876" y1="53405" x2="40000" y2="66487"/>
                          <a14:foregroundMark x1="59175" y1="56093" x2="69278" y2="43011"/>
                          <a14:foregroundMark x1="72784" y1="52509" x2="58763" y2="39247"/>
                          <a14:foregroundMark x1="66598" y1="55197" x2="68247" y2="45341"/>
                          <a14:foregroundMark x1="67835" y1="49642" x2="70928" y2="29391"/>
                          <a14:foregroundMark x1="74433" y1="37097" x2="56907" y2="30466"/>
                          <a14:foregroundMark x1="50722" y1="36738" x2="26392" y2="37097"/>
                          <a14:foregroundMark x1="29485" y1="33871" x2="29485" y2="44265"/>
                          <a14:foregroundMark x1="34845" y1="50000" x2="31959" y2="49821"/>
                          <a14:foregroundMark x1="30515" y1="50000" x2="52784" y2="46237"/>
                          <a14:foregroundMark x1="58763" y1="44086" x2="52577" y2="53943"/>
                          <a14:foregroundMark x1="40206" y1="44624" x2="48247" y2="47133"/>
                          <a14:foregroundMark x1="55464" y1="52867" x2="51340" y2="45520"/>
                          <a14:foregroundMark x1="47629" y1="23835" x2="56289" y2="25627"/>
                          <a14:foregroundMark x1="97113" y1="25269" x2="97113" y2="25269"/>
                          <a14:foregroundMark x1="29072" y1="41219" x2="19795" y2="39721"/>
                          <a14:backgroundMark x1="15258" y1="39785" x2="15258" y2="39785"/>
                          <a14:backgroundMark x1="16289" y1="38710" x2="16289" y2="4032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45617" y="1956834"/>
              <a:ext cx="578207" cy="665237"/>
            </a:xfrm>
            <a:prstGeom prst="rect">
              <a:avLst/>
            </a:prstGeom>
          </p:spPr>
        </p:pic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3674757D-8796-9EA9-F678-3BD33A9338BA}"/>
                </a:ext>
              </a:extLst>
            </p:cNvPr>
            <p:cNvSpPr txBox="1"/>
            <p:nvPr/>
          </p:nvSpPr>
          <p:spPr>
            <a:xfrm>
              <a:off x="6073976" y="2643725"/>
              <a:ext cx="7679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加入</a:t>
              </a:r>
              <a:endParaRPr lang="en-US" altLang="zh-TW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公會</a:t>
              </a:r>
            </a:p>
          </p:txBody>
        </p:sp>
      </p:grp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E5291A18-36F3-127D-B453-A0438B7E6078}"/>
              </a:ext>
            </a:extLst>
          </p:cNvPr>
          <p:cNvSpPr txBox="1"/>
          <p:nvPr/>
        </p:nvSpPr>
        <p:spPr>
          <a:xfrm>
            <a:off x="7785820" y="1972915"/>
            <a:ext cx="405683" cy="1573974"/>
          </a:xfrm>
          <a:prstGeom prst="rect">
            <a:avLst/>
          </a:prstGeom>
          <a:noFill/>
        </p:spPr>
        <p:txBody>
          <a:bodyPr vert="eaVert" wrap="square" lIns="36000" rtlCol="0" anchor="ctr">
            <a:spAutoFit/>
          </a:bodyPr>
          <a:lstStyle/>
          <a:p>
            <a:pPr algn="dist"/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六個月內開業</a:t>
            </a:r>
          </a:p>
        </p:txBody>
      </p: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659DACDF-D99A-FBE4-6FE6-561F4F816BE6}"/>
              </a:ext>
            </a:extLst>
          </p:cNvPr>
          <p:cNvGrpSpPr/>
          <p:nvPr/>
        </p:nvGrpSpPr>
        <p:grpSpPr>
          <a:xfrm>
            <a:off x="5355110" y="3152171"/>
            <a:ext cx="1326988" cy="1369368"/>
            <a:chOff x="5355110" y="3152171"/>
            <a:chExt cx="1326988" cy="1369368"/>
          </a:xfrm>
        </p:grpSpPr>
        <p:grpSp>
          <p:nvGrpSpPr>
            <p:cNvPr id="73" name="群組 72">
              <a:extLst>
                <a:ext uri="{FF2B5EF4-FFF2-40B4-BE49-F238E27FC236}">
                  <a16:creationId xmlns:a16="http://schemas.microsoft.com/office/drawing/2014/main" id="{63F9E366-80E0-6A12-D5C7-3BBE6A737B35}"/>
                </a:ext>
              </a:extLst>
            </p:cNvPr>
            <p:cNvGrpSpPr/>
            <p:nvPr/>
          </p:nvGrpSpPr>
          <p:grpSpPr>
            <a:xfrm>
              <a:off x="5355110" y="3152171"/>
              <a:ext cx="1326988" cy="1369368"/>
              <a:chOff x="6293005" y="2270369"/>
              <a:chExt cx="1326988" cy="1369368"/>
            </a:xfrm>
            <a:solidFill>
              <a:srgbClr val="A5B7C6"/>
            </a:solidFill>
          </p:grpSpPr>
          <p:sp>
            <p:nvSpPr>
              <p:cNvPr id="74" name="Google Shape;4527;p55">
                <a:extLst>
                  <a:ext uri="{FF2B5EF4-FFF2-40B4-BE49-F238E27FC236}">
                    <a16:creationId xmlns:a16="http://schemas.microsoft.com/office/drawing/2014/main" id="{D3E3CABD-DB1B-D613-589F-99E957A92537}"/>
                  </a:ext>
                </a:extLst>
              </p:cNvPr>
              <p:cNvSpPr/>
              <p:nvPr/>
            </p:nvSpPr>
            <p:spPr>
              <a:xfrm>
                <a:off x="6293005" y="2270369"/>
                <a:ext cx="1326988" cy="1369368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文字方塊 75">
                <a:extLst>
                  <a:ext uri="{FF2B5EF4-FFF2-40B4-BE49-F238E27FC236}">
                    <a16:creationId xmlns:a16="http://schemas.microsoft.com/office/drawing/2014/main" id="{E0DAF617-794F-A457-7292-FE5955B7C6D9}"/>
                  </a:ext>
                </a:extLst>
              </p:cNvPr>
              <p:cNvSpPr txBox="1"/>
              <p:nvPr/>
            </p:nvSpPr>
            <p:spPr>
              <a:xfrm>
                <a:off x="6572526" y="2862507"/>
                <a:ext cx="767946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18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申請備查</a:t>
                </a:r>
              </a:p>
            </p:txBody>
          </p:sp>
        </p:grpSp>
        <p:pic>
          <p:nvPicPr>
            <p:cNvPr id="78" name="圖片 77">
              <a:extLst>
                <a:ext uri="{FF2B5EF4-FFF2-40B4-BE49-F238E27FC236}">
                  <a16:creationId xmlns:a16="http://schemas.microsoft.com/office/drawing/2014/main" id="{95831A0A-6DFF-166A-BFCE-EDE1A1864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01993" y="3208144"/>
              <a:ext cx="536165" cy="536165"/>
            </a:xfrm>
            <a:prstGeom prst="rect">
              <a:avLst/>
            </a:prstGeom>
          </p:spPr>
        </p:pic>
      </p:grpSp>
      <p:pic>
        <p:nvPicPr>
          <p:cNvPr id="84" name="圖片 83">
            <a:extLst>
              <a:ext uri="{FF2B5EF4-FFF2-40B4-BE49-F238E27FC236}">
                <a16:creationId xmlns:a16="http://schemas.microsoft.com/office/drawing/2014/main" id="{743E4E5A-386B-8AC2-514E-AF84DA72676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5420" r="14179" b="10929"/>
          <a:stretch/>
        </p:blipFill>
        <p:spPr>
          <a:xfrm>
            <a:off x="6916263" y="1135369"/>
            <a:ext cx="559979" cy="560881"/>
          </a:xfrm>
          <a:prstGeom prst="ellipse">
            <a:avLst/>
          </a:prstGeom>
        </p:spPr>
      </p:pic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F681862C-F6C1-44F1-BF7D-6458C31709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11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998CA30-7EFB-00FE-EC60-67B3B7120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18" name="Google Shape;1326;p29">
            <a:extLst>
              <a:ext uri="{FF2B5EF4-FFF2-40B4-BE49-F238E27FC236}">
                <a16:creationId xmlns:a16="http://schemas.microsoft.com/office/drawing/2014/main" id="{B065F09E-75DB-E112-8756-F6BE6359F2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92162" y="164744"/>
            <a:ext cx="286525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營業保證金制度</a:t>
            </a: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EA7AB633-567B-0130-D28B-97D0E3CB3D2F}"/>
              </a:ext>
            </a:extLst>
          </p:cNvPr>
          <p:cNvGrpSpPr/>
          <p:nvPr/>
        </p:nvGrpSpPr>
        <p:grpSpPr>
          <a:xfrm>
            <a:off x="1210839" y="915484"/>
            <a:ext cx="3084714" cy="1712534"/>
            <a:chOff x="708095" y="991641"/>
            <a:chExt cx="3084714" cy="1712534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6ADEE6C-EBF1-CB46-71CF-FC617F232B5A}"/>
                </a:ext>
              </a:extLst>
            </p:cNvPr>
            <p:cNvSpPr/>
            <p:nvPr/>
          </p:nvSpPr>
          <p:spPr>
            <a:xfrm>
              <a:off x="708095" y="991641"/>
              <a:ext cx="3084714" cy="17125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07EB665F-17B7-E730-E6FD-D3BBDCA5652B}"/>
                </a:ext>
              </a:extLst>
            </p:cNvPr>
            <p:cNvGrpSpPr/>
            <p:nvPr/>
          </p:nvGrpSpPr>
          <p:grpSpPr>
            <a:xfrm>
              <a:off x="855695" y="1084500"/>
              <a:ext cx="1178121" cy="493500"/>
              <a:chOff x="1129295" y="1156500"/>
              <a:chExt cx="1178121" cy="493500"/>
            </a:xfrm>
          </p:grpSpPr>
          <p:sp>
            <p:nvSpPr>
              <p:cNvPr id="6" name="矩形: 圓角 5">
                <a:extLst>
                  <a:ext uri="{FF2B5EF4-FFF2-40B4-BE49-F238E27FC236}">
                    <a16:creationId xmlns:a16="http://schemas.microsoft.com/office/drawing/2014/main" id="{836F8644-D07A-09B1-72E6-F63B105FF0E1}"/>
                  </a:ext>
                </a:extLst>
              </p:cNvPr>
              <p:cNvSpPr/>
              <p:nvPr/>
            </p:nvSpPr>
            <p:spPr>
              <a:xfrm>
                <a:off x="1129296" y="1156500"/>
                <a:ext cx="1108800" cy="4935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DB7BF128-CE1A-6D84-AE76-F35250E4626E}"/>
                  </a:ext>
                </a:extLst>
              </p:cNvPr>
              <p:cNvSpPr txBox="1"/>
              <p:nvPr/>
            </p:nvSpPr>
            <p:spPr>
              <a:xfrm>
                <a:off x="1129295" y="1229826"/>
                <a:ext cx="1178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accent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設置目的</a:t>
                </a:r>
              </a:p>
            </p:txBody>
          </p:sp>
        </p:grp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4D74620F-FD3E-9CDA-2B52-F893FD232F52}"/>
                </a:ext>
              </a:extLst>
            </p:cNvPr>
            <p:cNvSpPr txBox="1"/>
            <p:nvPr/>
          </p:nvSpPr>
          <p:spPr>
            <a:xfrm>
              <a:off x="741004" y="1765350"/>
              <a:ext cx="2877456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提供損害賠償之用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本金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健全不動產經紀制度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孳息</a:t>
              </a:r>
              <a:r>
                <a:rPr lang="en-US" altLang="zh-TW" sz="18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48F97F0B-EB7C-3442-546B-C61357A2A34C}"/>
              </a:ext>
            </a:extLst>
          </p:cNvPr>
          <p:cNvGrpSpPr/>
          <p:nvPr/>
        </p:nvGrpSpPr>
        <p:grpSpPr>
          <a:xfrm>
            <a:off x="4791796" y="915484"/>
            <a:ext cx="3084714" cy="1712534"/>
            <a:chOff x="708095" y="991641"/>
            <a:chExt cx="3084714" cy="1712534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B9CED47-5089-04DB-A863-63708EA0C74F}"/>
                </a:ext>
              </a:extLst>
            </p:cNvPr>
            <p:cNvSpPr/>
            <p:nvPr/>
          </p:nvSpPr>
          <p:spPr>
            <a:xfrm>
              <a:off x="708095" y="991641"/>
              <a:ext cx="3084714" cy="17125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23CFCE42-40EF-2BBE-522B-9F6A85FE378F}"/>
                </a:ext>
              </a:extLst>
            </p:cNvPr>
            <p:cNvGrpSpPr/>
            <p:nvPr/>
          </p:nvGrpSpPr>
          <p:grpSpPr>
            <a:xfrm>
              <a:off x="855695" y="1084500"/>
              <a:ext cx="1178121" cy="493500"/>
              <a:chOff x="1129295" y="1156500"/>
              <a:chExt cx="1178121" cy="493500"/>
            </a:xfrm>
          </p:grpSpPr>
          <p:sp>
            <p:nvSpPr>
              <p:cNvPr id="30" name="矩形: 圓角 29">
                <a:extLst>
                  <a:ext uri="{FF2B5EF4-FFF2-40B4-BE49-F238E27FC236}">
                    <a16:creationId xmlns:a16="http://schemas.microsoft.com/office/drawing/2014/main" id="{0CC3B55C-8353-B376-2924-990BD8D91F91}"/>
                  </a:ext>
                </a:extLst>
              </p:cNvPr>
              <p:cNvSpPr/>
              <p:nvPr/>
            </p:nvSpPr>
            <p:spPr>
              <a:xfrm>
                <a:off x="1129296" y="1156500"/>
                <a:ext cx="1108800" cy="4935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1" name="文字方塊 30">
                <a:extLst>
                  <a:ext uri="{FF2B5EF4-FFF2-40B4-BE49-F238E27FC236}">
                    <a16:creationId xmlns:a16="http://schemas.microsoft.com/office/drawing/2014/main" id="{0B514BC7-BC1E-17A6-C565-67EEB31504BA}"/>
                  </a:ext>
                </a:extLst>
              </p:cNvPr>
              <p:cNvSpPr txBox="1"/>
              <p:nvPr/>
            </p:nvSpPr>
            <p:spPr>
              <a:xfrm>
                <a:off x="1129295" y="1229826"/>
                <a:ext cx="1178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accent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基金保管</a:t>
                </a:r>
              </a:p>
            </p:txBody>
          </p:sp>
        </p:grp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BF3DA65C-DE90-2C52-D05E-8757E874AA65}"/>
                </a:ext>
              </a:extLst>
            </p:cNvPr>
            <p:cNvSpPr txBox="1"/>
            <p:nvPr/>
          </p:nvSpPr>
          <p:spPr>
            <a:xfrm>
              <a:off x="811724" y="1626957"/>
              <a:ext cx="28774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全聯會受理繳存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設置專戶儲存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組成管委會保管及運用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業者擔任委員人數限制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DD0A78F9-632C-80CE-F976-1179777BD242}"/>
              </a:ext>
            </a:extLst>
          </p:cNvPr>
          <p:cNvGrpSpPr/>
          <p:nvPr/>
        </p:nvGrpSpPr>
        <p:grpSpPr>
          <a:xfrm>
            <a:off x="1210839" y="2879495"/>
            <a:ext cx="3084714" cy="1712534"/>
            <a:chOff x="708095" y="991641"/>
            <a:chExt cx="3084714" cy="1712534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098F69EC-4146-805C-CE3D-B3A7C11DF536}"/>
                </a:ext>
              </a:extLst>
            </p:cNvPr>
            <p:cNvSpPr/>
            <p:nvPr/>
          </p:nvSpPr>
          <p:spPr>
            <a:xfrm>
              <a:off x="708095" y="991641"/>
              <a:ext cx="3084714" cy="17125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35" name="群組 34">
              <a:extLst>
                <a:ext uri="{FF2B5EF4-FFF2-40B4-BE49-F238E27FC236}">
                  <a16:creationId xmlns:a16="http://schemas.microsoft.com/office/drawing/2014/main" id="{FE1BDF10-AF2B-943D-7322-FB85DC1392B6}"/>
                </a:ext>
              </a:extLst>
            </p:cNvPr>
            <p:cNvGrpSpPr/>
            <p:nvPr/>
          </p:nvGrpSpPr>
          <p:grpSpPr>
            <a:xfrm>
              <a:off x="855695" y="1084500"/>
              <a:ext cx="1178121" cy="493500"/>
              <a:chOff x="1129295" y="1156500"/>
              <a:chExt cx="1178121" cy="493500"/>
            </a:xfrm>
          </p:grpSpPr>
          <p:sp>
            <p:nvSpPr>
              <p:cNvPr id="41" name="矩形: 圓角 40">
                <a:extLst>
                  <a:ext uri="{FF2B5EF4-FFF2-40B4-BE49-F238E27FC236}">
                    <a16:creationId xmlns:a16="http://schemas.microsoft.com/office/drawing/2014/main" id="{6D963699-8217-4B66-332E-FB3ACF5BED42}"/>
                  </a:ext>
                </a:extLst>
              </p:cNvPr>
              <p:cNvSpPr/>
              <p:nvPr/>
            </p:nvSpPr>
            <p:spPr>
              <a:xfrm>
                <a:off x="1129296" y="1156500"/>
                <a:ext cx="1108800" cy="4935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2" name="文字方塊 41">
                <a:extLst>
                  <a:ext uri="{FF2B5EF4-FFF2-40B4-BE49-F238E27FC236}">
                    <a16:creationId xmlns:a16="http://schemas.microsoft.com/office/drawing/2014/main" id="{BA470767-DF7C-2DCC-872B-118C34842A72}"/>
                  </a:ext>
                </a:extLst>
              </p:cNvPr>
              <p:cNvSpPr txBox="1"/>
              <p:nvPr/>
            </p:nvSpPr>
            <p:spPr>
              <a:xfrm>
                <a:off x="1129295" y="1229826"/>
                <a:ext cx="1178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accent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動支要件</a:t>
                </a:r>
              </a:p>
            </p:txBody>
          </p:sp>
        </p:grp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EFA1D340-B7CD-BB6D-5B3B-730BD3184C40}"/>
                </a:ext>
              </a:extLst>
            </p:cNvPr>
            <p:cNvSpPr txBox="1"/>
            <p:nvPr/>
          </p:nvSpPr>
          <p:spPr>
            <a:xfrm>
              <a:off x="811724" y="1619777"/>
              <a:ext cx="28774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受害人取得執行名義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仲裁成立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基金管委會決議支付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孳息運用於健全制度</a:t>
              </a:r>
            </a:p>
          </p:txBody>
        </p: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C74C2EFA-E67B-6F07-8815-DBAB1CBBB5D4}"/>
              </a:ext>
            </a:extLst>
          </p:cNvPr>
          <p:cNvGrpSpPr/>
          <p:nvPr/>
        </p:nvGrpSpPr>
        <p:grpSpPr>
          <a:xfrm>
            <a:off x="4791796" y="2879495"/>
            <a:ext cx="3084714" cy="1712534"/>
            <a:chOff x="708095" y="991641"/>
            <a:chExt cx="3084714" cy="1712534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3B4843D5-3387-63AF-F4E4-23EF04AFB7E1}"/>
                </a:ext>
              </a:extLst>
            </p:cNvPr>
            <p:cNvSpPr/>
            <p:nvPr/>
          </p:nvSpPr>
          <p:spPr>
            <a:xfrm>
              <a:off x="708095" y="991641"/>
              <a:ext cx="3084714" cy="171253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93CB741F-253B-8199-92C5-B11ADDE5BFFD}"/>
                </a:ext>
              </a:extLst>
            </p:cNvPr>
            <p:cNvGrpSpPr/>
            <p:nvPr/>
          </p:nvGrpSpPr>
          <p:grpSpPr>
            <a:xfrm>
              <a:off x="855695" y="1084500"/>
              <a:ext cx="1178121" cy="493500"/>
              <a:chOff x="1129295" y="1156500"/>
              <a:chExt cx="1178121" cy="493500"/>
            </a:xfrm>
          </p:grpSpPr>
          <p:sp>
            <p:nvSpPr>
              <p:cNvPr id="47" name="矩形: 圓角 46">
                <a:extLst>
                  <a:ext uri="{FF2B5EF4-FFF2-40B4-BE49-F238E27FC236}">
                    <a16:creationId xmlns:a16="http://schemas.microsoft.com/office/drawing/2014/main" id="{856456BE-5B1F-FF4B-8693-6BC078AF0440}"/>
                  </a:ext>
                </a:extLst>
              </p:cNvPr>
              <p:cNvSpPr/>
              <p:nvPr/>
            </p:nvSpPr>
            <p:spPr>
              <a:xfrm>
                <a:off x="1129296" y="1156500"/>
                <a:ext cx="1108800" cy="493500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8" name="文字方塊 47">
                <a:extLst>
                  <a:ext uri="{FF2B5EF4-FFF2-40B4-BE49-F238E27FC236}">
                    <a16:creationId xmlns:a16="http://schemas.microsoft.com/office/drawing/2014/main" id="{3B24F53B-8425-E6DE-B533-349011DEEEDF}"/>
                  </a:ext>
                </a:extLst>
              </p:cNvPr>
              <p:cNvSpPr txBox="1"/>
              <p:nvPr/>
            </p:nvSpPr>
            <p:spPr>
              <a:xfrm>
                <a:off x="1129295" y="1229826"/>
                <a:ext cx="11781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solidFill>
                      <a:schemeClr val="accent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基金特性</a:t>
                </a:r>
              </a:p>
            </p:txBody>
          </p:sp>
        </p:grp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F6327CAF-5FB5-9095-A73C-3E3CEA64DB3D}"/>
                </a:ext>
              </a:extLst>
            </p:cNvPr>
            <p:cNvSpPr txBox="1"/>
            <p:nvPr/>
          </p:nvSpPr>
          <p:spPr>
            <a:xfrm>
              <a:off x="811724" y="1619777"/>
              <a:ext cx="28774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獨立於業者及人員之外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基金權利隨組織移轉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繳存總額內代為賠償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解散歇業退還原繳金額</a:t>
              </a:r>
            </a:p>
          </p:txBody>
        </p:sp>
      </p:grpSp>
      <p:pic>
        <p:nvPicPr>
          <p:cNvPr id="50" name="圖片 49">
            <a:extLst>
              <a:ext uri="{FF2B5EF4-FFF2-40B4-BE49-F238E27FC236}">
                <a16:creationId xmlns:a16="http://schemas.microsoft.com/office/drawing/2014/main" id="{EB8DB240-BA13-CFFF-1BA0-260FE226D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456" y="205881"/>
            <a:ext cx="552451" cy="552451"/>
          </a:xfrm>
          <a:prstGeom prst="rect">
            <a:avLst/>
          </a:prstGeom>
        </p:spPr>
      </p:pic>
      <p:pic>
        <p:nvPicPr>
          <p:cNvPr id="52" name="圖片 5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B02352AE-569F-2FD6-6939-629E5FBD94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120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7" name="Google Shape;1326;p29">
            <a:extLst>
              <a:ext uri="{FF2B5EF4-FFF2-40B4-BE49-F238E27FC236}">
                <a16:creationId xmlns:a16="http://schemas.microsoft.com/office/drawing/2014/main" id="{CA0AA3AC-6444-B6FB-0791-121041E47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92834" y="208844"/>
            <a:ext cx="415833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不動產經紀人資格取得</a:t>
            </a:r>
          </a:p>
        </p:txBody>
      </p: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E055EEAD-D3B1-6E06-7569-88A7A7F2A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903BBFCA-4E7A-41EE-D107-6082D280FCD0}"/>
              </a:ext>
            </a:extLst>
          </p:cNvPr>
          <p:cNvGrpSpPr/>
          <p:nvPr/>
        </p:nvGrpSpPr>
        <p:grpSpPr>
          <a:xfrm>
            <a:off x="1895744" y="888275"/>
            <a:ext cx="2544005" cy="572700"/>
            <a:chOff x="1833693" y="895895"/>
            <a:chExt cx="2544005" cy="572700"/>
          </a:xfrm>
        </p:grpSpPr>
        <p:grpSp>
          <p:nvGrpSpPr>
            <p:cNvPr id="10" name="Google Shape;2176;p53">
              <a:extLst>
                <a:ext uri="{FF2B5EF4-FFF2-40B4-BE49-F238E27FC236}">
                  <a16:creationId xmlns:a16="http://schemas.microsoft.com/office/drawing/2014/main" id="{1D42ACAA-A121-85C9-5BF7-0BDA32E5AE5D}"/>
                </a:ext>
              </a:extLst>
            </p:cNvPr>
            <p:cNvGrpSpPr/>
            <p:nvPr/>
          </p:nvGrpSpPr>
          <p:grpSpPr>
            <a:xfrm>
              <a:off x="1833693" y="895895"/>
              <a:ext cx="2544005" cy="572700"/>
              <a:chOff x="4411970" y="2726085"/>
              <a:chExt cx="643107" cy="193659"/>
            </a:xfrm>
          </p:grpSpPr>
          <p:sp>
            <p:nvSpPr>
              <p:cNvPr id="11" name="Google Shape;2177;p53">
                <a:extLst>
                  <a:ext uri="{FF2B5EF4-FFF2-40B4-BE49-F238E27FC236}">
                    <a16:creationId xmlns:a16="http://schemas.microsoft.com/office/drawing/2014/main" id="{026CC8AC-1398-3837-93BE-AD7A8D48C26E}"/>
                  </a:ext>
                </a:extLst>
              </p:cNvPr>
              <p:cNvSpPr/>
              <p:nvPr/>
            </p:nvSpPr>
            <p:spPr>
              <a:xfrm>
                <a:off x="4411970" y="2726085"/>
                <a:ext cx="118796" cy="193659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4289" extrusionOk="0">
                    <a:moveTo>
                      <a:pt x="450" y="0"/>
                    </a:moveTo>
                    <a:cubicBezTo>
                      <a:pt x="357" y="0"/>
                      <a:pt x="264" y="35"/>
                      <a:pt x="193" y="106"/>
                    </a:cubicBezTo>
                    <a:lnTo>
                      <a:pt x="1" y="298"/>
                    </a:lnTo>
                    <a:lnTo>
                      <a:pt x="1591" y="1886"/>
                    </a:lnTo>
                    <a:cubicBezTo>
                      <a:pt x="1732" y="2029"/>
                      <a:pt x="1732" y="2258"/>
                      <a:pt x="1591" y="2401"/>
                    </a:cubicBezTo>
                    <a:lnTo>
                      <a:pt x="1" y="3991"/>
                    </a:lnTo>
                    <a:lnTo>
                      <a:pt x="193" y="4183"/>
                    </a:lnTo>
                    <a:cubicBezTo>
                      <a:pt x="264" y="4253"/>
                      <a:pt x="357" y="4288"/>
                      <a:pt x="450" y="4288"/>
                    </a:cubicBezTo>
                    <a:cubicBezTo>
                      <a:pt x="543" y="4288"/>
                      <a:pt x="636" y="4253"/>
                      <a:pt x="707" y="4183"/>
                    </a:cubicBezTo>
                    <a:lnTo>
                      <a:pt x="2488" y="2401"/>
                    </a:lnTo>
                    <a:cubicBezTo>
                      <a:pt x="2630" y="2260"/>
                      <a:pt x="2630" y="2029"/>
                      <a:pt x="2488" y="1888"/>
                    </a:cubicBezTo>
                    <a:lnTo>
                      <a:pt x="707" y="106"/>
                    </a:lnTo>
                    <a:cubicBezTo>
                      <a:pt x="636" y="35"/>
                      <a:pt x="543" y="0"/>
                      <a:pt x="450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2178;p53">
                <a:extLst>
                  <a:ext uri="{FF2B5EF4-FFF2-40B4-BE49-F238E27FC236}">
                    <a16:creationId xmlns:a16="http://schemas.microsoft.com/office/drawing/2014/main" id="{ED15111B-B7F0-92C4-A83E-B1E6ED11348A}"/>
                  </a:ext>
                </a:extLst>
              </p:cNvPr>
              <p:cNvSpPr/>
              <p:nvPr/>
            </p:nvSpPr>
            <p:spPr>
              <a:xfrm>
                <a:off x="4426058" y="2791601"/>
                <a:ext cx="36167" cy="62627"/>
              </a:xfrm>
              <a:custGeom>
                <a:avLst/>
                <a:gdLst/>
                <a:ahLst/>
                <a:cxnLst/>
                <a:rect l="l" t="t" r="r" b="b"/>
                <a:pathLst>
                  <a:path w="801" h="1387" extrusionOk="0">
                    <a:moveTo>
                      <a:pt x="176" y="0"/>
                    </a:moveTo>
                    <a:cubicBezTo>
                      <a:pt x="87" y="0"/>
                      <a:pt x="1" y="69"/>
                      <a:pt x="1" y="173"/>
                    </a:cubicBezTo>
                    <a:lnTo>
                      <a:pt x="1" y="1214"/>
                    </a:lnTo>
                    <a:cubicBezTo>
                      <a:pt x="1" y="1318"/>
                      <a:pt x="87" y="1386"/>
                      <a:pt x="176" y="1386"/>
                    </a:cubicBezTo>
                    <a:cubicBezTo>
                      <a:pt x="218" y="1386"/>
                      <a:pt x="262" y="1371"/>
                      <a:pt x="297" y="1335"/>
                    </a:cubicBezTo>
                    <a:lnTo>
                      <a:pt x="627" y="1006"/>
                    </a:lnTo>
                    <a:cubicBezTo>
                      <a:pt x="800" y="834"/>
                      <a:pt x="800" y="554"/>
                      <a:pt x="627" y="381"/>
                    </a:cubicBezTo>
                    <a:lnTo>
                      <a:pt x="297" y="51"/>
                    </a:lnTo>
                    <a:cubicBezTo>
                      <a:pt x="262" y="16"/>
                      <a:pt x="218" y="0"/>
                      <a:pt x="176" y="0"/>
                    </a:cubicBezTo>
                    <a:close/>
                  </a:path>
                </a:pathLst>
              </a:custGeom>
              <a:solidFill>
                <a:srgbClr val="CFD9E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2179;p53">
                <a:extLst>
                  <a:ext uri="{FF2B5EF4-FFF2-40B4-BE49-F238E27FC236}">
                    <a16:creationId xmlns:a16="http://schemas.microsoft.com/office/drawing/2014/main" id="{19F26562-2F76-C986-39A1-CE9B0305F249}"/>
                  </a:ext>
                </a:extLst>
              </p:cNvPr>
              <p:cNvSpPr/>
              <p:nvPr/>
            </p:nvSpPr>
            <p:spPr>
              <a:xfrm>
                <a:off x="4456806" y="2743875"/>
                <a:ext cx="598271" cy="157989"/>
              </a:xfrm>
              <a:custGeom>
                <a:avLst/>
                <a:gdLst/>
                <a:ahLst/>
                <a:cxnLst/>
                <a:rect l="l" t="t" r="r" b="b"/>
                <a:pathLst>
                  <a:path w="13250" h="3499" extrusionOk="0">
                    <a:moveTo>
                      <a:pt x="1" y="0"/>
                    </a:moveTo>
                    <a:lnTo>
                      <a:pt x="1495" y="1494"/>
                    </a:lnTo>
                    <a:cubicBezTo>
                      <a:pt x="1635" y="1635"/>
                      <a:pt x="1635" y="1866"/>
                      <a:pt x="1495" y="2007"/>
                    </a:cubicBezTo>
                    <a:lnTo>
                      <a:pt x="2" y="3499"/>
                    </a:lnTo>
                    <a:lnTo>
                      <a:pt x="11527" y="3499"/>
                    </a:lnTo>
                    <a:lnTo>
                      <a:pt x="13250" y="1750"/>
                    </a:lnTo>
                    <a:lnTo>
                      <a:pt x="11527" y="0"/>
                    </a:lnTo>
                    <a:close/>
                  </a:path>
                </a:pathLst>
              </a:custGeom>
              <a:solidFill>
                <a:srgbClr val="A5B7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6736B144-2F83-66E8-D21E-D16DAE4AB4C0}"/>
                </a:ext>
              </a:extLst>
            </p:cNvPr>
            <p:cNvSpPr txBox="1"/>
            <p:nvPr/>
          </p:nvSpPr>
          <p:spPr>
            <a:xfrm>
              <a:off x="2425260" y="997446"/>
              <a:ext cx="16497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國家考試及格</a:t>
              </a: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C12D0378-D4E6-CC1F-1432-BB72F5CCAFB7}"/>
              </a:ext>
            </a:extLst>
          </p:cNvPr>
          <p:cNvGrpSpPr/>
          <p:nvPr/>
        </p:nvGrpSpPr>
        <p:grpSpPr>
          <a:xfrm>
            <a:off x="4561382" y="888275"/>
            <a:ext cx="2544005" cy="572700"/>
            <a:chOff x="1833693" y="895895"/>
            <a:chExt cx="2544005" cy="572700"/>
          </a:xfrm>
        </p:grpSpPr>
        <p:grpSp>
          <p:nvGrpSpPr>
            <p:cNvPr id="20" name="Google Shape;2176;p53">
              <a:extLst>
                <a:ext uri="{FF2B5EF4-FFF2-40B4-BE49-F238E27FC236}">
                  <a16:creationId xmlns:a16="http://schemas.microsoft.com/office/drawing/2014/main" id="{DC7A8A98-4366-1E5B-DB95-B80A8679F117}"/>
                </a:ext>
              </a:extLst>
            </p:cNvPr>
            <p:cNvGrpSpPr/>
            <p:nvPr/>
          </p:nvGrpSpPr>
          <p:grpSpPr>
            <a:xfrm>
              <a:off x="1833693" y="895895"/>
              <a:ext cx="2544005" cy="572700"/>
              <a:chOff x="4411970" y="2726085"/>
              <a:chExt cx="643107" cy="193659"/>
            </a:xfrm>
          </p:grpSpPr>
          <p:sp>
            <p:nvSpPr>
              <p:cNvPr id="24" name="Google Shape;2177;p53">
                <a:extLst>
                  <a:ext uri="{FF2B5EF4-FFF2-40B4-BE49-F238E27FC236}">
                    <a16:creationId xmlns:a16="http://schemas.microsoft.com/office/drawing/2014/main" id="{72F784F7-F87A-951B-97C1-349A22837AB7}"/>
                  </a:ext>
                </a:extLst>
              </p:cNvPr>
              <p:cNvSpPr/>
              <p:nvPr/>
            </p:nvSpPr>
            <p:spPr>
              <a:xfrm>
                <a:off x="4411970" y="2726085"/>
                <a:ext cx="118796" cy="193659"/>
              </a:xfrm>
              <a:custGeom>
                <a:avLst/>
                <a:gdLst/>
                <a:ahLst/>
                <a:cxnLst/>
                <a:rect l="l" t="t" r="r" b="b"/>
                <a:pathLst>
                  <a:path w="2631" h="4289" extrusionOk="0">
                    <a:moveTo>
                      <a:pt x="450" y="0"/>
                    </a:moveTo>
                    <a:cubicBezTo>
                      <a:pt x="357" y="0"/>
                      <a:pt x="264" y="35"/>
                      <a:pt x="193" y="106"/>
                    </a:cubicBezTo>
                    <a:lnTo>
                      <a:pt x="1" y="298"/>
                    </a:lnTo>
                    <a:lnTo>
                      <a:pt x="1591" y="1886"/>
                    </a:lnTo>
                    <a:cubicBezTo>
                      <a:pt x="1732" y="2029"/>
                      <a:pt x="1732" y="2258"/>
                      <a:pt x="1591" y="2401"/>
                    </a:cubicBezTo>
                    <a:lnTo>
                      <a:pt x="1" y="3991"/>
                    </a:lnTo>
                    <a:lnTo>
                      <a:pt x="193" y="4183"/>
                    </a:lnTo>
                    <a:cubicBezTo>
                      <a:pt x="264" y="4253"/>
                      <a:pt x="357" y="4288"/>
                      <a:pt x="450" y="4288"/>
                    </a:cubicBezTo>
                    <a:cubicBezTo>
                      <a:pt x="543" y="4288"/>
                      <a:pt x="636" y="4253"/>
                      <a:pt x="707" y="4183"/>
                    </a:cubicBezTo>
                    <a:lnTo>
                      <a:pt x="2488" y="2401"/>
                    </a:lnTo>
                    <a:cubicBezTo>
                      <a:pt x="2630" y="2260"/>
                      <a:pt x="2630" y="2029"/>
                      <a:pt x="2488" y="1888"/>
                    </a:cubicBezTo>
                    <a:lnTo>
                      <a:pt x="707" y="106"/>
                    </a:lnTo>
                    <a:cubicBezTo>
                      <a:pt x="636" y="35"/>
                      <a:pt x="543" y="0"/>
                      <a:pt x="450" y="0"/>
                    </a:cubicBezTo>
                    <a:close/>
                  </a:path>
                </a:pathLst>
              </a:custGeom>
              <a:solidFill>
                <a:srgbClr val="FF9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178;p53">
                <a:extLst>
                  <a:ext uri="{FF2B5EF4-FFF2-40B4-BE49-F238E27FC236}">
                    <a16:creationId xmlns:a16="http://schemas.microsoft.com/office/drawing/2014/main" id="{E40F4EF9-2B93-C327-0F91-B80A75000171}"/>
                  </a:ext>
                </a:extLst>
              </p:cNvPr>
              <p:cNvSpPr/>
              <p:nvPr/>
            </p:nvSpPr>
            <p:spPr>
              <a:xfrm>
                <a:off x="4426058" y="2791601"/>
                <a:ext cx="36167" cy="62627"/>
              </a:xfrm>
              <a:custGeom>
                <a:avLst/>
                <a:gdLst/>
                <a:ahLst/>
                <a:cxnLst/>
                <a:rect l="l" t="t" r="r" b="b"/>
                <a:pathLst>
                  <a:path w="801" h="1387" extrusionOk="0">
                    <a:moveTo>
                      <a:pt x="176" y="0"/>
                    </a:moveTo>
                    <a:cubicBezTo>
                      <a:pt x="87" y="0"/>
                      <a:pt x="1" y="69"/>
                      <a:pt x="1" y="173"/>
                    </a:cubicBezTo>
                    <a:lnTo>
                      <a:pt x="1" y="1214"/>
                    </a:lnTo>
                    <a:cubicBezTo>
                      <a:pt x="1" y="1318"/>
                      <a:pt x="87" y="1386"/>
                      <a:pt x="176" y="1386"/>
                    </a:cubicBezTo>
                    <a:cubicBezTo>
                      <a:pt x="218" y="1386"/>
                      <a:pt x="262" y="1371"/>
                      <a:pt x="297" y="1335"/>
                    </a:cubicBezTo>
                    <a:lnTo>
                      <a:pt x="627" y="1006"/>
                    </a:lnTo>
                    <a:cubicBezTo>
                      <a:pt x="800" y="834"/>
                      <a:pt x="800" y="554"/>
                      <a:pt x="627" y="381"/>
                    </a:cubicBezTo>
                    <a:lnTo>
                      <a:pt x="297" y="51"/>
                    </a:lnTo>
                    <a:cubicBezTo>
                      <a:pt x="262" y="16"/>
                      <a:pt x="218" y="0"/>
                      <a:pt x="176" y="0"/>
                    </a:cubicBezTo>
                    <a:close/>
                  </a:path>
                </a:pathLst>
              </a:custGeom>
              <a:solidFill>
                <a:srgbClr val="FF99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179;p53">
                <a:extLst>
                  <a:ext uri="{FF2B5EF4-FFF2-40B4-BE49-F238E27FC236}">
                    <a16:creationId xmlns:a16="http://schemas.microsoft.com/office/drawing/2014/main" id="{605E05A2-37DB-F2FD-5309-65D4BCCF7C36}"/>
                  </a:ext>
                </a:extLst>
              </p:cNvPr>
              <p:cNvSpPr/>
              <p:nvPr/>
            </p:nvSpPr>
            <p:spPr>
              <a:xfrm>
                <a:off x="4456806" y="2743875"/>
                <a:ext cx="598271" cy="157989"/>
              </a:xfrm>
              <a:custGeom>
                <a:avLst/>
                <a:gdLst/>
                <a:ahLst/>
                <a:cxnLst/>
                <a:rect l="l" t="t" r="r" b="b"/>
                <a:pathLst>
                  <a:path w="13250" h="3499" extrusionOk="0">
                    <a:moveTo>
                      <a:pt x="1" y="0"/>
                    </a:moveTo>
                    <a:lnTo>
                      <a:pt x="1495" y="1494"/>
                    </a:lnTo>
                    <a:cubicBezTo>
                      <a:pt x="1635" y="1635"/>
                      <a:pt x="1635" y="1866"/>
                      <a:pt x="1495" y="2007"/>
                    </a:cubicBezTo>
                    <a:lnTo>
                      <a:pt x="2" y="3499"/>
                    </a:lnTo>
                    <a:lnTo>
                      <a:pt x="11527" y="3499"/>
                    </a:lnTo>
                    <a:lnTo>
                      <a:pt x="13250" y="1750"/>
                    </a:lnTo>
                    <a:lnTo>
                      <a:pt x="11527" y="0"/>
                    </a:lnTo>
                    <a:close/>
                  </a:path>
                </a:pathLst>
              </a:custGeom>
              <a:solidFill>
                <a:srgbClr val="FFE5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7C85BC1A-263C-B3CA-0719-4C2E4329C04A}"/>
                </a:ext>
              </a:extLst>
            </p:cNvPr>
            <p:cNvSpPr txBox="1"/>
            <p:nvPr/>
          </p:nvSpPr>
          <p:spPr>
            <a:xfrm>
              <a:off x="2303627" y="997446"/>
              <a:ext cx="18283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領取經紀人證書</a:t>
              </a:r>
            </a:p>
          </p:txBody>
        </p:sp>
      </p:grpSp>
      <p:sp>
        <p:nvSpPr>
          <p:cNvPr id="27" name="Google Shape;2210;p53">
            <a:extLst>
              <a:ext uri="{FF2B5EF4-FFF2-40B4-BE49-F238E27FC236}">
                <a16:creationId xmlns:a16="http://schemas.microsoft.com/office/drawing/2014/main" id="{6BFBA75B-C7DF-DE51-2774-6CBAEEC587AD}"/>
              </a:ext>
            </a:extLst>
          </p:cNvPr>
          <p:cNvSpPr/>
          <p:nvPr/>
        </p:nvSpPr>
        <p:spPr>
          <a:xfrm>
            <a:off x="1951473" y="1738553"/>
            <a:ext cx="2437431" cy="2781945"/>
          </a:xfrm>
          <a:custGeom>
            <a:avLst/>
            <a:gdLst/>
            <a:ahLst/>
            <a:cxnLst/>
            <a:rect l="l" t="t" r="r" b="b"/>
            <a:pathLst>
              <a:path w="16911" h="3199" extrusionOk="0">
                <a:moveTo>
                  <a:pt x="1" y="1"/>
                </a:moveTo>
                <a:lnTo>
                  <a:pt x="1" y="3198"/>
                </a:lnTo>
                <a:lnTo>
                  <a:pt x="16911" y="3198"/>
                </a:lnTo>
                <a:lnTo>
                  <a:pt x="16911" y="1"/>
                </a:lnTo>
                <a:close/>
              </a:path>
            </a:pathLst>
          </a:custGeom>
          <a:solidFill>
            <a:srgbClr val="A5B7C5"/>
          </a:solidFill>
          <a:ln w="19050"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F8F4F28-6195-1B2F-3539-989FF97074FA}"/>
              </a:ext>
            </a:extLst>
          </p:cNvPr>
          <p:cNvSpPr txBox="1"/>
          <p:nvPr/>
        </p:nvSpPr>
        <p:spPr>
          <a:xfrm>
            <a:off x="1951474" y="2255532"/>
            <a:ext cx="1578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國文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作文</a:t>
            </a:r>
            <a:r>
              <a:rPr lang="en-US" altLang="zh-TW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專業科目</a:t>
            </a:r>
            <a:endParaRPr lang="en-US" alt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5EB00C6-9D62-0655-F3AE-33E56B7DFCE6}"/>
              </a:ext>
            </a:extLst>
          </p:cNvPr>
          <p:cNvSpPr txBox="1"/>
          <p:nvPr/>
        </p:nvSpPr>
        <p:spPr>
          <a:xfrm>
            <a:off x="2094543" y="2761874"/>
            <a:ext cx="21653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民法概要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不動產估價概要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土地法與土地相關稅法概要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不動產經紀相關法規概要</a:t>
            </a:r>
          </a:p>
        </p:txBody>
      </p:sp>
      <p:sp>
        <p:nvSpPr>
          <p:cNvPr id="30" name="Google Shape;2210;p53">
            <a:extLst>
              <a:ext uri="{FF2B5EF4-FFF2-40B4-BE49-F238E27FC236}">
                <a16:creationId xmlns:a16="http://schemas.microsoft.com/office/drawing/2014/main" id="{3A6E5D65-F4E1-2186-37AB-CEC42E187427}"/>
              </a:ext>
            </a:extLst>
          </p:cNvPr>
          <p:cNvSpPr/>
          <p:nvPr/>
        </p:nvSpPr>
        <p:spPr>
          <a:xfrm>
            <a:off x="4561382" y="1738553"/>
            <a:ext cx="2437431" cy="2781945"/>
          </a:xfrm>
          <a:custGeom>
            <a:avLst/>
            <a:gdLst/>
            <a:ahLst/>
            <a:cxnLst/>
            <a:rect l="l" t="t" r="r" b="b"/>
            <a:pathLst>
              <a:path w="16911" h="3199" extrusionOk="0">
                <a:moveTo>
                  <a:pt x="1" y="1"/>
                </a:moveTo>
                <a:lnTo>
                  <a:pt x="1" y="3198"/>
                </a:lnTo>
                <a:lnTo>
                  <a:pt x="16911" y="3198"/>
                </a:lnTo>
                <a:lnTo>
                  <a:pt x="16911" y="1"/>
                </a:lnTo>
                <a:close/>
              </a:path>
            </a:pathLst>
          </a:custGeom>
          <a:solidFill>
            <a:srgbClr val="FFE5FF"/>
          </a:solidFill>
          <a:ln w="19050"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DAF6DDFD-DF4F-C1A0-D679-2EC963CBEBF2}"/>
              </a:ext>
            </a:extLst>
          </p:cNvPr>
          <p:cNvSpPr/>
          <p:nvPr/>
        </p:nvSpPr>
        <p:spPr>
          <a:xfrm>
            <a:off x="5031316" y="1509916"/>
            <a:ext cx="1554950" cy="646331"/>
          </a:xfrm>
          <a:prstGeom prst="roundRect">
            <a:avLst/>
          </a:prstGeom>
          <a:solidFill>
            <a:srgbClr val="FF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246CA92-FE9A-4EAD-28C5-5A9C3B85728A}"/>
              </a:ext>
            </a:extLst>
          </p:cNvPr>
          <p:cNvSpPr txBox="1"/>
          <p:nvPr/>
        </p:nvSpPr>
        <p:spPr>
          <a:xfrm>
            <a:off x="5013048" y="1509916"/>
            <a:ext cx="1638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具備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年以上</a:t>
            </a:r>
          </a:p>
          <a:p>
            <a:pPr algn="ctr"/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營業員經驗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CF089E52-32C9-6F9B-5CA7-D69A7DB1E7E8}"/>
              </a:ext>
            </a:extLst>
          </p:cNvPr>
          <p:cNvSpPr/>
          <p:nvPr/>
        </p:nvSpPr>
        <p:spPr>
          <a:xfrm>
            <a:off x="2383579" y="1509916"/>
            <a:ext cx="1573218" cy="646331"/>
          </a:xfrm>
          <a:prstGeom prst="roundRect">
            <a:avLst/>
          </a:prstGeom>
          <a:solidFill>
            <a:srgbClr val="CFD9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5429C43-0DF6-0A37-D06B-5A65F7E73485}"/>
              </a:ext>
            </a:extLst>
          </p:cNvPr>
          <p:cNvSpPr txBox="1"/>
          <p:nvPr/>
        </p:nvSpPr>
        <p:spPr>
          <a:xfrm>
            <a:off x="2611625" y="1639268"/>
            <a:ext cx="1117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考試科目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E2DA518E-61BC-53E9-6F3C-01ED7FF49319}"/>
              </a:ext>
            </a:extLst>
          </p:cNvPr>
          <p:cNvSpPr txBox="1"/>
          <p:nvPr/>
        </p:nvSpPr>
        <p:spPr>
          <a:xfrm>
            <a:off x="4593708" y="2255532"/>
            <a:ext cx="2374605" cy="1479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營業員經驗認定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取得營業員資格後＋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所得扣繳資料證明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zh-TW" altLang="en-US" sz="1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條例施行前從業人員＋所得扣繳資料證明</a:t>
            </a:r>
          </a:p>
        </p:txBody>
      </p:sp>
    </p:spTree>
    <p:extLst>
      <p:ext uri="{BB962C8B-B14F-4D97-AF65-F5344CB8AC3E}">
        <p14:creationId xmlns:p14="http://schemas.microsoft.com/office/powerpoint/2010/main" val="1027518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E055EEAD-D3B1-6E06-7569-88A7A7F2A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A356B287-E9EC-D2DD-27FA-CE5BB2645F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" y="9718"/>
            <a:ext cx="9134843" cy="513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10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41BC2DE9-BF16-3B45-3DA9-9E8E821FE0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E037A4-2DB6-4F71-885B-9E7DC2BC2E3C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7" name="Google Shape;1326;p29">
            <a:extLst>
              <a:ext uri="{FF2B5EF4-FFF2-40B4-BE49-F238E27FC236}">
                <a16:creationId xmlns:a16="http://schemas.microsoft.com/office/drawing/2014/main" id="{CA0AA3AC-6444-B6FB-0791-121041E473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45607" y="385796"/>
            <a:ext cx="365278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經紀營業員資格取得</a:t>
            </a:r>
          </a:p>
        </p:txBody>
      </p:sp>
      <p:pic>
        <p:nvPicPr>
          <p:cNvPr id="2" name="圖片 1" descr="一張含有 圖形, 黑暗 的圖片&#10;&#10;AI 產生的內容可能不正確。">
            <a:extLst>
              <a:ext uri="{FF2B5EF4-FFF2-40B4-BE49-F238E27FC236}">
                <a16:creationId xmlns:a16="http://schemas.microsoft.com/office/drawing/2014/main" id="{E055EEAD-D3B1-6E06-7569-88A7A7F2A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4" t="35118" r="13408" b="33843"/>
          <a:stretch/>
        </p:blipFill>
        <p:spPr>
          <a:xfrm>
            <a:off x="63663" y="0"/>
            <a:ext cx="1687301" cy="495194"/>
          </a:xfrm>
          <a:prstGeom prst="rect">
            <a:avLst/>
          </a:prstGeom>
        </p:spPr>
      </p:pic>
      <p:grpSp>
        <p:nvGrpSpPr>
          <p:cNvPr id="49" name="群組 48">
            <a:extLst>
              <a:ext uri="{FF2B5EF4-FFF2-40B4-BE49-F238E27FC236}">
                <a16:creationId xmlns:a16="http://schemas.microsoft.com/office/drawing/2014/main" id="{1C3EDE5C-8AD9-BA8B-A817-C28FD415D3AA}"/>
              </a:ext>
            </a:extLst>
          </p:cNvPr>
          <p:cNvGrpSpPr/>
          <p:nvPr/>
        </p:nvGrpSpPr>
        <p:grpSpPr>
          <a:xfrm>
            <a:off x="3581202" y="1469671"/>
            <a:ext cx="1981596" cy="2074513"/>
            <a:chOff x="3581202" y="1179051"/>
            <a:chExt cx="1981596" cy="2074513"/>
          </a:xfrm>
        </p:grpSpPr>
        <p:sp>
          <p:nvSpPr>
            <p:cNvPr id="44" name="Google Shape;2210;p53">
              <a:extLst>
                <a:ext uri="{FF2B5EF4-FFF2-40B4-BE49-F238E27FC236}">
                  <a16:creationId xmlns:a16="http://schemas.microsoft.com/office/drawing/2014/main" id="{9CE938CE-C9FB-B757-BA3B-12EA6CC846A5}"/>
                </a:ext>
              </a:extLst>
            </p:cNvPr>
            <p:cNvSpPr/>
            <p:nvPr/>
          </p:nvSpPr>
          <p:spPr>
            <a:xfrm>
              <a:off x="3733865" y="1523016"/>
              <a:ext cx="1725813" cy="1730548"/>
            </a:xfrm>
            <a:custGeom>
              <a:avLst/>
              <a:gdLst/>
              <a:ahLst/>
              <a:cxnLst/>
              <a:rect l="l" t="t" r="r" b="b"/>
              <a:pathLst>
                <a:path w="16911" h="3199" extrusionOk="0">
                  <a:moveTo>
                    <a:pt x="1" y="1"/>
                  </a:moveTo>
                  <a:lnTo>
                    <a:pt x="1" y="3198"/>
                  </a:lnTo>
                  <a:lnTo>
                    <a:pt x="16911" y="3198"/>
                  </a:lnTo>
                  <a:lnTo>
                    <a:pt x="16911" y="1"/>
                  </a:lnTo>
                  <a:close/>
                </a:path>
              </a:pathLst>
            </a:custGeom>
            <a:solidFill>
              <a:srgbClr val="FF99FF"/>
            </a:solidFill>
            <a:ln w="19050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5F2FAA61-AD51-D360-2277-D838AF2AC705}"/>
                </a:ext>
              </a:extLst>
            </p:cNvPr>
            <p:cNvSpPr txBox="1"/>
            <p:nvPr/>
          </p:nvSpPr>
          <p:spPr>
            <a:xfrm>
              <a:off x="3736052" y="1790503"/>
              <a:ext cx="17258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60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分合格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選擇題試題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100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題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測驗時間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小時</a:t>
              </a:r>
            </a:p>
          </p:txBody>
        </p:sp>
        <p:grpSp>
          <p:nvGrpSpPr>
            <p:cNvPr id="4" name="群組 3">
              <a:extLst>
                <a:ext uri="{FF2B5EF4-FFF2-40B4-BE49-F238E27FC236}">
                  <a16:creationId xmlns:a16="http://schemas.microsoft.com/office/drawing/2014/main" id="{530B34BF-E17B-F37C-3A97-1E4A35F640A2}"/>
                </a:ext>
              </a:extLst>
            </p:cNvPr>
            <p:cNvGrpSpPr/>
            <p:nvPr/>
          </p:nvGrpSpPr>
          <p:grpSpPr>
            <a:xfrm>
              <a:off x="3581202" y="1179051"/>
              <a:ext cx="1981596" cy="519825"/>
              <a:chOff x="1833693" y="895895"/>
              <a:chExt cx="2544005" cy="572700"/>
            </a:xfrm>
          </p:grpSpPr>
          <p:grpSp>
            <p:nvGrpSpPr>
              <p:cNvPr id="8" name="Google Shape;2176;p53">
                <a:extLst>
                  <a:ext uri="{FF2B5EF4-FFF2-40B4-BE49-F238E27FC236}">
                    <a16:creationId xmlns:a16="http://schemas.microsoft.com/office/drawing/2014/main" id="{6301A854-A3D2-B7E2-3596-A27E0D5D3368}"/>
                  </a:ext>
                </a:extLst>
              </p:cNvPr>
              <p:cNvGrpSpPr/>
              <p:nvPr/>
            </p:nvGrpSpPr>
            <p:grpSpPr>
              <a:xfrm>
                <a:off x="1833693" y="895895"/>
                <a:ext cx="2544005" cy="572700"/>
                <a:chOff x="4411970" y="2726085"/>
                <a:chExt cx="643107" cy="193659"/>
              </a:xfrm>
            </p:grpSpPr>
            <p:sp>
              <p:nvSpPr>
                <p:cNvPr id="18" name="Google Shape;2177;p53">
                  <a:extLst>
                    <a:ext uri="{FF2B5EF4-FFF2-40B4-BE49-F238E27FC236}">
                      <a16:creationId xmlns:a16="http://schemas.microsoft.com/office/drawing/2014/main" id="{BA20E4FC-621F-3BC6-1387-0DC578631F69}"/>
                    </a:ext>
                  </a:extLst>
                </p:cNvPr>
                <p:cNvSpPr/>
                <p:nvPr/>
              </p:nvSpPr>
              <p:spPr>
                <a:xfrm>
                  <a:off x="4411970" y="2726085"/>
                  <a:ext cx="118796" cy="193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1" h="4289" extrusionOk="0">
                      <a:moveTo>
                        <a:pt x="450" y="0"/>
                      </a:moveTo>
                      <a:cubicBezTo>
                        <a:pt x="357" y="0"/>
                        <a:pt x="264" y="35"/>
                        <a:pt x="193" y="106"/>
                      </a:cubicBezTo>
                      <a:lnTo>
                        <a:pt x="1" y="298"/>
                      </a:lnTo>
                      <a:lnTo>
                        <a:pt x="1591" y="1886"/>
                      </a:lnTo>
                      <a:cubicBezTo>
                        <a:pt x="1732" y="2029"/>
                        <a:pt x="1732" y="2258"/>
                        <a:pt x="1591" y="2401"/>
                      </a:cubicBezTo>
                      <a:lnTo>
                        <a:pt x="1" y="3991"/>
                      </a:lnTo>
                      <a:lnTo>
                        <a:pt x="193" y="4183"/>
                      </a:lnTo>
                      <a:cubicBezTo>
                        <a:pt x="264" y="4253"/>
                        <a:pt x="357" y="4288"/>
                        <a:pt x="450" y="4288"/>
                      </a:cubicBezTo>
                      <a:cubicBezTo>
                        <a:pt x="543" y="4288"/>
                        <a:pt x="636" y="4253"/>
                        <a:pt x="707" y="4183"/>
                      </a:cubicBezTo>
                      <a:lnTo>
                        <a:pt x="2488" y="2401"/>
                      </a:lnTo>
                      <a:cubicBezTo>
                        <a:pt x="2630" y="2260"/>
                        <a:pt x="2630" y="2029"/>
                        <a:pt x="2488" y="1888"/>
                      </a:cubicBezTo>
                      <a:lnTo>
                        <a:pt x="707" y="106"/>
                      </a:lnTo>
                      <a:cubicBezTo>
                        <a:pt x="636" y="35"/>
                        <a:pt x="543" y="0"/>
                        <a:pt x="450" y="0"/>
                      </a:cubicBezTo>
                      <a:close/>
                    </a:path>
                  </a:pathLst>
                </a:custGeom>
                <a:solidFill>
                  <a:srgbClr val="FF99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178;p53">
                  <a:extLst>
                    <a:ext uri="{FF2B5EF4-FFF2-40B4-BE49-F238E27FC236}">
                      <a16:creationId xmlns:a16="http://schemas.microsoft.com/office/drawing/2014/main" id="{FAAFF87C-3FF5-2D26-1770-9044EBCA4D9F}"/>
                    </a:ext>
                  </a:extLst>
                </p:cNvPr>
                <p:cNvSpPr/>
                <p:nvPr/>
              </p:nvSpPr>
              <p:spPr>
                <a:xfrm>
                  <a:off x="4426058" y="2791601"/>
                  <a:ext cx="36167" cy="62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1387" extrusionOk="0">
                      <a:moveTo>
                        <a:pt x="176" y="0"/>
                      </a:moveTo>
                      <a:cubicBezTo>
                        <a:pt x="87" y="0"/>
                        <a:pt x="1" y="69"/>
                        <a:pt x="1" y="173"/>
                      </a:cubicBezTo>
                      <a:lnTo>
                        <a:pt x="1" y="1214"/>
                      </a:lnTo>
                      <a:cubicBezTo>
                        <a:pt x="1" y="1318"/>
                        <a:pt x="87" y="1386"/>
                        <a:pt x="176" y="1386"/>
                      </a:cubicBezTo>
                      <a:cubicBezTo>
                        <a:pt x="218" y="1386"/>
                        <a:pt x="262" y="1371"/>
                        <a:pt x="297" y="1335"/>
                      </a:cubicBezTo>
                      <a:lnTo>
                        <a:pt x="627" y="1006"/>
                      </a:lnTo>
                      <a:cubicBezTo>
                        <a:pt x="800" y="834"/>
                        <a:pt x="800" y="554"/>
                        <a:pt x="627" y="381"/>
                      </a:cubicBezTo>
                      <a:lnTo>
                        <a:pt x="297" y="51"/>
                      </a:lnTo>
                      <a:cubicBezTo>
                        <a:pt x="262" y="16"/>
                        <a:pt x="218" y="0"/>
                        <a:pt x="176" y="0"/>
                      </a:cubicBezTo>
                      <a:close/>
                    </a:path>
                  </a:pathLst>
                </a:custGeom>
                <a:solidFill>
                  <a:srgbClr val="FF99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179;p53">
                  <a:extLst>
                    <a:ext uri="{FF2B5EF4-FFF2-40B4-BE49-F238E27FC236}">
                      <a16:creationId xmlns:a16="http://schemas.microsoft.com/office/drawing/2014/main" id="{305936F4-F779-A1F2-1BD3-D73BEE92CB69}"/>
                    </a:ext>
                  </a:extLst>
                </p:cNvPr>
                <p:cNvSpPr/>
                <p:nvPr/>
              </p:nvSpPr>
              <p:spPr>
                <a:xfrm>
                  <a:off x="4456806" y="2743875"/>
                  <a:ext cx="598271" cy="1579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0" h="3499" extrusionOk="0">
                      <a:moveTo>
                        <a:pt x="1" y="0"/>
                      </a:moveTo>
                      <a:lnTo>
                        <a:pt x="1495" y="1494"/>
                      </a:lnTo>
                      <a:cubicBezTo>
                        <a:pt x="1635" y="1635"/>
                        <a:pt x="1635" y="1866"/>
                        <a:pt x="1495" y="2007"/>
                      </a:cubicBezTo>
                      <a:lnTo>
                        <a:pt x="2" y="3499"/>
                      </a:lnTo>
                      <a:lnTo>
                        <a:pt x="11527" y="3499"/>
                      </a:lnTo>
                      <a:lnTo>
                        <a:pt x="13250" y="1750"/>
                      </a:lnTo>
                      <a:lnTo>
                        <a:pt x="11527" y="0"/>
                      </a:lnTo>
                      <a:close/>
                    </a:path>
                  </a:pathLst>
                </a:custGeom>
                <a:solidFill>
                  <a:srgbClr val="FFE5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CDF0213A-8A19-8000-54E8-94811AF6F8C9}"/>
                  </a:ext>
                </a:extLst>
              </p:cNvPr>
              <p:cNvSpPr txBox="1"/>
              <p:nvPr/>
            </p:nvSpPr>
            <p:spPr>
              <a:xfrm>
                <a:off x="2425260" y="997446"/>
                <a:ext cx="1649729" cy="406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通過測驗</a:t>
                </a:r>
              </a:p>
            </p:txBody>
          </p:sp>
        </p:grpSp>
      </p:grp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9ADBBB85-6E96-A687-A6EE-7ECC5B92AB21}"/>
              </a:ext>
            </a:extLst>
          </p:cNvPr>
          <p:cNvGrpSpPr/>
          <p:nvPr/>
        </p:nvGrpSpPr>
        <p:grpSpPr>
          <a:xfrm>
            <a:off x="1355377" y="1469793"/>
            <a:ext cx="1981596" cy="2074392"/>
            <a:chOff x="1355377" y="1087023"/>
            <a:chExt cx="1981596" cy="2074392"/>
          </a:xfrm>
        </p:grpSpPr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BD4D79F5-90B5-3103-9B24-940EFD8CADF9}"/>
                </a:ext>
              </a:extLst>
            </p:cNvPr>
            <p:cNvGrpSpPr/>
            <p:nvPr/>
          </p:nvGrpSpPr>
          <p:grpSpPr>
            <a:xfrm>
              <a:off x="1355377" y="1087023"/>
              <a:ext cx="1981596" cy="2074392"/>
              <a:chOff x="1355377" y="1087023"/>
              <a:chExt cx="1981596" cy="2074392"/>
            </a:xfrm>
          </p:grpSpPr>
          <p:sp>
            <p:nvSpPr>
              <p:cNvPr id="40" name="Google Shape;2210;p53">
                <a:extLst>
                  <a:ext uri="{FF2B5EF4-FFF2-40B4-BE49-F238E27FC236}">
                    <a16:creationId xmlns:a16="http://schemas.microsoft.com/office/drawing/2014/main" id="{D30377E9-1C01-9753-482F-98CDFB2771B3}"/>
                  </a:ext>
                </a:extLst>
              </p:cNvPr>
              <p:cNvSpPr/>
              <p:nvPr/>
            </p:nvSpPr>
            <p:spPr>
              <a:xfrm>
                <a:off x="1510227" y="1430867"/>
                <a:ext cx="1725813" cy="1730548"/>
              </a:xfrm>
              <a:custGeom>
                <a:avLst/>
                <a:gdLst/>
                <a:ahLst/>
                <a:cxnLst/>
                <a:rect l="l" t="t" r="r" b="b"/>
                <a:pathLst>
                  <a:path w="16911" h="3199" extrusionOk="0">
                    <a:moveTo>
                      <a:pt x="1" y="1"/>
                    </a:moveTo>
                    <a:lnTo>
                      <a:pt x="1" y="3198"/>
                    </a:lnTo>
                    <a:lnTo>
                      <a:pt x="16911" y="3198"/>
                    </a:lnTo>
                    <a:lnTo>
                      <a:pt x="16911" y="1"/>
                    </a:lnTo>
                    <a:close/>
                  </a:path>
                </a:pathLst>
              </a:custGeom>
              <a:solidFill>
                <a:srgbClr val="CFD9E0"/>
              </a:solidFill>
              <a:ln w="19050"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grpSp>
            <p:nvGrpSpPr>
              <p:cNvPr id="17" name="群組 16">
                <a:extLst>
                  <a:ext uri="{FF2B5EF4-FFF2-40B4-BE49-F238E27FC236}">
                    <a16:creationId xmlns:a16="http://schemas.microsoft.com/office/drawing/2014/main" id="{903BBFCA-4E7A-41EE-D107-6082D280FCD0}"/>
                  </a:ext>
                </a:extLst>
              </p:cNvPr>
              <p:cNvGrpSpPr/>
              <p:nvPr/>
            </p:nvGrpSpPr>
            <p:grpSpPr>
              <a:xfrm>
                <a:off x="1355377" y="1087023"/>
                <a:ext cx="1981596" cy="519825"/>
                <a:chOff x="1833693" y="895895"/>
                <a:chExt cx="2544005" cy="572700"/>
              </a:xfrm>
            </p:grpSpPr>
            <p:grpSp>
              <p:nvGrpSpPr>
                <p:cNvPr id="10" name="Google Shape;2176;p53">
                  <a:extLst>
                    <a:ext uri="{FF2B5EF4-FFF2-40B4-BE49-F238E27FC236}">
                      <a16:creationId xmlns:a16="http://schemas.microsoft.com/office/drawing/2014/main" id="{1D42ACAA-A121-85C9-5BF7-0BDA32E5AE5D}"/>
                    </a:ext>
                  </a:extLst>
                </p:cNvPr>
                <p:cNvGrpSpPr/>
                <p:nvPr/>
              </p:nvGrpSpPr>
              <p:grpSpPr>
                <a:xfrm>
                  <a:off x="1833693" y="895895"/>
                  <a:ext cx="2544005" cy="572700"/>
                  <a:chOff x="4411970" y="2726085"/>
                  <a:chExt cx="643107" cy="193659"/>
                </a:xfrm>
              </p:grpSpPr>
              <p:sp>
                <p:nvSpPr>
                  <p:cNvPr id="11" name="Google Shape;2177;p53">
                    <a:extLst>
                      <a:ext uri="{FF2B5EF4-FFF2-40B4-BE49-F238E27FC236}">
                        <a16:creationId xmlns:a16="http://schemas.microsoft.com/office/drawing/2014/main" id="{026CC8AC-1398-3837-93BE-AD7A8D48C26E}"/>
                      </a:ext>
                    </a:extLst>
                  </p:cNvPr>
                  <p:cNvSpPr/>
                  <p:nvPr/>
                </p:nvSpPr>
                <p:spPr>
                  <a:xfrm>
                    <a:off x="4411970" y="2726085"/>
                    <a:ext cx="118796" cy="1936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31" h="4289" extrusionOk="0">
                        <a:moveTo>
                          <a:pt x="450" y="0"/>
                        </a:moveTo>
                        <a:cubicBezTo>
                          <a:pt x="357" y="0"/>
                          <a:pt x="264" y="35"/>
                          <a:pt x="193" y="106"/>
                        </a:cubicBezTo>
                        <a:lnTo>
                          <a:pt x="1" y="298"/>
                        </a:lnTo>
                        <a:lnTo>
                          <a:pt x="1591" y="1886"/>
                        </a:lnTo>
                        <a:cubicBezTo>
                          <a:pt x="1732" y="2029"/>
                          <a:pt x="1732" y="2258"/>
                          <a:pt x="1591" y="2401"/>
                        </a:cubicBezTo>
                        <a:lnTo>
                          <a:pt x="1" y="3991"/>
                        </a:lnTo>
                        <a:lnTo>
                          <a:pt x="193" y="4183"/>
                        </a:lnTo>
                        <a:cubicBezTo>
                          <a:pt x="264" y="4253"/>
                          <a:pt x="357" y="4288"/>
                          <a:pt x="450" y="4288"/>
                        </a:cubicBezTo>
                        <a:cubicBezTo>
                          <a:pt x="543" y="4288"/>
                          <a:pt x="636" y="4253"/>
                          <a:pt x="707" y="4183"/>
                        </a:cubicBezTo>
                        <a:lnTo>
                          <a:pt x="2488" y="2401"/>
                        </a:lnTo>
                        <a:cubicBezTo>
                          <a:pt x="2630" y="2260"/>
                          <a:pt x="2630" y="2029"/>
                          <a:pt x="2488" y="1888"/>
                        </a:cubicBezTo>
                        <a:lnTo>
                          <a:pt x="707" y="106"/>
                        </a:lnTo>
                        <a:cubicBezTo>
                          <a:pt x="636" y="35"/>
                          <a:pt x="543" y="0"/>
                          <a:pt x="450" y="0"/>
                        </a:cubicBezTo>
                        <a:close/>
                      </a:path>
                    </a:pathLst>
                  </a:custGeom>
                  <a:solidFill>
                    <a:srgbClr val="CFD9E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" name="Google Shape;2178;p53">
                    <a:extLst>
                      <a:ext uri="{FF2B5EF4-FFF2-40B4-BE49-F238E27FC236}">
                        <a16:creationId xmlns:a16="http://schemas.microsoft.com/office/drawing/2014/main" id="{ED15111B-B7F0-92C4-A83E-B1E6ED11348A}"/>
                      </a:ext>
                    </a:extLst>
                  </p:cNvPr>
                  <p:cNvSpPr/>
                  <p:nvPr/>
                </p:nvSpPr>
                <p:spPr>
                  <a:xfrm>
                    <a:off x="4426058" y="2791601"/>
                    <a:ext cx="36167" cy="626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1" h="1387" extrusionOk="0">
                        <a:moveTo>
                          <a:pt x="176" y="0"/>
                        </a:moveTo>
                        <a:cubicBezTo>
                          <a:pt x="87" y="0"/>
                          <a:pt x="1" y="69"/>
                          <a:pt x="1" y="173"/>
                        </a:cubicBezTo>
                        <a:lnTo>
                          <a:pt x="1" y="1214"/>
                        </a:lnTo>
                        <a:cubicBezTo>
                          <a:pt x="1" y="1318"/>
                          <a:pt x="87" y="1386"/>
                          <a:pt x="176" y="1386"/>
                        </a:cubicBezTo>
                        <a:cubicBezTo>
                          <a:pt x="218" y="1386"/>
                          <a:pt x="262" y="1371"/>
                          <a:pt x="297" y="1335"/>
                        </a:cubicBezTo>
                        <a:lnTo>
                          <a:pt x="627" y="1006"/>
                        </a:lnTo>
                        <a:cubicBezTo>
                          <a:pt x="800" y="834"/>
                          <a:pt x="800" y="554"/>
                          <a:pt x="627" y="381"/>
                        </a:cubicBezTo>
                        <a:lnTo>
                          <a:pt x="297" y="51"/>
                        </a:lnTo>
                        <a:cubicBezTo>
                          <a:pt x="262" y="16"/>
                          <a:pt x="218" y="0"/>
                          <a:pt x="176" y="0"/>
                        </a:cubicBezTo>
                        <a:close/>
                      </a:path>
                    </a:pathLst>
                  </a:custGeom>
                  <a:solidFill>
                    <a:srgbClr val="CFD9E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" name="Google Shape;2179;p53">
                    <a:extLst>
                      <a:ext uri="{FF2B5EF4-FFF2-40B4-BE49-F238E27FC236}">
                        <a16:creationId xmlns:a16="http://schemas.microsoft.com/office/drawing/2014/main" id="{19F26562-2F76-C986-39A1-CE9B0305F249}"/>
                      </a:ext>
                    </a:extLst>
                  </p:cNvPr>
                  <p:cNvSpPr/>
                  <p:nvPr/>
                </p:nvSpPr>
                <p:spPr>
                  <a:xfrm>
                    <a:off x="4456806" y="2743875"/>
                    <a:ext cx="598271" cy="1579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50" h="3499" extrusionOk="0">
                        <a:moveTo>
                          <a:pt x="1" y="0"/>
                        </a:moveTo>
                        <a:lnTo>
                          <a:pt x="1495" y="1494"/>
                        </a:lnTo>
                        <a:cubicBezTo>
                          <a:pt x="1635" y="1635"/>
                          <a:pt x="1635" y="1866"/>
                          <a:pt x="1495" y="2007"/>
                        </a:cubicBezTo>
                        <a:lnTo>
                          <a:pt x="2" y="3499"/>
                        </a:lnTo>
                        <a:lnTo>
                          <a:pt x="11527" y="3499"/>
                        </a:lnTo>
                        <a:lnTo>
                          <a:pt x="13250" y="1750"/>
                        </a:lnTo>
                        <a:lnTo>
                          <a:pt x="11527" y="0"/>
                        </a:lnTo>
                        <a:close/>
                      </a:path>
                    </a:pathLst>
                  </a:custGeom>
                  <a:solidFill>
                    <a:srgbClr val="A5B7C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16" name="文字方塊 15">
                  <a:extLst>
                    <a:ext uri="{FF2B5EF4-FFF2-40B4-BE49-F238E27FC236}">
                      <a16:creationId xmlns:a16="http://schemas.microsoft.com/office/drawing/2014/main" id="{6736B144-2F83-66E8-D21E-D16DAE4AB4C0}"/>
                    </a:ext>
                  </a:extLst>
                </p:cNvPr>
                <p:cNvSpPr txBox="1"/>
                <p:nvPr/>
              </p:nvSpPr>
              <p:spPr>
                <a:xfrm>
                  <a:off x="2425260" y="997446"/>
                  <a:ext cx="16497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sz="18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訓練合格</a:t>
                  </a:r>
                </a:p>
              </p:txBody>
            </p:sp>
          </p:grpSp>
        </p:grp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8D68A250-C6BD-86FE-F7FA-4FEBAB3B1419}"/>
                </a:ext>
              </a:extLst>
            </p:cNvPr>
            <p:cNvSpPr txBox="1"/>
            <p:nvPr/>
          </p:nvSpPr>
          <p:spPr>
            <a:xfrm>
              <a:off x="1479543" y="1782708"/>
              <a:ext cx="172581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訓練時數不得少於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小時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訓練課程三大類共</a:t>
              </a: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科目</a:t>
              </a:r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228EEAC0-5154-B3C0-1741-C40583D0C97C}"/>
              </a:ext>
            </a:extLst>
          </p:cNvPr>
          <p:cNvGrpSpPr/>
          <p:nvPr/>
        </p:nvGrpSpPr>
        <p:grpSpPr>
          <a:xfrm>
            <a:off x="5807027" y="1469671"/>
            <a:ext cx="1981596" cy="2074513"/>
            <a:chOff x="5807027" y="1179051"/>
            <a:chExt cx="1981596" cy="2074513"/>
          </a:xfrm>
        </p:grpSpPr>
        <p:sp>
          <p:nvSpPr>
            <p:cNvPr id="46" name="Google Shape;2210;p53">
              <a:extLst>
                <a:ext uri="{FF2B5EF4-FFF2-40B4-BE49-F238E27FC236}">
                  <a16:creationId xmlns:a16="http://schemas.microsoft.com/office/drawing/2014/main" id="{528736DA-D432-E18C-94D9-094C06E936D3}"/>
                </a:ext>
              </a:extLst>
            </p:cNvPr>
            <p:cNvSpPr/>
            <p:nvPr/>
          </p:nvSpPr>
          <p:spPr>
            <a:xfrm>
              <a:off x="5965457" y="1523016"/>
              <a:ext cx="1725813" cy="1730548"/>
            </a:xfrm>
            <a:custGeom>
              <a:avLst/>
              <a:gdLst/>
              <a:ahLst/>
              <a:cxnLst/>
              <a:rect l="l" t="t" r="r" b="b"/>
              <a:pathLst>
                <a:path w="16911" h="3199" extrusionOk="0">
                  <a:moveTo>
                    <a:pt x="1" y="1"/>
                  </a:moveTo>
                  <a:lnTo>
                    <a:pt x="1" y="3198"/>
                  </a:lnTo>
                  <a:lnTo>
                    <a:pt x="16911" y="3198"/>
                  </a:lnTo>
                  <a:lnTo>
                    <a:pt x="16911" y="1"/>
                  </a:lnTo>
                  <a:close/>
                </a:path>
              </a:pathLst>
            </a:custGeom>
            <a:solidFill>
              <a:srgbClr val="86B5B4"/>
            </a:solidFill>
            <a:ln w="19050"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5C0AA35C-AAC0-F38B-B974-C5C11816E40C}"/>
                </a:ext>
              </a:extLst>
            </p:cNvPr>
            <p:cNvGrpSpPr/>
            <p:nvPr/>
          </p:nvGrpSpPr>
          <p:grpSpPr>
            <a:xfrm>
              <a:off x="5807027" y="1179051"/>
              <a:ext cx="1981596" cy="519825"/>
              <a:chOff x="1833693" y="895895"/>
              <a:chExt cx="2544005" cy="572700"/>
            </a:xfrm>
          </p:grpSpPr>
          <p:grpSp>
            <p:nvGrpSpPr>
              <p:cNvPr id="29" name="Google Shape;2176;p53">
                <a:extLst>
                  <a:ext uri="{FF2B5EF4-FFF2-40B4-BE49-F238E27FC236}">
                    <a16:creationId xmlns:a16="http://schemas.microsoft.com/office/drawing/2014/main" id="{60DDE234-87D6-E6B7-F1F6-7A3AE301C09F}"/>
                  </a:ext>
                </a:extLst>
              </p:cNvPr>
              <p:cNvGrpSpPr/>
              <p:nvPr/>
            </p:nvGrpSpPr>
            <p:grpSpPr>
              <a:xfrm>
                <a:off x="1833693" y="895895"/>
                <a:ext cx="2544005" cy="572700"/>
                <a:chOff x="4411970" y="2726085"/>
                <a:chExt cx="643107" cy="193659"/>
              </a:xfrm>
            </p:grpSpPr>
            <p:sp>
              <p:nvSpPr>
                <p:cNvPr id="34" name="Google Shape;2177;p53">
                  <a:extLst>
                    <a:ext uri="{FF2B5EF4-FFF2-40B4-BE49-F238E27FC236}">
                      <a16:creationId xmlns:a16="http://schemas.microsoft.com/office/drawing/2014/main" id="{6EEDECDF-C38E-5008-CB41-3B67EBA942C5}"/>
                    </a:ext>
                  </a:extLst>
                </p:cNvPr>
                <p:cNvSpPr/>
                <p:nvPr/>
              </p:nvSpPr>
              <p:spPr>
                <a:xfrm>
                  <a:off x="4411970" y="2726085"/>
                  <a:ext cx="118796" cy="193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1" h="4289" extrusionOk="0">
                      <a:moveTo>
                        <a:pt x="450" y="0"/>
                      </a:moveTo>
                      <a:cubicBezTo>
                        <a:pt x="357" y="0"/>
                        <a:pt x="264" y="35"/>
                        <a:pt x="193" y="106"/>
                      </a:cubicBezTo>
                      <a:lnTo>
                        <a:pt x="1" y="298"/>
                      </a:lnTo>
                      <a:lnTo>
                        <a:pt x="1591" y="1886"/>
                      </a:lnTo>
                      <a:cubicBezTo>
                        <a:pt x="1732" y="2029"/>
                        <a:pt x="1732" y="2258"/>
                        <a:pt x="1591" y="2401"/>
                      </a:cubicBezTo>
                      <a:lnTo>
                        <a:pt x="1" y="3991"/>
                      </a:lnTo>
                      <a:lnTo>
                        <a:pt x="193" y="4183"/>
                      </a:lnTo>
                      <a:cubicBezTo>
                        <a:pt x="264" y="4253"/>
                        <a:pt x="357" y="4288"/>
                        <a:pt x="450" y="4288"/>
                      </a:cubicBezTo>
                      <a:cubicBezTo>
                        <a:pt x="543" y="4288"/>
                        <a:pt x="636" y="4253"/>
                        <a:pt x="707" y="4183"/>
                      </a:cubicBezTo>
                      <a:lnTo>
                        <a:pt x="2488" y="2401"/>
                      </a:lnTo>
                      <a:cubicBezTo>
                        <a:pt x="2630" y="2260"/>
                        <a:pt x="2630" y="2029"/>
                        <a:pt x="2488" y="1888"/>
                      </a:cubicBezTo>
                      <a:lnTo>
                        <a:pt x="707" y="106"/>
                      </a:lnTo>
                      <a:cubicBezTo>
                        <a:pt x="636" y="35"/>
                        <a:pt x="543" y="0"/>
                        <a:pt x="450" y="0"/>
                      </a:cubicBezTo>
                      <a:close/>
                    </a:path>
                  </a:pathLst>
                </a:custGeom>
                <a:solidFill>
                  <a:srgbClr val="86B5B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2178;p53">
                  <a:extLst>
                    <a:ext uri="{FF2B5EF4-FFF2-40B4-BE49-F238E27FC236}">
                      <a16:creationId xmlns:a16="http://schemas.microsoft.com/office/drawing/2014/main" id="{F76FB22A-941A-A0E1-8AAD-62354A727789}"/>
                    </a:ext>
                  </a:extLst>
                </p:cNvPr>
                <p:cNvSpPr/>
                <p:nvPr/>
              </p:nvSpPr>
              <p:spPr>
                <a:xfrm>
                  <a:off x="4426058" y="2791601"/>
                  <a:ext cx="36167" cy="62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1387" extrusionOk="0">
                      <a:moveTo>
                        <a:pt x="176" y="0"/>
                      </a:moveTo>
                      <a:cubicBezTo>
                        <a:pt x="87" y="0"/>
                        <a:pt x="1" y="69"/>
                        <a:pt x="1" y="173"/>
                      </a:cubicBezTo>
                      <a:lnTo>
                        <a:pt x="1" y="1214"/>
                      </a:lnTo>
                      <a:cubicBezTo>
                        <a:pt x="1" y="1318"/>
                        <a:pt x="87" y="1386"/>
                        <a:pt x="176" y="1386"/>
                      </a:cubicBezTo>
                      <a:cubicBezTo>
                        <a:pt x="218" y="1386"/>
                        <a:pt x="262" y="1371"/>
                        <a:pt x="297" y="1335"/>
                      </a:cubicBezTo>
                      <a:lnTo>
                        <a:pt x="627" y="1006"/>
                      </a:lnTo>
                      <a:cubicBezTo>
                        <a:pt x="800" y="834"/>
                        <a:pt x="800" y="554"/>
                        <a:pt x="627" y="381"/>
                      </a:cubicBezTo>
                      <a:lnTo>
                        <a:pt x="297" y="51"/>
                      </a:lnTo>
                      <a:cubicBezTo>
                        <a:pt x="262" y="16"/>
                        <a:pt x="218" y="0"/>
                        <a:pt x="176" y="0"/>
                      </a:cubicBezTo>
                      <a:close/>
                    </a:path>
                  </a:pathLst>
                </a:custGeom>
                <a:solidFill>
                  <a:srgbClr val="86B5B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2179;p53">
                  <a:extLst>
                    <a:ext uri="{FF2B5EF4-FFF2-40B4-BE49-F238E27FC236}">
                      <a16:creationId xmlns:a16="http://schemas.microsoft.com/office/drawing/2014/main" id="{DB3D98A6-6E09-E449-9737-1EAE5A1B8822}"/>
                    </a:ext>
                  </a:extLst>
                </p:cNvPr>
                <p:cNvSpPr/>
                <p:nvPr/>
              </p:nvSpPr>
              <p:spPr>
                <a:xfrm>
                  <a:off x="4456806" y="2743875"/>
                  <a:ext cx="598271" cy="1579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50" h="3499" extrusionOk="0">
                      <a:moveTo>
                        <a:pt x="1" y="0"/>
                      </a:moveTo>
                      <a:lnTo>
                        <a:pt x="1495" y="1494"/>
                      </a:lnTo>
                      <a:cubicBezTo>
                        <a:pt x="1635" y="1635"/>
                        <a:pt x="1635" y="1866"/>
                        <a:pt x="1495" y="2007"/>
                      </a:cubicBezTo>
                      <a:lnTo>
                        <a:pt x="2" y="3499"/>
                      </a:lnTo>
                      <a:lnTo>
                        <a:pt x="11527" y="3499"/>
                      </a:lnTo>
                      <a:lnTo>
                        <a:pt x="13250" y="1750"/>
                      </a:lnTo>
                      <a:lnTo>
                        <a:pt x="11527" y="0"/>
                      </a:lnTo>
                      <a:close/>
                    </a:path>
                  </a:pathLst>
                </a:custGeom>
                <a:solidFill>
                  <a:srgbClr val="CAEEE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C5DD1F2D-9DEB-6EB6-F771-DC5691EEDFA3}"/>
                  </a:ext>
                </a:extLst>
              </p:cNvPr>
              <p:cNvSpPr txBox="1"/>
              <p:nvPr/>
            </p:nvSpPr>
            <p:spPr>
              <a:xfrm>
                <a:off x="2425260" y="997446"/>
                <a:ext cx="1649729" cy="406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1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登錄領證</a:t>
                </a:r>
              </a:p>
            </p:txBody>
          </p:sp>
        </p:grpSp>
        <p:sp>
          <p:nvSpPr>
            <p:cNvPr id="47" name="文字方塊 46">
              <a:extLst>
                <a:ext uri="{FF2B5EF4-FFF2-40B4-BE49-F238E27FC236}">
                  <a16:creationId xmlns:a16="http://schemas.microsoft.com/office/drawing/2014/main" id="{81DE7861-94EC-B473-5B75-ADA53E4D5370}"/>
                </a:ext>
              </a:extLst>
            </p:cNvPr>
            <p:cNvSpPr txBox="1"/>
            <p:nvPr/>
          </p:nvSpPr>
          <p:spPr>
            <a:xfrm>
              <a:off x="5945179" y="1876842"/>
              <a:ext cx="17258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zh-TW" altLang="en-US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向仲介或代銷業全聯會申請辦理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2665069"/>
      </p:ext>
    </p:extLst>
  </p:cSld>
  <p:clrMapOvr>
    <a:masterClrMapping/>
  </p:clrMapOvr>
</p:sld>
</file>

<file path=ppt/theme/theme1.xml><?xml version="1.0" encoding="utf-8"?>
<a:theme xmlns:a="http://schemas.openxmlformats.org/drawingml/2006/main" name="Redevelopment of Real Estate Social Media Strategy by Slidesgo">
  <a:themeElements>
    <a:clrScheme name="自訂 2">
      <a:dk1>
        <a:srgbClr val="08014E"/>
      </a:dk1>
      <a:lt1>
        <a:srgbClr val="FFFFFF"/>
      </a:lt1>
      <a:dk2>
        <a:srgbClr val="E5ECF4"/>
      </a:dk2>
      <a:lt2>
        <a:srgbClr val="80A2C9"/>
      </a:lt2>
      <a:accent1>
        <a:srgbClr val="4977AD"/>
      </a:accent1>
      <a:accent2>
        <a:srgbClr val="CCD9E9"/>
      </a:accent2>
      <a:accent3>
        <a:srgbClr val="80A2C9"/>
      </a:accent3>
      <a:accent4>
        <a:srgbClr val="FFFFFF"/>
      </a:accent4>
      <a:accent5>
        <a:srgbClr val="FFFFFF"/>
      </a:accent5>
      <a:accent6>
        <a:srgbClr val="FFFFFF"/>
      </a:accent6>
      <a:hlink>
        <a:srgbClr val="08014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7564</TotalTime>
  <Words>3309</Words>
  <Application>Microsoft Office PowerPoint</Application>
  <PresentationFormat>如螢幕大小 (16:9)</PresentationFormat>
  <Paragraphs>559</Paragraphs>
  <Slides>37</Slides>
  <Notes>37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49" baseType="lpstr">
      <vt:lpstr>Calibri</vt:lpstr>
      <vt:lpstr>Arial</vt:lpstr>
      <vt:lpstr>Poppins</vt:lpstr>
      <vt:lpstr>標楷體</vt:lpstr>
      <vt:lpstr>Prompt</vt:lpstr>
      <vt:lpstr>Times New Roman</vt:lpstr>
      <vt:lpstr>微軟正黑體</vt:lpstr>
      <vt:lpstr>Raleway</vt:lpstr>
      <vt:lpstr>Wingdings</vt:lpstr>
      <vt:lpstr>新細明體</vt:lpstr>
      <vt:lpstr>Work Sans</vt:lpstr>
      <vt:lpstr>Redevelopment of Real Estate Social Media Strategy by Slidesgo</vt:lpstr>
      <vt:lpstr>不動產經紀業 執行業務過程應注意事項</vt:lpstr>
      <vt:lpstr>簡報大綱</vt:lpstr>
      <vt:lpstr>不動產經紀業執業相關法規</vt:lpstr>
      <vt:lpstr>不動產經紀人員 應具備之專業法規知能</vt:lpstr>
      <vt:lpstr>不動產經紀業經營要件</vt:lpstr>
      <vt:lpstr>營業保證金制度</vt:lpstr>
      <vt:lpstr>不動產經紀人資格取得</vt:lpstr>
      <vt:lpstr>PowerPoint 簡報</vt:lpstr>
      <vt:lpstr>經紀營業員資格取得</vt:lpstr>
      <vt:lpstr>定期參訓換證</vt:lpstr>
      <vt:lpstr>經紀人員設置標準</vt:lpstr>
      <vt:lpstr>現況</vt:lpstr>
      <vt:lpstr>房地產消費糾紛件數統計</vt:lpstr>
      <vt:lpstr>房地產消費糾紛原因統計</vt:lpstr>
      <vt:lpstr>114年房地產消費糾紛來源</vt:lpstr>
      <vt:lpstr>經紀業之業務責任 </vt:lpstr>
      <vt:lpstr>經紀業之業務責任-廣告 </vt:lpstr>
      <vt:lpstr>經紀業之業務責任-廣告 </vt:lpstr>
      <vt:lpstr>經紀業之業務責任-廣告 </vt:lpstr>
      <vt:lpstr>經紀業之業務責任-廣告 </vt:lpstr>
      <vt:lpstr>廣告查處分工</vt:lpstr>
      <vt:lpstr>經紀業之業務責任 </vt:lpstr>
      <vt:lpstr>經紀業之業務責任-不動產說明書 </vt:lpstr>
      <vt:lpstr>經紀業之業務責任 </vt:lpstr>
      <vt:lpstr>仲介業倫理規範重點說明 </vt:lpstr>
      <vt:lpstr>民事規範與責任</vt:lpstr>
      <vt:lpstr>經紀業個資安全 維護管理措施</vt:lpstr>
      <vt:lpstr>不動產經紀業相關個資法令規範</vt:lpstr>
      <vt:lpstr>個人資料保護法概要</vt:lpstr>
      <vt:lpstr>個人資料保護法概要</vt:lpstr>
      <vt:lpstr>個人資料保護法概要</vt:lpstr>
      <vt:lpstr>個資安全維護管理重要規範</vt:lpstr>
      <vt:lpstr>個資安全維護管理重要規範</vt:lpstr>
      <vt:lpstr>個資安全維護管理重要規範</vt:lpstr>
      <vt:lpstr>個資安全維護管理重要規範</vt:lpstr>
      <vt:lpstr>個資安維計畫範本及內部自主稽核表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不動產經紀業 執行業務過程應注意事項</dc:title>
  <dc:creator>陳均泓</dc:creator>
  <cp:lastModifiedBy>User</cp:lastModifiedBy>
  <cp:revision>122</cp:revision>
  <dcterms:modified xsi:type="dcterms:W3CDTF">2026-08-11T03:31:47Z</dcterms:modified>
</cp:coreProperties>
</file>