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2" r:id="rId2"/>
  </p:sldMasterIdLst>
  <p:notesMasterIdLst>
    <p:notesMasterId r:id="rId45"/>
  </p:notesMasterIdLst>
  <p:handoutMasterIdLst>
    <p:handoutMasterId r:id="rId46"/>
  </p:handoutMasterIdLst>
  <p:sldIdLst>
    <p:sldId id="269" r:id="rId3"/>
    <p:sldId id="357" r:id="rId4"/>
    <p:sldId id="358" r:id="rId5"/>
    <p:sldId id="359" r:id="rId6"/>
    <p:sldId id="361" r:id="rId7"/>
    <p:sldId id="362" r:id="rId8"/>
    <p:sldId id="363" r:id="rId9"/>
    <p:sldId id="364" r:id="rId10"/>
    <p:sldId id="352" r:id="rId11"/>
    <p:sldId id="353" r:id="rId12"/>
    <p:sldId id="350" r:id="rId13"/>
    <p:sldId id="351" r:id="rId14"/>
    <p:sldId id="354" r:id="rId15"/>
    <p:sldId id="260" r:id="rId16"/>
    <p:sldId id="264" r:id="rId17"/>
    <p:sldId id="355"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94" r:id="rId32"/>
    <p:sldId id="380" r:id="rId33"/>
    <p:sldId id="395" r:id="rId34"/>
    <p:sldId id="382" r:id="rId35"/>
    <p:sldId id="396" r:id="rId36"/>
    <p:sldId id="397" r:id="rId37"/>
    <p:sldId id="388" r:id="rId38"/>
    <p:sldId id="398" r:id="rId39"/>
    <p:sldId id="399" r:id="rId40"/>
    <p:sldId id="400" r:id="rId41"/>
    <p:sldId id="392" r:id="rId42"/>
    <p:sldId id="393" r:id="rId43"/>
    <p:sldId id="356" r:id="rId44"/>
  </p:sldIdLst>
  <p:sldSz cx="16256000" cy="9144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859C"/>
    <a:srgbClr val="EAEDF6"/>
    <a:srgbClr val="304348"/>
    <a:srgbClr val="DBEEF4"/>
    <a:srgbClr val="FFE1E1"/>
    <a:srgbClr val="FFC9C9"/>
    <a:srgbClr val="99FFCC"/>
    <a:srgbClr val="FF5B5B"/>
    <a:srgbClr val="297FD5"/>
    <a:srgbClr val="629D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1" d="100"/>
          <a:sy n="61" d="100"/>
        </p:scale>
        <p:origin x="710"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4" d="100"/>
          <a:sy n="64" d="100"/>
        </p:scale>
        <p:origin x="3180" y="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A2CDFF-84D7-457A-B6C0-6308BB811DD0}" type="doc">
      <dgm:prSet loTypeId="urn:microsoft.com/office/officeart/2005/8/layout/bProcess4" loCatId="process" qsTypeId="urn:microsoft.com/office/officeart/2005/8/quickstyle/simple2" qsCatId="simple" csTypeId="urn:microsoft.com/office/officeart/2005/8/colors/colorful1" csCatId="colorful" phldr="1"/>
      <dgm:spPr/>
      <dgm:t>
        <a:bodyPr/>
        <a:lstStyle/>
        <a:p>
          <a:endParaRPr lang="zh-TW" altLang="en-US"/>
        </a:p>
      </dgm:t>
    </dgm:pt>
    <dgm:pt modelId="{494A02EB-E638-4570-863A-5F33955FB32D}">
      <dgm:prSet custT="1"/>
      <dgm:spPr/>
      <dgm:t>
        <a:bodyPr/>
        <a:lstStyle/>
        <a:p>
          <a:r>
            <a:rPr lang="zh-TW" sz="1800" b="1" dirty="0">
              <a:latin typeface="微軟正黑體" panose="020B0604030504040204" pitchFamily="34" charset="-120"/>
              <a:ea typeface="微軟正黑體" panose="020B0604030504040204" pitchFamily="34" charset="-120"/>
            </a:rPr>
            <a:t>一、契約審閱期</a:t>
          </a:r>
          <a:endParaRPr lang="zh-TW" altLang="en-US" sz="1800" b="1" dirty="0">
            <a:latin typeface="微軟正黑體" panose="020B0604030504040204" pitchFamily="34" charset="-120"/>
            <a:ea typeface="微軟正黑體" panose="020B0604030504040204" pitchFamily="34" charset="-120"/>
          </a:endParaRPr>
        </a:p>
      </dgm:t>
    </dgm:pt>
    <dgm:pt modelId="{9CC6767A-E76F-46DA-9382-C3DBDB8C5400}" type="parTrans" cxnId="{5E1E4ADC-12E5-445F-8744-E608793BFB36}">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2F15E01D-039F-4C51-84BC-7A59F30252C5}" type="sibTrans" cxnId="{5E1E4ADC-12E5-445F-8744-E608793BFB36}">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9BE29A0A-BB77-47C3-87CB-1752089E1BBB}">
      <dgm:prSet custT="1"/>
      <dgm:spPr/>
      <dgm:t>
        <a:bodyPr/>
        <a:lstStyle/>
        <a:p>
          <a:pPr>
            <a:lnSpc>
              <a:spcPct val="50000"/>
            </a:lnSpc>
          </a:pPr>
          <a:r>
            <a:rPr lang="zh-TW" altLang="en-US" sz="1800" b="1" dirty="0">
              <a:latin typeface="微軟正黑體" panose="020B0604030504040204" pitchFamily="34" charset="-120"/>
              <a:ea typeface="微軟正黑體" panose="020B0604030504040204" pitchFamily="34" charset="-120"/>
            </a:rPr>
            <a:t>二、買賣標的</a:t>
          </a:r>
          <a:endParaRPr lang="en-US" altLang="zh-TW" sz="1800" b="1" dirty="0">
            <a:latin typeface="微軟正黑體" panose="020B0604030504040204" pitchFamily="34" charset="-120"/>
            <a:ea typeface="微軟正黑體" panose="020B0604030504040204" pitchFamily="34" charset="-120"/>
          </a:endParaRPr>
        </a:p>
        <a:p>
          <a:pPr>
            <a:lnSpc>
              <a:spcPct val="50000"/>
            </a:lnSpc>
          </a:pPr>
          <a:r>
            <a:rPr lang="zh-TW" altLang="en-US" sz="1400" b="1" dirty="0">
              <a:latin typeface="微軟正黑體" panose="020B0604030504040204" pitchFamily="34" charset="-120"/>
              <a:ea typeface="微軟正黑體" panose="020B0604030504040204" pitchFamily="34" charset="-120"/>
            </a:rPr>
            <a:t>（含建物現況確認書）</a:t>
          </a:r>
        </a:p>
      </dgm:t>
    </dgm:pt>
    <dgm:pt modelId="{2AF8E856-4AA2-4B47-BB97-EE4CFBE7FC90}" type="parTrans" cxnId="{C3E9D7A4-52C0-49A3-86D1-A5690F2BA570}">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6F881FFA-9FC9-4D8F-9084-281F0A82AC9A}" type="sibTrans" cxnId="{C3E9D7A4-52C0-49A3-86D1-A5690F2BA570}">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FB743B43-AF45-4637-B4EF-09DC8DE946C6}">
      <dgm:prSet custT="1"/>
      <dgm:spPr/>
      <dgm:t>
        <a:bodyPr/>
        <a:lstStyle/>
        <a:p>
          <a:r>
            <a:rPr lang="zh-TW" altLang="en-US" sz="1800" b="1">
              <a:latin typeface="微軟正黑體" panose="020B0604030504040204" pitchFamily="34" charset="-120"/>
              <a:ea typeface="微軟正黑體" panose="020B0604030504040204" pitchFamily="34" charset="-120"/>
            </a:rPr>
            <a:t>三、買賣價款</a:t>
          </a:r>
        </a:p>
      </dgm:t>
    </dgm:pt>
    <dgm:pt modelId="{6EA7B49B-2CEA-4957-91C6-F6851A9C8B73}" type="parTrans" cxnId="{3067EBBF-C2B4-453A-A68E-ABBF938BFDF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8AFA8859-6EF0-45F7-BB71-E0CA59394D9A}" type="sibTrans" cxnId="{3067EBBF-C2B4-453A-A68E-ABBF938BFDF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F26E683E-F144-4570-95DA-CBFA675C7422}">
      <dgm:prSet custT="1"/>
      <dgm:spPr/>
      <dgm:t>
        <a:bodyPr/>
        <a:lstStyle/>
        <a:p>
          <a:r>
            <a:rPr lang="zh-TW" altLang="en-US" sz="1800" b="1">
              <a:latin typeface="微軟正黑體" panose="020B0604030504040204" pitchFamily="34" charset="-120"/>
              <a:ea typeface="微軟正黑體" panose="020B0604030504040204" pitchFamily="34" charset="-120"/>
            </a:rPr>
            <a:t>四、付款約定</a:t>
          </a:r>
        </a:p>
      </dgm:t>
    </dgm:pt>
    <dgm:pt modelId="{F4702DA3-C2C2-4316-91F1-78D71EF054DC}" type="parTrans" cxnId="{2627AAB9-29EE-4890-8241-C2E2DED3A45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60DE5101-0D59-4E96-963D-1C745A5A8D7C}" type="sibTrans" cxnId="{2627AAB9-29EE-4890-8241-C2E2DED3A45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C4E8C322-D639-45F9-A410-7D4BCBC2DC71}">
      <dgm:prSet custT="1"/>
      <dgm:spPr/>
      <dgm:t>
        <a:bodyPr/>
        <a:lstStyle/>
        <a:p>
          <a:r>
            <a:rPr lang="zh-TW" sz="1800" b="1">
              <a:latin typeface="微軟正黑體" panose="020B0604030504040204" pitchFamily="34" charset="-120"/>
              <a:ea typeface="微軟正黑體" panose="020B0604030504040204" pitchFamily="34" charset="-120"/>
            </a:rPr>
            <a:t>五、原設定抵押權之處理</a:t>
          </a:r>
          <a:endParaRPr lang="zh-TW" sz="1800" b="1" dirty="0">
            <a:latin typeface="微軟正黑體" panose="020B0604030504040204" pitchFamily="34" charset="-120"/>
            <a:ea typeface="微軟正黑體" panose="020B0604030504040204" pitchFamily="34" charset="-120"/>
          </a:endParaRPr>
        </a:p>
      </dgm:t>
    </dgm:pt>
    <dgm:pt modelId="{FF0D21B8-B134-4E12-B4D9-BB7B096AD6C0}" type="parTrans" cxnId="{6DBCE0DF-4C2C-4D21-8EEC-5384BFB61F8E}">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D9F8ACE1-6BC7-4719-BCDC-00E861B432DC}" type="sibTrans" cxnId="{6DBCE0DF-4C2C-4D21-8EEC-5384BFB61F8E}">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071777A8-3155-402B-8847-C20FF559AE8A}">
      <dgm:prSet custT="1"/>
      <dgm:spPr/>
      <dgm:t>
        <a:bodyPr/>
        <a:lstStyle/>
        <a:p>
          <a:r>
            <a:rPr lang="zh-TW" altLang="en-US" sz="1800" b="1">
              <a:latin typeface="微軟正黑體" panose="020B0604030504040204" pitchFamily="34" charset="-120"/>
              <a:ea typeface="微軟正黑體" panose="020B0604030504040204" pitchFamily="34" charset="-120"/>
            </a:rPr>
            <a:t>六、貸款處理之一</a:t>
          </a:r>
        </a:p>
      </dgm:t>
    </dgm:pt>
    <dgm:pt modelId="{3064D6F3-8B0F-48CD-AABC-63DA783E6BD6}" type="parTrans" cxnId="{68F8703A-BF24-4D09-A67C-543F5E9EB1D8}">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0F291502-F13F-466D-B451-3699163A1E39}" type="sibTrans" cxnId="{68F8703A-BF24-4D09-A67C-543F5E9EB1D8}">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1D28408F-DCC4-4496-A0F1-DFA6D5D20D00}">
      <dgm:prSet custT="1"/>
      <dgm:spPr/>
      <dgm:t>
        <a:bodyPr/>
        <a:lstStyle/>
        <a:p>
          <a:r>
            <a:rPr lang="zh-TW" altLang="en-US" sz="1800" b="1" dirty="0">
              <a:latin typeface="微軟正黑體" panose="020B0604030504040204" pitchFamily="34" charset="-120"/>
              <a:ea typeface="微軟正黑體" panose="020B0604030504040204" pitchFamily="34" charset="-120"/>
            </a:rPr>
            <a:t>七、貸款處理之二</a:t>
          </a:r>
        </a:p>
      </dgm:t>
    </dgm:pt>
    <dgm:pt modelId="{5B31FCDD-E469-4AA5-AD0E-0DDB34E3E6A9}" type="parTrans" cxnId="{8111BABE-BEAE-4171-AA88-2F39EED7CCB6}">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255EF6A1-E3F7-4D90-8A69-1400BF5C5C48}" type="sibTrans" cxnId="{8111BABE-BEAE-4171-AA88-2F39EED7CCB6}">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55607D94-25B1-4C7E-A0C1-326FD142963E}">
      <dgm:prSet custT="1"/>
      <dgm:spPr/>
      <dgm:t>
        <a:bodyPr/>
        <a:lstStyle/>
        <a:p>
          <a:r>
            <a:rPr lang="zh-TW" altLang="en-US" sz="1800" b="1" dirty="0">
              <a:latin typeface="微軟正黑體" panose="020B0604030504040204" pitchFamily="34" charset="-120"/>
              <a:ea typeface="微軟正黑體" panose="020B0604030504040204" pitchFamily="34" charset="-120"/>
            </a:rPr>
            <a:t>八、所有權移轉</a:t>
          </a:r>
        </a:p>
      </dgm:t>
    </dgm:pt>
    <dgm:pt modelId="{07D78920-B750-489A-8379-D463A7679FD5}" type="parTrans" cxnId="{9901064C-1037-4C8E-B11C-1D39A4B20CE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BEFACFE6-1611-4EF0-B456-F3AA1D8B7704}" type="sibTrans" cxnId="{9901064C-1037-4C8E-B11C-1D39A4B20CE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DFB21F1F-CFDC-4364-94D3-B107848A2246}">
      <dgm:prSet custT="1"/>
      <dgm:spPr/>
      <dgm:t>
        <a:bodyPr/>
        <a:lstStyle/>
        <a:p>
          <a:r>
            <a:rPr lang="zh-TW" altLang="en-US" sz="1800" b="1" dirty="0">
              <a:latin typeface="微軟正黑體" panose="020B0604030504040204" pitchFamily="34" charset="-120"/>
              <a:ea typeface="微軟正黑體" panose="020B0604030504040204" pitchFamily="34" charset="-120"/>
            </a:rPr>
            <a:t>九、稅費負擔之約定</a:t>
          </a:r>
        </a:p>
      </dgm:t>
    </dgm:pt>
    <dgm:pt modelId="{D5A512FE-068D-4DC9-971D-93ABD1D32654}" type="parTrans" cxnId="{14F85415-530B-44F3-8F28-67EE3843D1B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8BB48E93-F3F6-48E6-8DE6-D37289E13A59}" type="sibTrans" cxnId="{14F85415-530B-44F3-8F28-67EE3843D1B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177C2060-9109-4588-A0B0-3E2FFDDF37CC}">
      <dgm:prSet custT="1"/>
      <dgm:spPr/>
      <dgm:t>
        <a:bodyPr/>
        <a:lstStyle/>
        <a:p>
          <a:r>
            <a:rPr lang="zh-TW" altLang="en-US" sz="1800" b="1">
              <a:latin typeface="微軟正黑體" panose="020B0604030504040204" pitchFamily="34" charset="-120"/>
              <a:ea typeface="微軟正黑體" panose="020B0604030504040204" pitchFamily="34" charset="-120"/>
            </a:rPr>
            <a:t>十、交屋</a:t>
          </a:r>
        </a:p>
      </dgm:t>
    </dgm:pt>
    <dgm:pt modelId="{EDAE0732-CAF5-4A4C-8EA5-C9282BC0ED94}" type="parTrans" cxnId="{5079C659-A84C-4F40-A18C-3B6476B3F387}">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D5E19839-FAA0-4445-BA31-6CD1BF71E2D3}" type="sibTrans" cxnId="{5079C659-A84C-4F40-A18C-3B6476B3F387}">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7E316893-F2D0-4A84-AA26-74D7B0E7D636}">
      <dgm:prSet custT="1"/>
      <dgm:spPr/>
      <dgm:t>
        <a:bodyPr/>
        <a:lstStyle/>
        <a:p>
          <a:r>
            <a:rPr lang="zh-TW" altLang="en-US" sz="1800" b="1">
              <a:latin typeface="微軟正黑體" panose="020B0604030504040204" pitchFamily="34" charset="-120"/>
              <a:ea typeface="微軟正黑體" panose="020B0604030504040204" pitchFamily="34" charset="-120"/>
            </a:rPr>
            <a:t>十一、賣方之瑕疵擔保責任</a:t>
          </a:r>
          <a:endParaRPr lang="zh-TW" altLang="en-US" sz="1800" b="1" dirty="0">
            <a:latin typeface="微軟正黑體" panose="020B0604030504040204" pitchFamily="34" charset="-120"/>
            <a:ea typeface="微軟正黑體" panose="020B0604030504040204" pitchFamily="34" charset="-120"/>
          </a:endParaRPr>
        </a:p>
      </dgm:t>
    </dgm:pt>
    <dgm:pt modelId="{6035EA77-34AB-4F50-93FD-EC727D353699}" type="parTrans" cxnId="{DEABD6ED-363F-4475-B3F8-A95B700D914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1692FCAE-B94D-412D-BD2D-473F7BB8CCBE}" type="sibTrans" cxnId="{DEABD6ED-363F-4475-B3F8-A95B700D9149}">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9D8793D8-81C3-4A52-9D51-856FABBEAB0E}">
      <dgm:prSet custT="1"/>
      <dgm:spPr/>
      <dgm:t>
        <a:bodyPr/>
        <a:lstStyle/>
        <a:p>
          <a:r>
            <a:rPr lang="zh-TW" altLang="en-US" sz="1800" b="1">
              <a:latin typeface="微軟正黑體" panose="020B0604030504040204" pitchFamily="34" charset="-120"/>
              <a:ea typeface="微軟正黑體" panose="020B0604030504040204" pitchFamily="34" charset="-120"/>
            </a:rPr>
            <a:t>十二、違約之處罰</a:t>
          </a:r>
        </a:p>
      </dgm:t>
    </dgm:pt>
    <dgm:pt modelId="{52427094-5A4B-4B2D-9AF2-E78E5F8BAE22}" type="parTrans" cxnId="{630030C4-8005-4DF9-AF96-726B8E38664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E9143657-4A33-42E6-8DFD-2B4650F5D09B}" type="sibTrans" cxnId="{630030C4-8005-4DF9-AF96-726B8E38664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2CEBF6B8-1A83-47E2-B48B-8B11DABA58E5}">
      <dgm:prSet custT="1"/>
      <dgm:spPr/>
      <dgm:t>
        <a:bodyPr/>
        <a:lstStyle/>
        <a:p>
          <a:r>
            <a:rPr lang="zh-TW" altLang="en-US" sz="1800" b="1">
              <a:latin typeface="微軟正黑體" panose="020B0604030504040204" pitchFamily="34" charset="-120"/>
              <a:ea typeface="微軟正黑體" panose="020B0604030504040204" pitchFamily="34" charset="-120"/>
            </a:rPr>
            <a:t>十二之一、個人資料之蒐集、處理及利用</a:t>
          </a:r>
        </a:p>
      </dgm:t>
    </dgm:pt>
    <dgm:pt modelId="{D2D6E29B-80D2-433E-9410-B92CFD0D5F29}" type="parTrans" cxnId="{38691DF8-820E-4ABE-A5C0-D4BCB5357AC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B570FD34-1BE4-4465-9EC1-7D016F879A54}" type="sibTrans" cxnId="{38691DF8-820E-4ABE-A5C0-D4BCB5357AC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976F7C7F-A619-4BCE-8062-57F9E828AF00}">
      <dgm:prSet custT="1"/>
      <dgm:spPr/>
      <dgm:t>
        <a:bodyPr/>
        <a:lstStyle/>
        <a:p>
          <a:r>
            <a:rPr lang="zh-TW" altLang="en-US" sz="1800" b="1">
              <a:latin typeface="微軟正黑體" panose="020B0604030504040204" pitchFamily="34" charset="-120"/>
              <a:ea typeface="微軟正黑體" panose="020B0604030504040204" pitchFamily="34" charset="-120"/>
            </a:rPr>
            <a:t>十三、通知送達及寄送</a:t>
          </a:r>
        </a:p>
      </dgm:t>
    </dgm:pt>
    <dgm:pt modelId="{6BC10325-AF57-440C-B401-4A3900BC5BEB}" type="parTrans" cxnId="{292A1B4F-3F69-4221-B21B-2192D5A4F6CE}">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00D8DFF6-7FC0-473C-BFFD-337A57AC508B}" type="sibTrans" cxnId="{292A1B4F-3F69-4221-B21B-2192D5A4F6CE}">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6BC26451-5F7E-4422-A361-65E0CDC533A1}">
      <dgm:prSet custT="1"/>
      <dgm:spPr/>
      <dgm:t>
        <a:bodyPr/>
        <a:lstStyle/>
        <a:p>
          <a:r>
            <a:rPr lang="zh-TW" altLang="en-US" sz="1800" b="1" dirty="0">
              <a:latin typeface="微軟正黑體" panose="020B0604030504040204" pitchFamily="34" charset="-120"/>
              <a:ea typeface="微軟正黑體" panose="020B0604030504040204" pitchFamily="34" charset="-120"/>
            </a:rPr>
            <a:t>十四、當事人及其基本資料</a:t>
          </a:r>
        </a:p>
      </dgm:t>
    </dgm:pt>
    <dgm:pt modelId="{C94E09E1-DCCC-4A71-AC91-1A660B70660F}" type="parTrans" cxnId="{16ADEEB7-817C-47AD-B641-C3E26FF829D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504C800D-D38C-413B-BFB6-AF233F9DC7B4}" type="sibTrans" cxnId="{16ADEEB7-817C-47AD-B641-C3E26FF829D3}">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C8A3AAA9-85AC-4547-AE95-83EC35D213E1}">
      <dgm:prSet custT="1"/>
      <dgm:spPr/>
      <dgm:t>
        <a:bodyPr/>
        <a:lstStyle/>
        <a:p>
          <a:r>
            <a:rPr lang="zh-TW" altLang="en-US" sz="1800" b="1" dirty="0">
              <a:latin typeface="微軟正黑體" panose="020B0604030504040204" pitchFamily="34" charset="-120"/>
              <a:ea typeface="微軟正黑體" panose="020B0604030504040204" pitchFamily="34" charset="-120"/>
            </a:rPr>
            <a:t>十五、契約及其相關附件效力</a:t>
          </a:r>
        </a:p>
      </dgm:t>
    </dgm:pt>
    <dgm:pt modelId="{742507D6-E768-404C-AC61-23BB10C3C2D8}" type="parTrans" cxnId="{A9FA5257-2BB1-41BF-981A-2D3E7E22613D}">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0DE96B6D-7042-4B0A-87C8-553B86B03332}" type="sibTrans" cxnId="{A9FA5257-2BB1-41BF-981A-2D3E7E22613D}">
      <dgm:prSet/>
      <dgm:spPr/>
      <dgm:t>
        <a:bodyPr/>
        <a:lstStyle/>
        <a:p>
          <a:endParaRPr lang="zh-TW" altLang="en-US" sz="1800" b="1">
            <a:solidFill>
              <a:schemeClr val="tx2"/>
            </a:solidFill>
            <a:latin typeface="微軟正黑體" panose="020B0604030504040204" pitchFamily="34" charset="-120"/>
            <a:ea typeface="微軟正黑體" panose="020B0604030504040204" pitchFamily="34" charset="-120"/>
          </a:endParaRPr>
        </a:p>
      </dgm:t>
    </dgm:pt>
    <dgm:pt modelId="{0368D11A-1CAB-40E2-A62B-B026F6D9B123}" type="pres">
      <dgm:prSet presAssocID="{9DA2CDFF-84D7-457A-B6C0-6308BB811DD0}" presName="Name0" presStyleCnt="0">
        <dgm:presLayoutVars>
          <dgm:dir/>
          <dgm:resizeHandles/>
        </dgm:presLayoutVars>
      </dgm:prSet>
      <dgm:spPr/>
    </dgm:pt>
    <dgm:pt modelId="{42DC010B-9EBE-4131-8D16-55C4E40321D1}" type="pres">
      <dgm:prSet presAssocID="{494A02EB-E638-4570-863A-5F33955FB32D}" presName="compNode" presStyleCnt="0"/>
      <dgm:spPr/>
    </dgm:pt>
    <dgm:pt modelId="{1BA4EF32-D145-4271-ADDA-0A4D2BD33BB8}" type="pres">
      <dgm:prSet presAssocID="{494A02EB-E638-4570-863A-5F33955FB32D}" presName="dummyConnPt" presStyleCnt="0"/>
      <dgm:spPr/>
    </dgm:pt>
    <dgm:pt modelId="{82F64D75-9938-436A-B572-D416428F1F12}" type="pres">
      <dgm:prSet presAssocID="{494A02EB-E638-4570-863A-5F33955FB32D}" presName="node" presStyleLbl="node1" presStyleIdx="0" presStyleCnt="16">
        <dgm:presLayoutVars>
          <dgm:bulletEnabled val="1"/>
        </dgm:presLayoutVars>
      </dgm:prSet>
      <dgm:spPr/>
    </dgm:pt>
    <dgm:pt modelId="{2F933898-AA76-4C18-BA34-4C0E7BAF57B9}" type="pres">
      <dgm:prSet presAssocID="{2F15E01D-039F-4C51-84BC-7A59F30252C5}" presName="sibTrans" presStyleLbl="bgSibTrans2D1" presStyleIdx="0" presStyleCnt="15"/>
      <dgm:spPr/>
    </dgm:pt>
    <dgm:pt modelId="{8AAE22CC-08BC-47F4-822F-123AFDC2EF42}" type="pres">
      <dgm:prSet presAssocID="{9BE29A0A-BB77-47C3-87CB-1752089E1BBB}" presName="compNode" presStyleCnt="0"/>
      <dgm:spPr/>
    </dgm:pt>
    <dgm:pt modelId="{E158BDEB-E89C-4223-AA2B-461846BC2ACE}" type="pres">
      <dgm:prSet presAssocID="{9BE29A0A-BB77-47C3-87CB-1752089E1BBB}" presName="dummyConnPt" presStyleCnt="0"/>
      <dgm:spPr/>
    </dgm:pt>
    <dgm:pt modelId="{67CF06E1-4714-4B37-8585-7F07CC338EAA}" type="pres">
      <dgm:prSet presAssocID="{9BE29A0A-BB77-47C3-87CB-1752089E1BBB}" presName="node" presStyleLbl="node1" presStyleIdx="1" presStyleCnt="16">
        <dgm:presLayoutVars>
          <dgm:bulletEnabled val="1"/>
        </dgm:presLayoutVars>
      </dgm:prSet>
      <dgm:spPr/>
    </dgm:pt>
    <dgm:pt modelId="{D2F36045-A7C3-4E46-A9F3-679874271D9D}" type="pres">
      <dgm:prSet presAssocID="{6F881FFA-9FC9-4D8F-9084-281F0A82AC9A}" presName="sibTrans" presStyleLbl="bgSibTrans2D1" presStyleIdx="1" presStyleCnt="15"/>
      <dgm:spPr/>
    </dgm:pt>
    <dgm:pt modelId="{E621E162-5C0A-4AA7-9AD5-4695A28E4356}" type="pres">
      <dgm:prSet presAssocID="{FB743B43-AF45-4637-B4EF-09DC8DE946C6}" presName="compNode" presStyleCnt="0"/>
      <dgm:spPr/>
    </dgm:pt>
    <dgm:pt modelId="{202A1FB8-35BB-4B11-8145-A9ADC7FB5D36}" type="pres">
      <dgm:prSet presAssocID="{FB743B43-AF45-4637-B4EF-09DC8DE946C6}" presName="dummyConnPt" presStyleCnt="0"/>
      <dgm:spPr/>
    </dgm:pt>
    <dgm:pt modelId="{B70DE896-7D17-4C34-B294-1D3677B79CC3}" type="pres">
      <dgm:prSet presAssocID="{FB743B43-AF45-4637-B4EF-09DC8DE946C6}" presName="node" presStyleLbl="node1" presStyleIdx="2" presStyleCnt="16">
        <dgm:presLayoutVars>
          <dgm:bulletEnabled val="1"/>
        </dgm:presLayoutVars>
      </dgm:prSet>
      <dgm:spPr/>
    </dgm:pt>
    <dgm:pt modelId="{D9C95FC1-7E95-4868-B06C-AF423E206F3A}" type="pres">
      <dgm:prSet presAssocID="{8AFA8859-6EF0-45F7-BB71-E0CA59394D9A}" presName="sibTrans" presStyleLbl="bgSibTrans2D1" presStyleIdx="2" presStyleCnt="15"/>
      <dgm:spPr/>
    </dgm:pt>
    <dgm:pt modelId="{D3A12015-B794-484A-84E8-71E87925F357}" type="pres">
      <dgm:prSet presAssocID="{F26E683E-F144-4570-95DA-CBFA675C7422}" presName="compNode" presStyleCnt="0"/>
      <dgm:spPr/>
    </dgm:pt>
    <dgm:pt modelId="{28F1EAE2-C903-427C-BB82-654F474440DF}" type="pres">
      <dgm:prSet presAssocID="{F26E683E-F144-4570-95DA-CBFA675C7422}" presName="dummyConnPt" presStyleCnt="0"/>
      <dgm:spPr/>
    </dgm:pt>
    <dgm:pt modelId="{8AB836E5-9ABD-4B01-9445-E2234AE1BB25}" type="pres">
      <dgm:prSet presAssocID="{F26E683E-F144-4570-95DA-CBFA675C7422}" presName="node" presStyleLbl="node1" presStyleIdx="3" presStyleCnt="16">
        <dgm:presLayoutVars>
          <dgm:bulletEnabled val="1"/>
        </dgm:presLayoutVars>
      </dgm:prSet>
      <dgm:spPr/>
    </dgm:pt>
    <dgm:pt modelId="{59D7D55B-F63E-43F3-ACC1-A90B2C743A87}" type="pres">
      <dgm:prSet presAssocID="{60DE5101-0D59-4E96-963D-1C745A5A8D7C}" presName="sibTrans" presStyleLbl="bgSibTrans2D1" presStyleIdx="3" presStyleCnt="15"/>
      <dgm:spPr/>
    </dgm:pt>
    <dgm:pt modelId="{0F398E02-52EC-41E7-886F-278F55F82258}" type="pres">
      <dgm:prSet presAssocID="{C4E8C322-D639-45F9-A410-7D4BCBC2DC71}" presName="compNode" presStyleCnt="0"/>
      <dgm:spPr/>
    </dgm:pt>
    <dgm:pt modelId="{9082540D-A3E9-4E21-96BF-0C8111EB5715}" type="pres">
      <dgm:prSet presAssocID="{C4E8C322-D639-45F9-A410-7D4BCBC2DC71}" presName="dummyConnPt" presStyleCnt="0"/>
      <dgm:spPr/>
    </dgm:pt>
    <dgm:pt modelId="{60CA70B9-1389-47E9-979E-A1DF5E3ADC0D}" type="pres">
      <dgm:prSet presAssocID="{C4E8C322-D639-45F9-A410-7D4BCBC2DC71}" presName="node" presStyleLbl="node1" presStyleIdx="4" presStyleCnt="16">
        <dgm:presLayoutVars>
          <dgm:bulletEnabled val="1"/>
        </dgm:presLayoutVars>
      </dgm:prSet>
      <dgm:spPr/>
    </dgm:pt>
    <dgm:pt modelId="{C0F7348A-391A-4FC1-BC9F-D2A5D627BE71}" type="pres">
      <dgm:prSet presAssocID="{D9F8ACE1-6BC7-4719-BCDC-00E861B432DC}" presName="sibTrans" presStyleLbl="bgSibTrans2D1" presStyleIdx="4" presStyleCnt="15"/>
      <dgm:spPr/>
    </dgm:pt>
    <dgm:pt modelId="{7EE08021-E557-4F96-A3CD-112F232C365C}" type="pres">
      <dgm:prSet presAssocID="{071777A8-3155-402B-8847-C20FF559AE8A}" presName="compNode" presStyleCnt="0"/>
      <dgm:spPr/>
    </dgm:pt>
    <dgm:pt modelId="{07644377-009D-406E-8155-BE80608C1326}" type="pres">
      <dgm:prSet presAssocID="{071777A8-3155-402B-8847-C20FF559AE8A}" presName="dummyConnPt" presStyleCnt="0"/>
      <dgm:spPr/>
    </dgm:pt>
    <dgm:pt modelId="{FCDBC6CA-EAD4-4248-8D93-941864D5BCBE}" type="pres">
      <dgm:prSet presAssocID="{071777A8-3155-402B-8847-C20FF559AE8A}" presName="node" presStyleLbl="node1" presStyleIdx="5" presStyleCnt="16">
        <dgm:presLayoutVars>
          <dgm:bulletEnabled val="1"/>
        </dgm:presLayoutVars>
      </dgm:prSet>
      <dgm:spPr/>
    </dgm:pt>
    <dgm:pt modelId="{D0175EEF-0B7B-46F1-A761-0B5D41DD34CE}" type="pres">
      <dgm:prSet presAssocID="{0F291502-F13F-466D-B451-3699163A1E39}" presName="sibTrans" presStyleLbl="bgSibTrans2D1" presStyleIdx="5" presStyleCnt="15"/>
      <dgm:spPr/>
    </dgm:pt>
    <dgm:pt modelId="{8E49FBF7-5221-4DD8-B04E-FDB3EAF1CA48}" type="pres">
      <dgm:prSet presAssocID="{1D28408F-DCC4-4496-A0F1-DFA6D5D20D00}" presName="compNode" presStyleCnt="0"/>
      <dgm:spPr/>
    </dgm:pt>
    <dgm:pt modelId="{6F8E8337-A8EE-4D4E-874F-3DA663674211}" type="pres">
      <dgm:prSet presAssocID="{1D28408F-DCC4-4496-A0F1-DFA6D5D20D00}" presName="dummyConnPt" presStyleCnt="0"/>
      <dgm:spPr/>
    </dgm:pt>
    <dgm:pt modelId="{E3A3B800-901D-46C5-A1CB-3517C399642C}" type="pres">
      <dgm:prSet presAssocID="{1D28408F-DCC4-4496-A0F1-DFA6D5D20D00}" presName="node" presStyleLbl="node1" presStyleIdx="6" presStyleCnt="16">
        <dgm:presLayoutVars>
          <dgm:bulletEnabled val="1"/>
        </dgm:presLayoutVars>
      </dgm:prSet>
      <dgm:spPr/>
    </dgm:pt>
    <dgm:pt modelId="{C6EE9717-EC84-4957-B883-13A3D128EB6D}" type="pres">
      <dgm:prSet presAssocID="{255EF6A1-E3F7-4D90-8A69-1400BF5C5C48}" presName="sibTrans" presStyleLbl="bgSibTrans2D1" presStyleIdx="6" presStyleCnt="15"/>
      <dgm:spPr/>
    </dgm:pt>
    <dgm:pt modelId="{3EC2FFCF-1940-4CE7-ADB7-8D2E48C33221}" type="pres">
      <dgm:prSet presAssocID="{55607D94-25B1-4C7E-A0C1-326FD142963E}" presName="compNode" presStyleCnt="0"/>
      <dgm:spPr/>
    </dgm:pt>
    <dgm:pt modelId="{201E04B9-1E66-4B33-AFC0-711F49DA2C3B}" type="pres">
      <dgm:prSet presAssocID="{55607D94-25B1-4C7E-A0C1-326FD142963E}" presName="dummyConnPt" presStyleCnt="0"/>
      <dgm:spPr/>
    </dgm:pt>
    <dgm:pt modelId="{DA8DF985-E8E6-450B-90E3-6DC0F8DA2C86}" type="pres">
      <dgm:prSet presAssocID="{55607D94-25B1-4C7E-A0C1-326FD142963E}" presName="node" presStyleLbl="node1" presStyleIdx="7" presStyleCnt="16">
        <dgm:presLayoutVars>
          <dgm:bulletEnabled val="1"/>
        </dgm:presLayoutVars>
      </dgm:prSet>
      <dgm:spPr/>
    </dgm:pt>
    <dgm:pt modelId="{D56E0608-E319-4DB0-B932-FC88175460EA}" type="pres">
      <dgm:prSet presAssocID="{BEFACFE6-1611-4EF0-B456-F3AA1D8B7704}" presName="sibTrans" presStyleLbl="bgSibTrans2D1" presStyleIdx="7" presStyleCnt="15"/>
      <dgm:spPr/>
    </dgm:pt>
    <dgm:pt modelId="{905ADBE0-80A3-4856-AD7F-51316D14D8FA}" type="pres">
      <dgm:prSet presAssocID="{DFB21F1F-CFDC-4364-94D3-B107848A2246}" presName="compNode" presStyleCnt="0"/>
      <dgm:spPr/>
    </dgm:pt>
    <dgm:pt modelId="{F6819339-F1A7-47B6-ACB1-40508CB2EC65}" type="pres">
      <dgm:prSet presAssocID="{DFB21F1F-CFDC-4364-94D3-B107848A2246}" presName="dummyConnPt" presStyleCnt="0"/>
      <dgm:spPr/>
    </dgm:pt>
    <dgm:pt modelId="{97E20D79-710C-4779-9977-EC0E449803A6}" type="pres">
      <dgm:prSet presAssocID="{DFB21F1F-CFDC-4364-94D3-B107848A2246}" presName="node" presStyleLbl="node1" presStyleIdx="8" presStyleCnt="16">
        <dgm:presLayoutVars>
          <dgm:bulletEnabled val="1"/>
        </dgm:presLayoutVars>
      </dgm:prSet>
      <dgm:spPr/>
    </dgm:pt>
    <dgm:pt modelId="{9FC6541B-D28B-4379-9B82-5232DBD446A6}" type="pres">
      <dgm:prSet presAssocID="{8BB48E93-F3F6-48E6-8DE6-D37289E13A59}" presName="sibTrans" presStyleLbl="bgSibTrans2D1" presStyleIdx="8" presStyleCnt="15"/>
      <dgm:spPr/>
    </dgm:pt>
    <dgm:pt modelId="{38BA2A31-71A2-4C58-8C34-D12F97A0BA14}" type="pres">
      <dgm:prSet presAssocID="{177C2060-9109-4588-A0B0-3E2FFDDF37CC}" presName="compNode" presStyleCnt="0"/>
      <dgm:spPr/>
    </dgm:pt>
    <dgm:pt modelId="{B80699FA-5936-4524-96BA-ED56FE05120D}" type="pres">
      <dgm:prSet presAssocID="{177C2060-9109-4588-A0B0-3E2FFDDF37CC}" presName="dummyConnPt" presStyleCnt="0"/>
      <dgm:spPr/>
    </dgm:pt>
    <dgm:pt modelId="{CC82F56D-9368-4CB1-826E-653CD0719878}" type="pres">
      <dgm:prSet presAssocID="{177C2060-9109-4588-A0B0-3E2FFDDF37CC}" presName="node" presStyleLbl="node1" presStyleIdx="9" presStyleCnt="16">
        <dgm:presLayoutVars>
          <dgm:bulletEnabled val="1"/>
        </dgm:presLayoutVars>
      </dgm:prSet>
      <dgm:spPr/>
    </dgm:pt>
    <dgm:pt modelId="{C9CDD866-F44C-4F5E-9A0B-6D12836E45E5}" type="pres">
      <dgm:prSet presAssocID="{D5E19839-FAA0-4445-BA31-6CD1BF71E2D3}" presName="sibTrans" presStyleLbl="bgSibTrans2D1" presStyleIdx="9" presStyleCnt="15"/>
      <dgm:spPr/>
    </dgm:pt>
    <dgm:pt modelId="{62358E95-812E-43AE-A28C-A40C161DB4A0}" type="pres">
      <dgm:prSet presAssocID="{7E316893-F2D0-4A84-AA26-74D7B0E7D636}" presName="compNode" presStyleCnt="0"/>
      <dgm:spPr/>
    </dgm:pt>
    <dgm:pt modelId="{2C7C18F5-7F89-4427-A988-DEBB9F3A58A7}" type="pres">
      <dgm:prSet presAssocID="{7E316893-F2D0-4A84-AA26-74D7B0E7D636}" presName="dummyConnPt" presStyleCnt="0"/>
      <dgm:spPr/>
    </dgm:pt>
    <dgm:pt modelId="{089368F0-FF4E-4726-84C6-209F3614E75F}" type="pres">
      <dgm:prSet presAssocID="{7E316893-F2D0-4A84-AA26-74D7B0E7D636}" presName="node" presStyleLbl="node1" presStyleIdx="10" presStyleCnt="16">
        <dgm:presLayoutVars>
          <dgm:bulletEnabled val="1"/>
        </dgm:presLayoutVars>
      </dgm:prSet>
      <dgm:spPr/>
    </dgm:pt>
    <dgm:pt modelId="{D1A0E86B-33F1-41A5-9955-5CB1BED5292E}" type="pres">
      <dgm:prSet presAssocID="{1692FCAE-B94D-412D-BD2D-473F7BB8CCBE}" presName="sibTrans" presStyleLbl="bgSibTrans2D1" presStyleIdx="10" presStyleCnt="15"/>
      <dgm:spPr/>
    </dgm:pt>
    <dgm:pt modelId="{96D654ED-BD16-47F5-A814-9FCEC3F2AFC2}" type="pres">
      <dgm:prSet presAssocID="{9D8793D8-81C3-4A52-9D51-856FABBEAB0E}" presName="compNode" presStyleCnt="0"/>
      <dgm:spPr/>
    </dgm:pt>
    <dgm:pt modelId="{A58BE524-CA02-4AEF-AD90-D7B544F5E66B}" type="pres">
      <dgm:prSet presAssocID="{9D8793D8-81C3-4A52-9D51-856FABBEAB0E}" presName="dummyConnPt" presStyleCnt="0"/>
      <dgm:spPr/>
    </dgm:pt>
    <dgm:pt modelId="{356BD59A-1462-4A06-8291-36E835943E87}" type="pres">
      <dgm:prSet presAssocID="{9D8793D8-81C3-4A52-9D51-856FABBEAB0E}" presName="node" presStyleLbl="node1" presStyleIdx="11" presStyleCnt="16">
        <dgm:presLayoutVars>
          <dgm:bulletEnabled val="1"/>
        </dgm:presLayoutVars>
      </dgm:prSet>
      <dgm:spPr/>
    </dgm:pt>
    <dgm:pt modelId="{372E0264-1DE3-469D-B453-856E40788C14}" type="pres">
      <dgm:prSet presAssocID="{E9143657-4A33-42E6-8DFD-2B4650F5D09B}" presName="sibTrans" presStyleLbl="bgSibTrans2D1" presStyleIdx="11" presStyleCnt="15"/>
      <dgm:spPr/>
    </dgm:pt>
    <dgm:pt modelId="{30920154-5CF6-4807-8B32-7FE6574D88C0}" type="pres">
      <dgm:prSet presAssocID="{2CEBF6B8-1A83-47E2-B48B-8B11DABA58E5}" presName="compNode" presStyleCnt="0"/>
      <dgm:spPr/>
    </dgm:pt>
    <dgm:pt modelId="{7C95448D-54E5-49DD-BD47-AD28812F3DE0}" type="pres">
      <dgm:prSet presAssocID="{2CEBF6B8-1A83-47E2-B48B-8B11DABA58E5}" presName="dummyConnPt" presStyleCnt="0"/>
      <dgm:spPr/>
    </dgm:pt>
    <dgm:pt modelId="{CD264D91-274C-47EE-8ED1-6451410567F8}" type="pres">
      <dgm:prSet presAssocID="{2CEBF6B8-1A83-47E2-B48B-8B11DABA58E5}" presName="node" presStyleLbl="node1" presStyleIdx="12" presStyleCnt="16">
        <dgm:presLayoutVars>
          <dgm:bulletEnabled val="1"/>
        </dgm:presLayoutVars>
      </dgm:prSet>
      <dgm:spPr/>
    </dgm:pt>
    <dgm:pt modelId="{BBE7175C-F814-435D-A7B5-FCC6486F7D2D}" type="pres">
      <dgm:prSet presAssocID="{B570FD34-1BE4-4465-9EC1-7D016F879A54}" presName="sibTrans" presStyleLbl="bgSibTrans2D1" presStyleIdx="12" presStyleCnt="15"/>
      <dgm:spPr/>
    </dgm:pt>
    <dgm:pt modelId="{851D4E44-1E06-4CAE-A8B4-895C2E5EC1BF}" type="pres">
      <dgm:prSet presAssocID="{976F7C7F-A619-4BCE-8062-57F9E828AF00}" presName="compNode" presStyleCnt="0"/>
      <dgm:spPr/>
    </dgm:pt>
    <dgm:pt modelId="{51C131CD-4385-4216-AB23-BFEE8B841480}" type="pres">
      <dgm:prSet presAssocID="{976F7C7F-A619-4BCE-8062-57F9E828AF00}" presName="dummyConnPt" presStyleCnt="0"/>
      <dgm:spPr/>
    </dgm:pt>
    <dgm:pt modelId="{7C06CE96-2DD6-4180-9F10-A7D7820807C4}" type="pres">
      <dgm:prSet presAssocID="{976F7C7F-A619-4BCE-8062-57F9E828AF00}" presName="node" presStyleLbl="node1" presStyleIdx="13" presStyleCnt="16">
        <dgm:presLayoutVars>
          <dgm:bulletEnabled val="1"/>
        </dgm:presLayoutVars>
      </dgm:prSet>
      <dgm:spPr/>
    </dgm:pt>
    <dgm:pt modelId="{A969D3BF-3BB8-473B-B870-AEF6DD914BE6}" type="pres">
      <dgm:prSet presAssocID="{00D8DFF6-7FC0-473C-BFFD-337A57AC508B}" presName="sibTrans" presStyleLbl="bgSibTrans2D1" presStyleIdx="13" presStyleCnt="15"/>
      <dgm:spPr/>
    </dgm:pt>
    <dgm:pt modelId="{EC77C35E-5757-4A7E-AEFB-655B982623DF}" type="pres">
      <dgm:prSet presAssocID="{6BC26451-5F7E-4422-A361-65E0CDC533A1}" presName="compNode" presStyleCnt="0"/>
      <dgm:spPr/>
    </dgm:pt>
    <dgm:pt modelId="{E1C37334-E90B-4358-B4C1-B9A2EE26611F}" type="pres">
      <dgm:prSet presAssocID="{6BC26451-5F7E-4422-A361-65E0CDC533A1}" presName="dummyConnPt" presStyleCnt="0"/>
      <dgm:spPr/>
    </dgm:pt>
    <dgm:pt modelId="{84DF55BE-D5F8-4E7D-9E94-E91125FD79DE}" type="pres">
      <dgm:prSet presAssocID="{6BC26451-5F7E-4422-A361-65E0CDC533A1}" presName="node" presStyleLbl="node1" presStyleIdx="14" presStyleCnt="16">
        <dgm:presLayoutVars>
          <dgm:bulletEnabled val="1"/>
        </dgm:presLayoutVars>
      </dgm:prSet>
      <dgm:spPr/>
    </dgm:pt>
    <dgm:pt modelId="{4AE870EE-F850-4688-A3B0-32C9D314D533}" type="pres">
      <dgm:prSet presAssocID="{504C800D-D38C-413B-BFB6-AF233F9DC7B4}" presName="sibTrans" presStyleLbl="bgSibTrans2D1" presStyleIdx="14" presStyleCnt="15"/>
      <dgm:spPr/>
    </dgm:pt>
    <dgm:pt modelId="{AECA5712-3D62-4958-A377-0AB8ACD4D946}" type="pres">
      <dgm:prSet presAssocID="{C8A3AAA9-85AC-4547-AE95-83EC35D213E1}" presName="compNode" presStyleCnt="0"/>
      <dgm:spPr/>
    </dgm:pt>
    <dgm:pt modelId="{7FFED777-EBB6-4ED1-A10A-4D63E1DC030C}" type="pres">
      <dgm:prSet presAssocID="{C8A3AAA9-85AC-4547-AE95-83EC35D213E1}" presName="dummyConnPt" presStyleCnt="0"/>
      <dgm:spPr/>
    </dgm:pt>
    <dgm:pt modelId="{C96B8117-F6FF-4B42-9D64-FC738DF4A7E1}" type="pres">
      <dgm:prSet presAssocID="{C8A3AAA9-85AC-4547-AE95-83EC35D213E1}" presName="node" presStyleLbl="node1" presStyleIdx="15" presStyleCnt="16">
        <dgm:presLayoutVars>
          <dgm:bulletEnabled val="1"/>
        </dgm:presLayoutVars>
      </dgm:prSet>
      <dgm:spPr/>
    </dgm:pt>
  </dgm:ptLst>
  <dgm:cxnLst>
    <dgm:cxn modelId="{6F14650C-9058-4271-834E-F69020CB9FFF}" type="presOf" srcId="{2CEBF6B8-1A83-47E2-B48B-8B11DABA58E5}" destId="{CD264D91-274C-47EE-8ED1-6451410567F8}" srcOrd="0" destOrd="0" presId="urn:microsoft.com/office/officeart/2005/8/layout/bProcess4"/>
    <dgm:cxn modelId="{EEC64C13-3FD3-44BB-AB8E-F70DC4D06EFE}" type="presOf" srcId="{2F15E01D-039F-4C51-84BC-7A59F30252C5}" destId="{2F933898-AA76-4C18-BA34-4C0E7BAF57B9}" srcOrd="0" destOrd="0" presId="urn:microsoft.com/office/officeart/2005/8/layout/bProcess4"/>
    <dgm:cxn modelId="{14F85415-530B-44F3-8F28-67EE3843D1B3}" srcId="{9DA2CDFF-84D7-457A-B6C0-6308BB811DD0}" destId="{DFB21F1F-CFDC-4364-94D3-B107848A2246}" srcOrd="8" destOrd="0" parTransId="{D5A512FE-068D-4DC9-971D-93ABD1D32654}" sibTransId="{8BB48E93-F3F6-48E6-8DE6-D37289E13A59}"/>
    <dgm:cxn modelId="{3F36691B-DAFF-4584-A5B6-C773B5659DDF}" type="presOf" srcId="{D5E19839-FAA0-4445-BA31-6CD1BF71E2D3}" destId="{C9CDD866-F44C-4F5E-9A0B-6D12836E45E5}" srcOrd="0" destOrd="0" presId="urn:microsoft.com/office/officeart/2005/8/layout/bProcess4"/>
    <dgm:cxn modelId="{6852CE2B-137E-4A3A-9C47-178FC2AD5A38}" type="presOf" srcId="{B570FD34-1BE4-4465-9EC1-7D016F879A54}" destId="{BBE7175C-F814-435D-A7B5-FCC6486F7D2D}" srcOrd="0" destOrd="0" presId="urn:microsoft.com/office/officeart/2005/8/layout/bProcess4"/>
    <dgm:cxn modelId="{39F90637-3E00-4908-9720-C74244A0BE8B}" type="presOf" srcId="{FB743B43-AF45-4637-B4EF-09DC8DE946C6}" destId="{B70DE896-7D17-4C34-B294-1D3677B79CC3}" srcOrd="0" destOrd="0" presId="urn:microsoft.com/office/officeart/2005/8/layout/bProcess4"/>
    <dgm:cxn modelId="{68F8703A-BF24-4D09-A67C-543F5E9EB1D8}" srcId="{9DA2CDFF-84D7-457A-B6C0-6308BB811DD0}" destId="{071777A8-3155-402B-8847-C20FF559AE8A}" srcOrd="5" destOrd="0" parTransId="{3064D6F3-8B0F-48CD-AABC-63DA783E6BD6}" sibTransId="{0F291502-F13F-466D-B451-3699163A1E39}"/>
    <dgm:cxn modelId="{8C7F083B-551B-4CA5-9319-AD9CC7ADEA61}" type="presOf" srcId="{D9F8ACE1-6BC7-4719-BCDC-00E861B432DC}" destId="{C0F7348A-391A-4FC1-BC9F-D2A5D627BE71}" srcOrd="0" destOrd="0" presId="urn:microsoft.com/office/officeart/2005/8/layout/bProcess4"/>
    <dgm:cxn modelId="{8810835F-1E92-4AC0-92BF-A821ADAFDAC7}" type="presOf" srcId="{F26E683E-F144-4570-95DA-CBFA675C7422}" destId="{8AB836E5-9ABD-4B01-9445-E2234AE1BB25}" srcOrd="0" destOrd="0" presId="urn:microsoft.com/office/officeart/2005/8/layout/bProcess4"/>
    <dgm:cxn modelId="{817D2F42-1410-4797-8DCF-3D1D182D5E94}" type="presOf" srcId="{8BB48E93-F3F6-48E6-8DE6-D37289E13A59}" destId="{9FC6541B-D28B-4379-9B82-5232DBD446A6}" srcOrd="0" destOrd="0" presId="urn:microsoft.com/office/officeart/2005/8/layout/bProcess4"/>
    <dgm:cxn modelId="{8F32884B-BAE2-455A-A413-44864B37E292}" type="presOf" srcId="{0F291502-F13F-466D-B451-3699163A1E39}" destId="{D0175EEF-0B7B-46F1-A761-0B5D41DD34CE}" srcOrd="0" destOrd="0" presId="urn:microsoft.com/office/officeart/2005/8/layout/bProcess4"/>
    <dgm:cxn modelId="{9901064C-1037-4C8E-B11C-1D39A4B20CE9}" srcId="{9DA2CDFF-84D7-457A-B6C0-6308BB811DD0}" destId="{55607D94-25B1-4C7E-A0C1-326FD142963E}" srcOrd="7" destOrd="0" parTransId="{07D78920-B750-489A-8379-D463A7679FD5}" sibTransId="{BEFACFE6-1611-4EF0-B456-F3AA1D8B7704}"/>
    <dgm:cxn modelId="{E5776F4D-5C6A-4974-8C20-A22190864E51}" type="presOf" srcId="{177C2060-9109-4588-A0B0-3E2FFDDF37CC}" destId="{CC82F56D-9368-4CB1-826E-653CD0719878}" srcOrd="0" destOrd="0" presId="urn:microsoft.com/office/officeart/2005/8/layout/bProcess4"/>
    <dgm:cxn modelId="{CECF4B6E-DCB5-4163-A0D4-24FF184814C6}" type="presOf" srcId="{C8A3AAA9-85AC-4547-AE95-83EC35D213E1}" destId="{C96B8117-F6FF-4B42-9D64-FC738DF4A7E1}" srcOrd="0" destOrd="0" presId="urn:microsoft.com/office/officeart/2005/8/layout/bProcess4"/>
    <dgm:cxn modelId="{292A1B4F-3F69-4221-B21B-2192D5A4F6CE}" srcId="{9DA2CDFF-84D7-457A-B6C0-6308BB811DD0}" destId="{976F7C7F-A619-4BCE-8062-57F9E828AF00}" srcOrd="13" destOrd="0" parTransId="{6BC10325-AF57-440C-B401-4A3900BC5BEB}" sibTransId="{00D8DFF6-7FC0-473C-BFFD-337A57AC508B}"/>
    <dgm:cxn modelId="{03D5AB4F-484C-4365-899E-FAE72861C5BB}" type="presOf" srcId="{9DA2CDFF-84D7-457A-B6C0-6308BB811DD0}" destId="{0368D11A-1CAB-40E2-A62B-B026F6D9B123}" srcOrd="0" destOrd="0" presId="urn:microsoft.com/office/officeart/2005/8/layout/bProcess4"/>
    <dgm:cxn modelId="{2B58B453-6040-4BC5-9C23-F93FFB9F87A8}" type="presOf" srcId="{6F881FFA-9FC9-4D8F-9084-281F0A82AC9A}" destId="{D2F36045-A7C3-4E46-A9F3-679874271D9D}" srcOrd="0" destOrd="0" presId="urn:microsoft.com/office/officeart/2005/8/layout/bProcess4"/>
    <dgm:cxn modelId="{492BB074-31E6-4511-946D-BBEAF3898752}" type="presOf" srcId="{6BC26451-5F7E-4422-A361-65E0CDC533A1}" destId="{84DF55BE-D5F8-4E7D-9E94-E91125FD79DE}" srcOrd="0" destOrd="0" presId="urn:microsoft.com/office/officeart/2005/8/layout/bProcess4"/>
    <dgm:cxn modelId="{A9FA5257-2BB1-41BF-981A-2D3E7E22613D}" srcId="{9DA2CDFF-84D7-457A-B6C0-6308BB811DD0}" destId="{C8A3AAA9-85AC-4547-AE95-83EC35D213E1}" srcOrd="15" destOrd="0" parTransId="{742507D6-E768-404C-AC61-23BB10C3C2D8}" sibTransId="{0DE96B6D-7042-4B0A-87C8-553B86B03332}"/>
    <dgm:cxn modelId="{5079C659-A84C-4F40-A18C-3B6476B3F387}" srcId="{9DA2CDFF-84D7-457A-B6C0-6308BB811DD0}" destId="{177C2060-9109-4588-A0B0-3E2FFDDF37CC}" srcOrd="9" destOrd="0" parTransId="{EDAE0732-CAF5-4A4C-8EA5-C9282BC0ED94}" sibTransId="{D5E19839-FAA0-4445-BA31-6CD1BF71E2D3}"/>
    <dgm:cxn modelId="{7A97487B-9EDD-4B11-8105-8C3E48A294ED}" type="presOf" srcId="{00D8DFF6-7FC0-473C-BFFD-337A57AC508B}" destId="{A969D3BF-3BB8-473B-B870-AEF6DD914BE6}" srcOrd="0" destOrd="0" presId="urn:microsoft.com/office/officeart/2005/8/layout/bProcess4"/>
    <dgm:cxn modelId="{B907857F-2C7F-441C-B164-C7CCCBBC1E17}" type="presOf" srcId="{255EF6A1-E3F7-4D90-8A69-1400BF5C5C48}" destId="{C6EE9717-EC84-4957-B883-13A3D128EB6D}" srcOrd="0" destOrd="0" presId="urn:microsoft.com/office/officeart/2005/8/layout/bProcess4"/>
    <dgm:cxn modelId="{8E5E288A-B8EA-476D-A185-4F2988296F79}" type="presOf" srcId="{E9143657-4A33-42E6-8DFD-2B4650F5D09B}" destId="{372E0264-1DE3-469D-B453-856E40788C14}" srcOrd="0" destOrd="0" presId="urn:microsoft.com/office/officeart/2005/8/layout/bProcess4"/>
    <dgm:cxn modelId="{0CB2E495-617E-4687-AC87-BD633FF40D44}" type="presOf" srcId="{9D8793D8-81C3-4A52-9D51-856FABBEAB0E}" destId="{356BD59A-1462-4A06-8291-36E835943E87}" srcOrd="0" destOrd="0" presId="urn:microsoft.com/office/officeart/2005/8/layout/bProcess4"/>
    <dgm:cxn modelId="{E83A529A-D3B6-4DCA-B60F-8EC13ABCEF54}" type="presOf" srcId="{C4E8C322-D639-45F9-A410-7D4BCBC2DC71}" destId="{60CA70B9-1389-47E9-979E-A1DF5E3ADC0D}" srcOrd="0" destOrd="0" presId="urn:microsoft.com/office/officeart/2005/8/layout/bProcess4"/>
    <dgm:cxn modelId="{D0D14FA1-D31D-48F3-8A45-FD225BCC3669}" type="presOf" srcId="{1D28408F-DCC4-4496-A0F1-DFA6D5D20D00}" destId="{E3A3B800-901D-46C5-A1CB-3517C399642C}" srcOrd="0" destOrd="0" presId="urn:microsoft.com/office/officeart/2005/8/layout/bProcess4"/>
    <dgm:cxn modelId="{3E0D14A4-4052-43F9-8987-15AB3CF4A07A}" type="presOf" srcId="{976F7C7F-A619-4BCE-8062-57F9E828AF00}" destId="{7C06CE96-2DD6-4180-9F10-A7D7820807C4}" srcOrd="0" destOrd="0" presId="urn:microsoft.com/office/officeart/2005/8/layout/bProcess4"/>
    <dgm:cxn modelId="{C3E9D7A4-52C0-49A3-86D1-A5690F2BA570}" srcId="{9DA2CDFF-84D7-457A-B6C0-6308BB811DD0}" destId="{9BE29A0A-BB77-47C3-87CB-1752089E1BBB}" srcOrd="1" destOrd="0" parTransId="{2AF8E856-4AA2-4B47-BB97-EE4CFBE7FC90}" sibTransId="{6F881FFA-9FC9-4D8F-9084-281F0A82AC9A}"/>
    <dgm:cxn modelId="{F0327DB2-84F6-4D25-8664-915F48D62620}" type="presOf" srcId="{071777A8-3155-402B-8847-C20FF559AE8A}" destId="{FCDBC6CA-EAD4-4248-8D93-941864D5BCBE}" srcOrd="0" destOrd="0" presId="urn:microsoft.com/office/officeart/2005/8/layout/bProcess4"/>
    <dgm:cxn modelId="{7B46D7B3-C3FF-4EB0-AA07-7FC011D6F21B}" type="presOf" srcId="{504C800D-D38C-413B-BFB6-AF233F9DC7B4}" destId="{4AE870EE-F850-4688-A3B0-32C9D314D533}" srcOrd="0" destOrd="0" presId="urn:microsoft.com/office/officeart/2005/8/layout/bProcess4"/>
    <dgm:cxn modelId="{C24264B7-688F-4BC1-90DD-347CDC471E20}" type="presOf" srcId="{8AFA8859-6EF0-45F7-BB71-E0CA59394D9A}" destId="{D9C95FC1-7E95-4868-B06C-AF423E206F3A}" srcOrd="0" destOrd="0" presId="urn:microsoft.com/office/officeart/2005/8/layout/bProcess4"/>
    <dgm:cxn modelId="{16ADEEB7-817C-47AD-B641-C3E26FF829D3}" srcId="{9DA2CDFF-84D7-457A-B6C0-6308BB811DD0}" destId="{6BC26451-5F7E-4422-A361-65E0CDC533A1}" srcOrd="14" destOrd="0" parTransId="{C94E09E1-DCCC-4A71-AC91-1A660B70660F}" sibTransId="{504C800D-D38C-413B-BFB6-AF233F9DC7B4}"/>
    <dgm:cxn modelId="{2627AAB9-29EE-4890-8241-C2E2DED3A459}" srcId="{9DA2CDFF-84D7-457A-B6C0-6308BB811DD0}" destId="{F26E683E-F144-4570-95DA-CBFA675C7422}" srcOrd="3" destOrd="0" parTransId="{F4702DA3-C2C2-4316-91F1-78D71EF054DC}" sibTransId="{60DE5101-0D59-4E96-963D-1C745A5A8D7C}"/>
    <dgm:cxn modelId="{13F7E9BD-1419-44E0-B2C4-27C37759212A}" type="presOf" srcId="{DFB21F1F-CFDC-4364-94D3-B107848A2246}" destId="{97E20D79-710C-4779-9977-EC0E449803A6}" srcOrd="0" destOrd="0" presId="urn:microsoft.com/office/officeart/2005/8/layout/bProcess4"/>
    <dgm:cxn modelId="{8111BABE-BEAE-4171-AA88-2F39EED7CCB6}" srcId="{9DA2CDFF-84D7-457A-B6C0-6308BB811DD0}" destId="{1D28408F-DCC4-4496-A0F1-DFA6D5D20D00}" srcOrd="6" destOrd="0" parTransId="{5B31FCDD-E469-4AA5-AD0E-0DDB34E3E6A9}" sibTransId="{255EF6A1-E3F7-4D90-8A69-1400BF5C5C48}"/>
    <dgm:cxn modelId="{3067EBBF-C2B4-453A-A68E-ABBF938BFDF3}" srcId="{9DA2CDFF-84D7-457A-B6C0-6308BB811DD0}" destId="{FB743B43-AF45-4637-B4EF-09DC8DE946C6}" srcOrd="2" destOrd="0" parTransId="{6EA7B49B-2CEA-4957-91C6-F6851A9C8B73}" sibTransId="{8AFA8859-6EF0-45F7-BB71-E0CA59394D9A}"/>
    <dgm:cxn modelId="{630030C4-8005-4DF9-AF96-726B8E386643}" srcId="{9DA2CDFF-84D7-457A-B6C0-6308BB811DD0}" destId="{9D8793D8-81C3-4A52-9D51-856FABBEAB0E}" srcOrd="11" destOrd="0" parTransId="{52427094-5A4B-4B2D-9AF2-E78E5F8BAE22}" sibTransId="{E9143657-4A33-42E6-8DFD-2B4650F5D09B}"/>
    <dgm:cxn modelId="{9CA2FCC6-B886-4513-8A59-D70A03DBA13B}" type="presOf" srcId="{55607D94-25B1-4C7E-A0C1-326FD142963E}" destId="{DA8DF985-E8E6-450B-90E3-6DC0F8DA2C86}" srcOrd="0" destOrd="0" presId="urn:microsoft.com/office/officeart/2005/8/layout/bProcess4"/>
    <dgm:cxn modelId="{0EB731C9-FCD0-4D71-80DD-CD407C830F0B}" type="presOf" srcId="{7E316893-F2D0-4A84-AA26-74D7B0E7D636}" destId="{089368F0-FF4E-4726-84C6-209F3614E75F}" srcOrd="0" destOrd="0" presId="urn:microsoft.com/office/officeart/2005/8/layout/bProcess4"/>
    <dgm:cxn modelId="{076D7BCE-BB36-48D9-806C-C4A7620BF0BC}" type="presOf" srcId="{9BE29A0A-BB77-47C3-87CB-1752089E1BBB}" destId="{67CF06E1-4714-4B37-8585-7F07CC338EAA}" srcOrd="0" destOrd="0" presId="urn:microsoft.com/office/officeart/2005/8/layout/bProcess4"/>
    <dgm:cxn modelId="{5E0A1ED0-1F98-488A-A97F-1CB7BE01867F}" type="presOf" srcId="{1692FCAE-B94D-412D-BD2D-473F7BB8CCBE}" destId="{D1A0E86B-33F1-41A5-9955-5CB1BED5292E}" srcOrd="0" destOrd="0" presId="urn:microsoft.com/office/officeart/2005/8/layout/bProcess4"/>
    <dgm:cxn modelId="{5E1E4ADC-12E5-445F-8744-E608793BFB36}" srcId="{9DA2CDFF-84D7-457A-B6C0-6308BB811DD0}" destId="{494A02EB-E638-4570-863A-5F33955FB32D}" srcOrd="0" destOrd="0" parTransId="{9CC6767A-E76F-46DA-9382-C3DBDB8C5400}" sibTransId="{2F15E01D-039F-4C51-84BC-7A59F30252C5}"/>
    <dgm:cxn modelId="{6DBCE0DF-4C2C-4D21-8EEC-5384BFB61F8E}" srcId="{9DA2CDFF-84D7-457A-B6C0-6308BB811DD0}" destId="{C4E8C322-D639-45F9-A410-7D4BCBC2DC71}" srcOrd="4" destOrd="0" parTransId="{FF0D21B8-B134-4E12-B4D9-BB7B096AD6C0}" sibTransId="{D9F8ACE1-6BC7-4719-BCDC-00E861B432DC}"/>
    <dgm:cxn modelId="{BA64B8E0-3F76-444C-A4C2-C92D2E81FBC0}" type="presOf" srcId="{60DE5101-0D59-4E96-963D-1C745A5A8D7C}" destId="{59D7D55B-F63E-43F3-ACC1-A90B2C743A87}" srcOrd="0" destOrd="0" presId="urn:microsoft.com/office/officeart/2005/8/layout/bProcess4"/>
    <dgm:cxn modelId="{57C10AE7-BE24-438F-A9A5-8846E2AD934E}" type="presOf" srcId="{494A02EB-E638-4570-863A-5F33955FB32D}" destId="{82F64D75-9938-436A-B572-D416428F1F12}" srcOrd="0" destOrd="0" presId="urn:microsoft.com/office/officeart/2005/8/layout/bProcess4"/>
    <dgm:cxn modelId="{DEABD6ED-363F-4475-B3F8-A95B700D9149}" srcId="{9DA2CDFF-84D7-457A-B6C0-6308BB811DD0}" destId="{7E316893-F2D0-4A84-AA26-74D7B0E7D636}" srcOrd="10" destOrd="0" parTransId="{6035EA77-34AB-4F50-93FD-EC727D353699}" sibTransId="{1692FCAE-B94D-412D-BD2D-473F7BB8CCBE}"/>
    <dgm:cxn modelId="{E0CB03EE-CAFE-4BFB-AF24-104572CA0EFA}" type="presOf" srcId="{BEFACFE6-1611-4EF0-B456-F3AA1D8B7704}" destId="{D56E0608-E319-4DB0-B932-FC88175460EA}" srcOrd="0" destOrd="0" presId="urn:microsoft.com/office/officeart/2005/8/layout/bProcess4"/>
    <dgm:cxn modelId="{38691DF8-820E-4ABE-A5C0-D4BCB5357AC3}" srcId="{9DA2CDFF-84D7-457A-B6C0-6308BB811DD0}" destId="{2CEBF6B8-1A83-47E2-B48B-8B11DABA58E5}" srcOrd="12" destOrd="0" parTransId="{D2D6E29B-80D2-433E-9410-B92CFD0D5F29}" sibTransId="{B570FD34-1BE4-4465-9EC1-7D016F879A54}"/>
    <dgm:cxn modelId="{3FA6D72D-3091-4253-812B-DBACAD54A456}" type="presParOf" srcId="{0368D11A-1CAB-40E2-A62B-B026F6D9B123}" destId="{42DC010B-9EBE-4131-8D16-55C4E40321D1}" srcOrd="0" destOrd="0" presId="urn:microsoft.com/office/officeart/2005/8/layout/bProcess4"/>
    <dgm:cxn modelId="{E90B806D-376D-44A3-BD2A-DEB46067F2FB}" type="presParOf" srcId="{42DC010B-9EBE-4131-8D16-55C4E40321D1}" destId="{1BA4EF32-D145-4271-ADDA-0A4D2BD33BB8}" srcOrd="0" destOrd="0" presId="urn:microsoft.com/office/officeart/2005/8/layout/bProcess4"/>
    <dgm:cxn modelId="{26B7FAC3-DD7F-4797-85DF-5D14AEA6D965}" type="presParOf" srcId="{42DC010B-9EBE-4131-8D16-55C4E40321D1}" destId="{82F64D75-9938-436A-B572-D416428F1F12}" srcOrd="1" destOrd="0" presId="urn:microsoft.com/office/officeart/2005/8/layout/bProcess4"/>
    <dgm:cxn modelId="{B0732077-365F-442F-B1B9-00D9086920B5}" type="presParOf" srcId="{0368D11A-1CAB-40E2-A62B-B026F6D9B123}" destId="{2F933898-AA76-4C18-BA34-4C0E7BAF57B9}" srcOrd="1" destOrd="0" presId="urn:microsoft.com/office/officeart/2005/8/layout/bProcess4"/>
    <dgm:cxn modelId="{1DED388B-E51B-4C12-A824-BC3E77530AC8}" type="presParOf" srcId="{0368D11A-1CAB-40E2-A62B-B026F6D9B123}" destId="{8AAE22CC-08BC-47F4-822F-123AFDC2EF42}" srcOrd="2" destOrd="0" presId="urn:microsoft.com/office/officeart/2005/8/layout/bProcess4"/>
    <dgm:cxn modelId="{927B15D4-4852-430C-917A-F0D9D8201D17}" type="presParOf" srcId="{8AAE22CC-08BC-47F4-822F-123AFDC2EF42}" destId="{E158BDEB-E89C-4223-AA2B-461846BC2ACE}" srcOrd="0" destOrd="0" presId="urn:microsoft.com/office/officeart/2005/8/layout/bProcess4"/>
    <dgm:cxn modelId="{C623AFCC-7CC9-4FE3-A92E-B5927A9A44FD}" type="presParOf" srcId="{8AAE22CC-08BC-47F4-822F-123AFDC2EF42}" destId="{67CF06E1-4714-4B37-8585-7F07CC338EAA}" srcOrd="1" destOrd="0" presId="urn:microsoft.com/office/officeart/2005/8/layout/bProcess4"/>
    <dgm:cxn modelId="{164BBE9D-3ECD-4974-AAA5-2B99AEBA13E6}" type="presParOf" srcId="{0368D11A-1CAB-40E2-A62B-B026F6D9B123}" destId="{D2F36045-A7C3-4E46-A9F3-679874271D9D}" srcOrd="3" destOrd="0" presId="urn:microsoft.com/office/officeart/2005/8/layout/bProcess4"/>
    <dgm:cxn modelId="{47BEB27E-4042-421A-B265-FCD4741BCFDC}" type="presParOf" srcId="{0368D11A-1CAB-40E2-A62B-B026F6D9B123}" destId="{E621E162-5C0A-4AA7-9AD5-4695A28E4356}" srcOrd="4" destOrd="0" presId="urn:microsoft.com/office/officeart/2005/8/layout/bProcess4"/>
    <dgm:cxn modelId="{BE568EE2-A455-4920-8A0C-55F3236BC896}" type="presParOf" srcId="{E621E162-5C0A-4AA7-9AD5-4695A28E4356}" destId="{202A1FB8-35BB-4B11-8145-A9ADC7FB5D36}" srcOrd="0" destOrd="0" presId="urn:microsoft.com/office/officeart/2005/8/layout/bProcess4"/>
    <dgm:cxn modelId="{42ABB839-CA1C-4FDB-B1C3-AFA98982801B}" type="presParOf" srcId="{E621E162-5C0A-4AA7-9AD5-4695A28E4356}" destId="{B70DE896-7D17-4C34-B294-1D3677B79CC3}" srcOrd="1" destOrd="0" presId="urn:microsoft.com/office/officeart/2005/8/layout/bProcess4"/>
    <dgm:cxn modelId="{96D4339A-F665-4A7A-9E9D-94E5505275FD}" type="presParOf" srcId="{0368D11A-1CAB-40E2-A62B-B026F6D9B123}" destId="{D9C95FC1-7E95-4868-B06C-AF423E206F3A}" srcOrd="5" destOrd="0" presId="urn:microsoft.com/office/officeart/2005/8/layout/bProcess4"/>
    <dgm:cxn modelId="{3EBEA395-9FDE-4C77-A5C8-84C9A08D23B4}" type="presParOf" srcId="{0368D11A-1CAB-40E2-A62B-B026F6D9B123}" destId="{D3A12015-B794-484A-84E8-71E87925F357}" srcOrd="6" destOrd="0" presId="urn:microsoft.com/office/officeart/2005/8/layout/bProcess4"/>
    <dgm:cxn modelId="{8C681D43-4059-43A5-BABC-6D282AC33A28}" type="presParOf" srcId="{D3A12015-B794-484A-84E8-71E87925F357}" destId="{28F1EAE2-C903-427C-BB82-654F474440DF}" srcOrd="0" destOrd="0" presId="urn:microsoft.com/office/officeart/2005/8/layout/bProcess4"/>
    <dgm:cxn modelId="{6E445EAD-6EB3-49B4-BF4C-6981702B9036}" type="presParOf" srcId="{D3A12015-B794-484A-84E8-71E87925F357}" destId="{8AB836E5-9ABD-4B01-9445-E2234AE1BB25}" srcOrd="1" destOrd="0" presId="urn:microsoft.com/office/officeart/2005/8/layout/bProcess4"/>
    <dgm:cxn modelId="{CBE8BDD7-E44E-4BEC-8F35-77F15DBDDDD5}" type="presParOf" srcId="{0368D11A-1CAB-40E2-A62B-B026F6D9B123}" destId="{59D7D55B-F63E-43F3-ACC1-A90B2C743A87}" srcOrd="7" destOrd="0" presId="urn:microsoft.com/office/officeart/2005/8/layout/bProcess4"/>
    <dgm:cxn modelId="{5C4ADEA9-096A-4644-80FB-2FFE71AC57FC}" type="presParOf" srcId="{0368D11A-1CAB-40E2-A62B-B026F6D9B123}" destId="{0F398E02-52EC-41E7-886F-278F55F82258}" srcOrd="8" destOrd="0" presId="urn:microsoft.com/office/officeart/2005/8/layout/bProcess4"/>
    <dgm:cxn modelId="{B04BB95C-4EEA-4F87-AB91-5681DB6AE0B2}" type="presParOf" srcId="{0F398E02-52EC-41E7-886F-278F55F82258}" destId="{9082540D-A3E9-4E21-96BF-0C8111EB5715}" srcOrd="0" destOrd="0" presId="urn:microsoft.com/office/officeart/2005/8/layout/bProcess4"/>
    <dgm:cxn modelId="{F82EE583-AD75-4210-A838-0690996694D4}" type="presParOf" srcId="{0F398E02-52EC-41E7-886F-278F55F82258}" destId="{60CA70B9-1389-47E9-979E-A1DF5E3ADC0D}" srcOrd="1" destOrd="0" presId="urn:microsoft.com/office/officeart/2005/8/layout/bProcess4"/>
    <dgm:cxn modelId="{31ED24C6-F066-48F5-AC52-0B4D2E430360}" type="presParOf" srcId="{0368D11A-1CAB-40E2-A62B-B026F6D9B123}" destId="{C0F7348A-391A-4FC1-BC9F-D2A5D627BE71}" srcOrd="9" destOrd="0" presId="urn:microsoft.com/office/officeart/2005/8/layout/bProcess4"/>
    <dgm:cxn modelId="{8DF94771-D27E-41C3-A375-D927C5E5C628}" type="presParOf" srcId="{0368D11A-1CAB-40E2-A62B-B026F6D9B123}" destId="{7EE08021-E557-4F96-A3CD-112F232C365C}" srcOrd="10" destOrd="0" presId="urn:microsoft.com/office/officeart/2005/8/layout/bProcess4"/>
    <dgm:cxn modelId="{D7B367EA-69A1-4494-BFC0-09FDD968EA11}" type="presParOf" srcId="{7EE08021-E557-4F96-A3CD-112F232C365C}" destId="{07644377-009D-406E-8155-BE80608C1326}" srcOrd="0" destOrd="0" presId="urn:microsoft.com/office/officeart/2005/8/layout/bProcess4"/>
    <dgm:cxn modelId="{7756B40B-62C3-4414-B3C3-D19021308B64}" type="presParOf" srcId="{7EE08021-E557-4F96-A3CD-112F232C365C}" destId="{FCDBC6CA-EAD4-4248-8D93-941864D5BCBE}" srcOrd="1" destOrd="0" presId="urn:microsoft.com/office/officeart/2005/8/layout/bProcess4"/>
    <dgm:cxn modelId="{C7DA6C68-1317-4B24-BBEF-70EB68A9AEC9}" type="presParOf" srcId="{0368D11A-1CAB-40E2-A62B-B026F6D9B123}" destId="{D0175EEF-0B7B-46F1-A761-0B5D41DD34CE}" srcOrd="11" destOrd="0" presId="urn:microsoft.com/office/officeart/2005/8/layout/bProcess4"/>
    <dgm:cxn modelId="{FEEF68A5-FDD6-43A4-8BA2-4FC7A1C32110}" type="presParOf" srcId="{0368D11A-1CAB-40E2-A62B-B026F6D9B123}" destId="{8E49FBF7-5221-4DD8-B04E-FDB3EAF1CA48}" srcOrd="12" destOrd="0" presId="urn:microsoft.com/office/officeart/2005/8/layout/bProcess4"/>
    <dgm:cxn modelId="{D10DF4DD-8AA7-4241-8A81-3B152590FC67}" type="presParOf" srcId="{8E49FBF7-5221-4DD8-B04E-FDB3EAF1CA48}" destId="{6F8E8337-A8EE-4D4E-874F-3DA663674211}" srcOrd="0" destOrd="0" presId="urn:microsoft.com/office/officeart/2005/8/layout/bProcess4"/>
    <dgm:cxn modelId="{C02745F6-FF95-4847-8FFF-B262D1F98558}" type="presParOf" srcId="{8E49FBF7-5221-4DD8-B04E-FDB3EAF1CA48}" destId="{E3A3B800-901D-46C5-A1CB-3517C399642C}" srcOrd="1" destOrd="0" presId="urn:microsoft.com/office/officeart/2005/8/layout/bProcess4"/>
    <dgm:cxn modelId="{1C6FFCAE-3ACE-43EF-AA9C-DCAA77BCC67F}" type="presParOf" srcId="{0368D11A-1CAB-40E2-A62B-B026F6D9B123}" destId="{C6EE9717-EC84-4957-B883-13A3D128EB6D}" srcOrd="13" destOrd="0" presId="urn:microsoft.com/office/officeart/2005/8/layout/bProcess4"/>
    <dgm:cxn modelId="{787677CF-7393-4A0C-AED5-8B3BD1F19A6A}" type="presParOf" srcId="{0368D11A-1CAB-40E2-A62B-B026F6D9B123}" destId="{3EC2FFCF-1940-4CE7-ADB7-8D2E48C33221}" srcOrd="14" destOrd="0" presId="urn:microsoft.com/office/officeart/2005/8/layout/bProcess4"/>
    <dgm:cxn modelId="{D6FD9A3D-E1A3-4557-83BE-D2F166A74179}" type="presParOf" srcId="{3EC2FFCF-1940-4CE7-ADB7-8D2E48C33221}" destId="{201E04B9-1E66-4B33-AFC0-711F49DA2C3B}" srcOrd="0" destOrd="0" presId="urn:microsoft.com/office/officeart/2005/8/layout/bProcess4"/>
    <dgm:cxn modelId="{19521C6B-7FA4-42D6-8858-234A0AB9E928}" type="presParOf" srcId="{3EC2FFCF-1940-4CE7-ADB7-8D2E48C33221}" destId="{DA8DF985-E8E6-450B-90E3-6DC0F8DA2C86}" srcOrd="1" destOrd="0" presId="urn:microsoft.com/office/officeart/2005/8/layout/bProcess4"/>
    <dgm:cxn modelId="{94C7713D-5D9E-4548-9E4B-7B4F5C41D230}" type="presParOf" srcId="{0368D11A-1CAB-40E2-A62B-B026F6D9B123}" destId="{D56E0608-E319-4DB0-B932-FC88175460EA}" srcOrd="15" destOrd="0" presId="urn:microsoft.com/office/officeart/2005/8/layout/bProcess4"/>
    <dgm:cxn modelId="{8D92264F-9EA3-4F74-B0B8-95C79CBDF2F3}" type="presParOf" srcId="{0368D11A-1CAB-40E2-A62B-B026F6D9B123}" destId="{905ADBE0-80A3-4856-AD7F-51316D14D8FA}" srcOrd="16" destOrd="0" presId="urn:microsoft.com/office/officeart/2005/8/layout/bProcess4"/>
    <dgm:cxn modelId="{D1E7493A-FBD1-490F-B03B-AB579968B308}" type="presParOf" srcId="{905ADBE0-80A3-4856-AD7F-51316D14D8FA}" destId="{F6819339-F1A7-47B6-ACB1-40508CB2EC65}" srcOrd="0" destOrd="0" presId="urn:microsoft.com/office/officeart/2005/8/layout/bProcess4"/>
    <dgm:cxn modelId="{A270B9F5-4748-43C3-84BD-7895D86B1016}" type="presParOf" srcId="{905ADBE0-80A3-4856-AD7F-51316D14D8FA}" destId="{97E20D79-710C-4779-9977-EC0E449803A6}" srcOrd="1" destOrd="0" presId="urn:microsoft.com/office/officeart/2005/8/layout/bProcess4"/>
    <dgm:cxn modelId="{84DF8842-BE07-4464-9CCA-67DB1610379C}" type="presParOf" srcId="{0368D11A-1CAB-40E2-A62B-B026F6D9B123}" destId="{9FC6541B-D28B-4379-9B82-5232DBD446A6}" srcOrd="17" destOrd="0" presId="urn:microsoft.com/office/officeart/2005/8/layout/bProcess4"/>
    <dgm:cxn modelId="{C68DFEA5-42E2-4859-957F-64648E206A17}" type="presParOf" srcId="{0368D11A-1CAB-40E2-A62B-B026F6D9B123}" destId="{38BA2A31-71A2-4C58-8C34-D12F97A0BA14}" srcOrd="18" destOrd="0" presId="urn:microsoft.com/office/officeart/2005/8/layout/bProcess4"/>
    <dgm:cxn modelId="{025AC1AB-E423-44AF-905A-549ACC7F9699}" type="presParOf" srcId="{38BA2A31-71A2-4C58-8C34-D12F97A0BA14}" destId="{B80699FA-5936-4524-96BA-ED56FE05120D}" srcOrd="0" destOrd="0" presId="urn:microsoft.com/office/officeart/2005/8/layout/bProcess4"/>
    <dgm:cxn modelId="{87EF68A3-BE32-412A-9804-3BC2D5C43456}" type="presParOf" srcId="{38BA2A31-71A2-4C58-8C34-D12F97A0BA14}" destId="{CC82F56D-9368-4CB1-826E-653CD0719878}" srcOrd="1" destOrd="0" presId="urn:microsoft.com/office/officeart/2005/8/layout/bProcess4"/>
    <dgm:cxn modelId="{49A9F810-3494-4C6A-B2EC-DBC5E629FAC1}" type="presParOf" srcId="{0368D11A-1CAB-40E2-A62B-B026F6D9B123}" destId="{C9CDD866-F44C-4F5E-9A0B-6D12836E45E5}" srcOrd="19" destOrd="0" presId="urn:microsoft.com/office/officeart/2005/8/layout/bProcess4"/>
    <dgm:cxn modelId="{4ECBF538-D211-4EE2-9516-5B81FE71C29E}" type="presParOf" srcId="{0368D11A-1CAB-40E2-A62B-B026F6D9B123}" destId="{62358E95-812E-43AE-A28C-A40C161DB4A0}" srcOrd="20" destOrd="0" presId="urn:microsoft.com/office/officeart/2005/8/layout/bProcess4"/>
    <dgm:cxn modelId="{2BCBD2A8-D149-475E-B592-327438DE74BD}" type="presParOf" srcId="{62358E95-812E-43AE-A28C-A40C161DB4A0}" destId="{2C7C18F5-7F89-4427-A988-DEBB9F3A58A7}" srcOrd="0" destOrd="0" presId="urn:microsoft.com/office/officeart/2005/8/layout/bProcess4"/>
    <dgm:cxn modelId="{5F1DB43A-536E-4AE1-9182-245E18E5EBCF}" type="presParOf" srcId="{62358E95-812E-43AE-A28C-A40C161DB4A0}" destId="{089368F0-FF4E-4726-84C6-209F3614E75F}" srcOrd="1" destOrd="0" presId="urn:microsoft.com/office/officeart/2005/8/layout/bProcess4"/>
    <dgm:cxn modelId="{C00FD410-0435-4EF7-8701-C4F2838EA615}" type="presParOf" srcId="{0368D11A-1CAB-40E2-A62B-B026F6D9B123}" destId="{D1A0E86B-33F1-41A5-9955-5CB1BED5292E}" srcOrd="21" destOrd="0" presId="urn:microsoft.com/office/officeart/2005/8/layout/bProcess4"/>
    <dgm:cxn modelId="{1AF0A7A4-8F07-4133-9E3C-95CFA3D4B392}" type="presParOf" srcId="{0368D11A-1CAB-40E2-A62B-B026F6D9B123}" destId="{96D654ED-BD16-47F5-A814-9FCEC3F2AFC2}" srcOrd="22" destOrd="0" presId="urn:microsoft.com/office/officeart/2005/8/layout/bProcess4"/>
    <dgm:cxn modelId="{689CB868-2BDD-4AC7-A450-B542EEEF14D3}" type="presParOf" srcId="{96D654ED-BD16-47F5-A814-9FCEC3F2AFC2}" destId="{A58BE524-CA02-4AEF-AD90-D7B544F5E66B}" srcOrd="0" destOrd="0" presId="urn:microsoft.com/office/officeart/2005/8/layout/bProcess4"/>
    <dgm:cxn modelId="{DD19CFAF-8C2C-4FE5-B292-E4E834E7FBE7}" type="presParOf" srcId="{96D654ED-BD16-47F5-A814-9FCEC3F2AFC2}" destId="{356BD59A-1462-4A06-8291-36E835943E87}" srcOrd="1" destOrd="0" presId="urn:microsoft.com/office/officeart/2005/8/layout/bProcess4"/>
    <dgm:cxn modelId="{8C8D5CF7-535E-4D1B-A00E-6B432332A011}" type="presParOf" srcId="{0368D11A-1CAB-40E2-A62B-B026F6D9B123}" destId="{372E0264-1DE3-469D-B453-856E40788C14}" srcOrd="23" destOrd="0" presId="urn:microsoft.com/office/officeart/2005/8/layout/bProcess4"/>
    <dgm:cxn modelId="{04D352FF-FA62-414B-B973-26A69C2E599D}" type="presParOf" srcId="{0368D11A-1CAB-40E2-A62B-B026F6D9B123}" destId="{30920154-5CF6-4807-8B32-7FE6574D88C0}" srcOrd="24" destOrd="0" presId="urn:microsoft.com/office/officeart/2005/8/layout/bProcess4"/>
    <dgm:cxn modelId="{8BBB8FE8-A07F-44A0-9E6A-4C95511EBEE3}" type="presParOf" srcId="{30920154-5CF6-4807-8B32-7FE6574D88C0}" destId="{7C95448D-54E5-49DD-BD47-AD28812F3DE0}" srcOrd="0" destOrd="0" presId="urn:microsoft.com/office/officeart/2005/8/layout/bProcess4"/>
    <dgm:cxn modelId="{285B2562-3DFA-41FA-A2A9-E5E9745BB094}" type="presParOf" srcId="{30920154-5CF6-4807-8B32-7FE6574D88C0}" destId="{CD264D91-274C-47EE-8ED1-6451410567F8}" srcOrd="1" destOrd="0" presId="urn:microsoft.com/office/officeart/2005/8/layout/bProcess4"/>
    <dgm:cxn modelId="{078E61C8-FA43-4D88-93CE-2944D1D42E10}" type="presParOf" srcId="{0368D11A-1CAB-40E2-A62B-B026F6D9B123}" destId="{BBE7175C-F814-435D-A7B5-FCC6486F7D2D}" srcOrd="25" destOrd="0" presId="urn:microsoft.com/office/officeart/2005/8/layout/bProcess4"/>
    <dgm:cxn modelId="{E861C2C6-D7D0-462D-BDAC-33FCA060747A}" type="presParOf" srcId="{0368D11A-1CAB-40E2-A62B-B026F6D9B123}" destId="{851D4E44-1E06-4CAE-A8B4-895C2E5EC1BF}" srcOrd="26" destOrd="0" presId="urn:microsoft.com/office/officeart/2005/8/layout/bProcess4"/>
    <dgm:cxn modelId="{8B7D04FD-C5FD-49BA-8903-3CE7899D9AEB}" type="presParOf" srcId="{851D4E44-1E06-4CAE-A8B4-895C2E5EC1BF}" destId="{51C131CD-4385-4216-AB23-BFEE8B841480}" srcOrd="0" destOrd="0" presId="urn:microsoft.com/office/officeart/2005/8/layout/bProcess4"/>
    <dgm:cxn modelId="{2C0D003B-D4A7-493E-877C-BA28D0186B68}" type="presParOf" srcId="{851D4E44-1E06-4CAE-A8B4-895C2E5EC1BF}" destId="{7C06CE96-2DD6-4180-9F10-A7D7820807C4}" srcOrd="1" destOrd="0" presId="urn:microsoft.com/office/officeart/2005/8/layout/bProcess4"/>
    <dgm:cxn modelId="{8391CFC8-FD88-49D3-B2BF-A059253BD14C}" type="presParOf" srcId="{0368D11A-1CAB-40E2-A62B-B026F6D9B123}" destId="{A969D3BF-3BB8-473B-B870-AEF6DD914BE6}" srcOrd="27" destOrd="0" presId="urn:microsoft.com/office/officeart/2005/8/layout/bProcess4"/>
    <dgm:cxn modelId="{55D61EE7-8CCC-422D-BBF4-E2343A1B7D2D}" type="presParOf" srcId="{0368D11A-1CAB-40E2-A62B-B026F6D9B123}" destId="{EC77C35E-5757-4A7E-AEFB-655B982623DF}" srcOrd="28" destOrd="0" presId="urn:microsoft.com/office/officeart/2005/8/layout/bProcess4"/>
    <dgm:cxn modelId="{9858E77F-7213-4A2B-91C4-05B2AC1766EF}" type="presParOf" srcId="{EC77C35E-5757-4A7E-AEFB-655B982623DF}" destId="{E1C37334-E90B-4358-B4C1-B9A2EE26611F}" srcOrd="0" destOrd="0" presId="urn:microsoft.com/office/officeart/2005/8/layout/bProcess4"/>
    <dgm:cxn modelId="{6963C465-D72A-423D-BEC6-C8F0B4CBC3C5}" type="presParOf" srcId="{EC77C35E-5757-4A7E-AEFB-655B982623DF}" destId="{84DF55BE-D5F8-4E7D-9E94-E91125FD79DE}" srcOrd="1" destOrd="0" presId="urn:microsoft.com/office/officeart/2005/8/layout/bProcess4"/>
    <dgm:cxn modelId="{789DE9A9-7A56-4774-A1D2-FF57A05B10C5}" type="presParOf" srcId="{0368D11A-1CAB-40E2-A62B-B026F6D9B123}" destId="{4AE870EE-F850-4688-A3B0-32C9D314D533}" srcOrd="29" destOrd="0" presId="urn:microsoft.com/office/officeart/2005/8/layout/bProcess4"/>
    <dgm:cxn modelId="{EC5F2602-90FB-4660-BC02-F94DAC7BB758}" type="presParOf" srcId="{0368D11A-1CAB-40E2-A62B-B026F6D9B123}" destId="{AECA5712-3D62-4958-A377-0AB8ACD4D946}" srcOrd="30" destOrd="0" presId="urn:microsoft.com/office/officeart/2005/8/layout/bProcess4"/>
    <dgm:cxn modelId="{E861EDFD-9363-47E6-A75F-FA1CE5AF48B6}" type="presParOf" srcId="{AECA5712-3D62-4958-A377-0AB8ACD4D946}" destId="{7FFED777-EBB6-4ED1-A10A-4D63E1DC030C}" srcOrd="0" destOrd="0" presId="urn:microsoft.com/office/officeart/2005/8/layout/bProcess4"/>
    <dgm:cxn modelId="{A255C023-6617-46C9-9467-FD0A4EC70768}" type="presParOf" srcId="{AECA5712-3D62-4958-A377-0AB8ACD4D946}" destId="{C96B8117-F6FF-4B42-9D64-FC738DF4A7E1}"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33898-AA76-4C18-BA34-4C0E7BAF57B9}">
      <dsp:nvSpPr>
        <dsp:cNvPr id="0" name=""/>
        <dsp:cNvSpPr/>
      </dsp:nvSpPr>
      <dsp:spPr>
        <a:xfrm rot="5400000">
          <a:off x="-318979" y="1083378"/>
          <a:ext cx="1411497" cy="170244"/>
        </a:xfrm>
        <a:prstGeom prst="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2F64D75-9938-436A-B572-D416428F1F12}">
      <dsp:nvSpPr>
        <dsp:cNvPr id="0" name=""/>
        <dsp:cNvSpPr/>
      </dsp:nvSpPr>
      <dsp:spPr>
        <a:xfrm>
          <a:off x="4844" y="181262"/>
          <a:ext cx="1891605" cy="113496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sz="1800" b="1" kern="1200" dirty="0">
              <a:latin typeface="微軟正黑體" panose="020B0604030504040204" pitchFamily="34" charset="-120"/>
              <a:ea typeface="微軟正黑體" panose="020B0604030504040204" pitchFamily="34" charset="-120"/>
            </a:rPr>
            <a:t>一、契約審閱期</a:t>
          </a:r>
          <a:endParaRPr lang="zh-TW" altLang="en-US" sz="1800" b="1" kern="1200" dirty="0">
            <a:latin typeface="微軟正黑體" panose="020B0604030504040204" pitchFamily="34" charset="-120"/>
            <a:ea typeface="微軟正黑體" panose="020B0604030504040204" pitchFamily="34" charset="-120"/>
          </a:endParaRPr>
        </a:p>
      </dsp:txBody>
      <dsp:txXfrm>
        <a:off x="38086" y="214504"/>
        <a:ext cx="1825121" cy="1068479"/>
      </dsp:txXfrm>
    </dsp:sp>
    <dsp:sp modelId="{D2F36045-A7C3-4E46-A9F3-679874271D9D}">
      <dsp:nvSpPr>
        <dsp:cNvPr id="0" name=""/>
        <dsp:cNvSpPr/>
      </dsp:nvSpPr>
      <dsp:spPr>
        <a:xfrm rot="5400000">
          <a:off x="-318979" y="2502082"/>
          <a:ext cx="1411497" cy="170244"/>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7CF06E1-4714-4B37-8585-7F07CC338EAA}">
      <dsp:nvSpPr>
        <dsp:cNvPr id="0" name=""/>
        <dsp:cNvSpPr/>
      </dsp:nvSpPr>
      <dsp:spPr>
        <a:xfrm>
          <a:off x="4844" y="1599966"/>
          <a:ext cx="1891605" cy="113496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5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二、買賣標的</a:t>
          </a:r>
          <a:endParaRPr lang="en-US" altLang="zh-TW" sz="1800" b="1" kern="1200" dirty="0">
            <a:latin typeface="微軟正黑體" panose="020B0604030504040204" pitchFamily="34" charset="-120"/>
            <a:ea typeface="微軟正黑體" panose="020B0604030504040204" pitchFamily="34" charset="-120"/>
          </a:endParaRPr>
        </a:p>
        <a:p>
          <a:pPr marL="0" lvl="0" indent="0" algn="ctr" defTabSz="800100">
            <a:lnSpc>
              <a:spcPct val="50000"/>
            </a:lnSpc>
            <a:spcBef>
              <a:spcPct val="0"/>
            </a:spcBef>
            <a:spcAft>
              <a:spcPct val="35000"/>
            </a:spcAft>
            <a:buNone/>
          </a:pPr>
          <a:r>
            <a:rPr lang="zh-TW" altLang="en-US" sz="1400" b="1" kern="1200" dirty="0">
              <a:latin typeface="微軟正黑體" panose="020B0604030504040204" pitchFamily="34" charset="-120"/>
              <a:ea typeface="微軟正黑體" panose="020B0604030504040204" pitchFamily="34" charset="-120"/>
            </a:rPr>
            <a:t>（含建物現況確認書）</a:t>
          </a:r>
        </a:p>
      </dsp:txBody>
      <dsp:txXfrm>
        <a:off x="38086" y="1633208"/>
        <a:ext cx="1825121" cy="1068479"/>
      </dsp:txXfrm>
    </dsp:sp>
    <dsp:sp modelId="{D9C95FC1-7E95-4868-B06C-AF423E206F3A}">
      <dsp:nvSpPr>
        <dsp:cNvPr id="0" name=""/>
        <dsp:cNvSpPr/>
      </dsp:nvSpPr>
      <dsp:spPr>
        <a:xfrm rot="5400000">
          <a:off x="-318979" y="3920786"/>
          <a:ext cx="1411497" cy="170244"/>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B70DE896-7D17-4C34-B294-1D3677B79CC3}">
      <dsp:nvSpPr>
        <dsp:cNvPr id="0" name=""/>
        <dsp:cNvSpPr/>
      </dsp:nvSpPr>
      <dsp:spPr>
        <a:xfrm>
          <a:off x="4844" y="3018670"/>
          <a:ext cx="1891605" cy="113496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三、買賣價款</a:t>
          </a:r>
        </a:p>
      </dsp:txBody>
      <dsp:txXfrm>
        <a:off x="38086" y="3051912"/>
        <a:ext cx="1825121" cy="1068479"/>
      </dsp:txXfrm>
    </dsp:sp>
    <dsp:sp modelId="{59D7D55B-F63E-43F3-ACC1-A90B2C743A87}">
      <dsp:nvSpPr>
        <dsp:cNvPr id="0" name=""/>
        <dsp:cNvSpPr/>
      </dsp:nvSpPr>
      <dsp:spPr>
        <a:xfrm>
          <a:off x="390372" y="4630138"/>
          <a:ext cx="2508628" cy="170244"/>
        </a:xfrm>
        <a:prstGeom prst="rect">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AB836E5-9ABD-4B01-9445-E2234AE1BB25}">
      <dsp:nvSpPr>
        <dsp:cNvPr id="0" name=""/>
        <dsp:cNvSpPr/>
      </dsp:nvSpPr>
      <dsp:spPr>
        <a:xfrm>
          <a:off x="4844" y="4437374"/>
          <a:ext cx="1891605" cy="1134963"/>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四、付款約定</a:t>
          </a:r>
        </a:p>
      </dsp:txBody>
      <dsp:txXfrm>
        <a:off x="38086" y="4470616"/>
        <a:ext cx="1825121" cy="1068479"/>
      </dsp:txXfrm>
    </dsp:sp>
    <dsp:sp modelId="{C0F7348A-391A-4FC1-BC9F-D2A5D627BE71}">
      <dsp:nvSpPr>
        <dsp:cNvPr id="0" name=""/>
        <dsp:cNvSpPr/>
      </dsp:nvSpPr>
      <dsp:spPr>
        <a:xfrm rot="16200000">
          <a:off x="2196855" y="3920786"/>
          <a:ext cx="1411497" cy="170244"/>
        </a:xfrm>
        <a:prstGeom prst="rect">
          <a:avLst/>
        </a:prstGeom>
        <a:solidFill>
          <a:schemeClr val="accent6">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0CA70B9-1389-47E9-979E-A1DF5E3ADC0D}">
      <dsp:nvSpPr>
        <dsp:cNvPr id="0" name=""/>
        <dsp:cNvSpPr/>
      </dsp:nvSpPr>
      <dsp:spPr>
        <a:xfrm>
          <a:off x="2520679" y="4437374"/>
          <a:ext cx="1891605" cy="1134963"/>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sz="1800" b="1" kern="1200">
              <a:latin typeface="微軟正黑體" panose="020B0604030504040204" pitchFamily="34" charset="-120"/>
              <a:ea typeface="微軟正黑體" panose="020B0604030504040204" pitchFamily="34" charset="-120"/>
            </a:rPr>
            <a:t>五、原設定抵押權之處理</a:t>
          </a:r>
          <a:endParaRPr lang="zh-TW" sz="1800" b="1" kern="1200" dirty="0">
            <a:latin typeface="微軟正黑體" panose="020B0604030504040204" pitchFamily="34" charset="-120"/>
            <a:ea typeface="微軟正黑體" panose="020B0604030504040204" pitchFamily="34" charset="-120"/>
          </a:endParaRPr>
        </a:p>
      </dsp:txBody>
      <dsp:txXfrm>
        <a:off x="2553921" y="4470616"/>
        <a:ext cx="1825121" cy="1068479"/>
      </dsp:txXfrm>
    </dsp:sp>
    <dsp:sp modelId="{D0175EEF-0B7B-46F1-A761-0B5D41DD34CE}">
      <dsp:nvSpPr>
        <dsp:cNvPr id="0" name=""/>
        <dsp:cNvSpPr/>
      </dsp:nvSpPr>
      <dsp:spPr>
        <a:xfrm rot="16200000">
          <a:off x="2196855" y="2502082"/>
          <a:ext cx="1411497" cy="170244"/>
        </a:xfrm>
        <a:prstGeom prst="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CDBC6CA-EAD4-4248-8D93-941864D5BCBE}">
      <dsp:nvSpPr>
        <dsp:cNvPr id="0" name=""/>
        <dsp:cNvSpPr/>
      </dsp:nvSpPr>
      <dsp:spPr>
        <a:xfrm>
          <a:off x="2520679" y="3018670"/>
          <a:ext cx="1891605" cy="113496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六、貸款處理之一</a:t>
          </a:r>
        </a:p>
      </dsp:txBody>
      <dsp:txXfrm>
        <a:off x="2553921" y="3051912"/>
        <a:ext cx="1825121" cy="1068479"/>
      </dsp:txXfrm>
    </dsp:sp>
    <dsp:sp modelId="{C6EE9717-EC84-4957-B883-13A3D128EB6D}">
      <dsp:nvSpPr>
        <dsp:cNvPr id="0" name=""/>
        <dsp:cNvSpPr/>
      </dsp:nvSpPr>
      <dsp:spPr>
        <a:xfrm rot="16200000">
          <a:off x="2196855" y="1083378"/>
          <a:ext cx="1411497" cy="170244"/>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3A3B800-901D-46C5-A1CB-3517C399642C}">
      <dsp:nvSpPr>
        <dsp:cNvPr id="0" name=""/>
        <dsp:cNvSpPr/>
      </dsp:nvSpPr>
      <dsp:spPr>
        <a:xfrm>
          <a:off x="2520679" y="1599966"/>
          <a:ext cx="1891605" cy="113496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七、貸款處理之二</a:t>
          </a:r>
        </a:p>
      </dsp:txBody>
      <dsp:txXfrm>
        <a:off x="2553921" y="1633208"/>
        <a:ext cx="1825121" cy="1068479"/>
      </dsp:txXfrm>
    </dsp:sp>
    <dsp:sp modelId="{D56E0608-E319-4DB0-B932-FC88175460EA}">
      <dsp:nvSpPr>
        <dsp:cNvPr id="0" name=""/>
        <dsp:cNvSpPr/>
      </dsp:nvSpPr>
      <dsp:spPr>
        <a:xfrm>
          <a:off x="2906207" y="374026"/>
          <a:ext cx="2508628" cy="170244"/>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A8DF985-E8E6-450B-90E3-6DC0F8DA2C86}">
      <dsp:nvSpPr>
        <dsp:cNvPr id="0" name=""/>
        <dsp:cNvSpPr/>
      </dsp:nvSpPr>
      <dsp:spPr>
        <a:xfrm>
          <a:off x="2520679" y="181262"/>
          <a:ext cx="1891605" cy="113496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八、所有權移轉</a:t>
          </a:r>
        </a:p>
      </dsp:txBody>
      <dsp:txXfrm>
        <a:off x="2553921" y="214504"/>
        <a:ext cx="1825121" cy="1068479"/>
      </dsp:txXfrm>
    </dsp:sp>
    <dsp:sp modelId="{9FC6541B-D28B-4379-9B82-5232DBD446A6}">
      <dsp:nvSpPr>
        <dsp:cNvPr id="0" name=""/>
        <dsp:cNvSpPr/>
      </dsp:nvSpPr>
      <dsp:spPr>
        <a:xfrm rot="5400000">
          <a:off x="4712690" y="1083378"/>
          <a:ext cx="1411497" cy="170244"/>
        </a:xfrm>
        <a:prstGeom prst="rect">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7E20D79-710C-4779-9977-EC0E449803A6}">
      <dsp:nvSpPr>
        <dsp:cNvPr id="0" name=""/>
        <dsp:cNvSpPr/>
      </dsp:nvSpPr>
      <dsp:spPr>
        <a:xfrm>
          <a:off x="5036514" y="181262"/>
          <a:ext cx="1891605" cy="1134963"/>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九、稅費負擔之約定</a:t>
          </a:r>
        </a:p>
      </dsp:txBody>
      <dsp:txXfrm>
        <a:off x="5069756" y="214504"/>
        <a:ext cx="1825121" cy="1068479"/>
      </dsp:txXfrm>
    </dsp:sp>
    <dsp:sp modelId="{C9CDD866-F44C-4F5E-9A0B-6D12836E45E5}">
      <dsp:nvSpPr>
        <dsp:cNvPr id="0" name=""/>
        <dsp:cNvSpPr/>
      </dsp:nvSpPr>
      <dsp:spPr>
        <a:xfrm rot="5400000">
          <a:off x="4712690" y="2502082"/>
          <a:ext cx="1411497" cy="170244"/>
        </a:xfrm>
        <a:prstGeom prst="rect">
          <a:avLst/>
        </a:prstGeom>
        <a:solidFill>
          <a:schemeClr val="accent6">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C82F56D-9368-4CB1-826E-653CD0719878}">
      <dsp:nvSpPr>
        <dsp:cNvPr id="0" name=""/>
        <dsp:cNvSpPr/>
      </dsp:nvSpPr>
      <dsp:spPr>
        <a:xfrm>
          <a:off x="5036514" y="1599966"/>
          <a:ext cx="1891605" cy="1134963"/>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十、交屋</a:t>
          </a:r>
        </a:p>
      </dsp:txBody>
      <dsp:txXfrm>
        <a:off x="5069756" y="1633208"/>
        <a:ext cx="1825121" cy="1068479"/>
      </dsp:txXfrm>
    </dsp:sp>
    <dsp:sp modelId="{D1A0E86B-33F1-41A5-9955-5CB1BED5292E}">
      <dsp:nvSpPr>
        <dsp:cNvPr id="0" name=""/>
        <dsp:cNvSpPr/>
      </dsp:nvSpPr>
      <dsp:spPr>
        <a:xfrm rot="5400000">
          <a:off x="4712690" y="3920786"/>
          <a:ext cx="1411497" cy="170244"/>
        </a:xfrm>
        <a:prstGeom prst="rect">
          <a:avLst/>
        </a:prstGeom>
        <a:solidFill>
          <a:schemeClr val="accent2">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89368F0-FF4E-4726-84C6-209F3614E75F}">
      <dsp:nvSpPr>
        <dsp:cNvPr id="0" name=""/>
        <dsp:cNvSpPr/>
      </dsp:nvSpPr>
      <dsp:spPr>
        <a:xfrm>
          <a:off x="5036514" y="3018670"/>
          <a:ext cx="1891605" cy="113496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十一、賣方之瑕疵擔保責任</a:t>
          </a:r>
          <a:endParaRPr lang="zh-TW" altLang="en-US" sz="1800" b="1" kern="1200" dirty="0">
            <a:latin typeface="微軟正黑體" panose="020B0604030504040204" pitchFamily="34" charset="-120"/>
            <a:ea typeface="微軟正黑體" panose="020B0604030504040204" pitchFamily="34" charset="-120"/>
          </a:endParaRPr>
        </a:p>
      </dsp:txBody>
      <dsp:txXfrm>
        <a:off x="5069756" y="3051912"/>
        <a:ext cx="1825121" cy="1068479"/>
      </dsp:txXfrm>
    </dsp:sp>
    <dsp:sp modelId="{372E0264-1DE3-469D-B453-856E40788C14}">
      <dsp:nvSpPr>
        <dsp:cNvPr id="0" name=""/>
        <dsp:cNvSpPr/>
      </dsp:nvSpPr>
      <dsp:spPr>
        <a:xfrm>
          <a:off x="5422043" y="4630138"/>
          <a:ext cx="2508628" cy="170244"/>
        </a:xfrm>
        <a:prstGeom prst="rect">
          <a:avLst/>
        </a:prstGeom>
        <a:solidFill>
          <a:schemeClr val="accent3">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56BD59A-1462-4A06-8291-36E835943E87}">
      <dsp:nvSpPr>
        <dsp:cNvPr id="0" name=""/>
        <dsp:cNvSpPr/>
      </dsp:nvSpPr>
      <dsp:spPr>
        <a:xfrm>
          <a:off x="5036514" y="4437374"/>
          <a:ext cx="1891605" cy="1134963"/>
        </a:xfrm>
        <a:prstGeom prst="roundRect">
          <a:avLst>
            <a:gd name="adj" fmla="val 1000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十二、違約之處罰</a:t>
          </a:r>
        </a:p>
      </dsp:txBody>
      <dsp:txXfrm>
        <a:off x="5069756" y="4470616"/>
        <a:ext cx="1825121" cy="1068479"/>
      </dsp:txXfrm>
    </dsp:sp>
    <dsp:sp modelId="{BBE7175C-F814-435D-A7B5-FCC6486F7D2D}">
      <dsp:nvSpPr>
        <dsp:cNvPr id="0" name=""/>
        <dsp:cNvSpPr/>
      </dsp:nvSpPr>
      <dsp:spPr>
        <a:xfrm rot="16200000">
          <a:off x="7228526" y="3920786"/>
          <a:ext cx="1411497" cy="170244"/>
        </a:xfrm>
        <a:prstGeom prst="rect">
          <a:avLst/>
        </a:prstGeom>
        <a:solidFill>
          <a:schemeClr val="accent4">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D264D91-274C-47EE-8ED1-6451410567F8}">
      <dsp:nvSpPr>
        <dsp:cNvPr id="0" name=""/>
        <dsp:cNvSpPr/>
      </dsp:nvSpPr>
      <dsp:spPr>
        <a:xfrm>
          <a:off x="7552350" y="4437374"/>
          <a:ext cx="1891605" cy="1134963"/>
        </a:xfrm>
        <a:prstGeom prst="roundRect">
          <a:avLst>
            <a:gd name="adj" fmla="val 10000"/>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十二之一、個人資料之蒐集、處理及利用</a:t>
          </a:r>
        </a:p>
      </dsp:txBody>
      <dsp:txXfrm>
        <a:off x="7585592" y="4470616"/>
        <a:ext cx="1825121" cy="1068479"/>
      </dsp:txXfrm>
    </dsp:sp>
    <dsp:sp modelId="{A969D3BF-3BB8-473B-B870-AEF6DD914BE6}">
      <dsp:nvSpPr>
        <dsp:cNvPr id="0" name=""/>
        <dsp:cNvSpPr/>
      </dsp:nvSpPr>
      <dsp:spPr>
        <a:xfrm rot="16200000">
          <a:off x="7228526" y="2502082"/>
          <a:ext cx="1411497" cy="170244"/>
        </a:xfrm>
        <a:prstGeom prst="rect">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7C06CE96-2DD6-4180-9F10-A7D7820807C4}">
      <dsp:nvSpPr>
        <dsp:cNvPr id="0" name=""/>
        <dsp:cNvSpPr/>
      </dsp:nvSpPr>
      <dsp:spPr>
        <a:xfrm>
          <a:off x="7552350" y="3018670"/>
          <a:ext cx="1891605" cy="1134963"/>
        </a:xfrm>
        <a:prstGeom prst="roundRect">
          <a:avLst>
            <a:gd name="adj" fmla="val 10000"/>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a:latin typeface="微軟正黑體" panose="020B0604030504040204" pitchFamily="34" charset="-120"/>
              <a:ea typeface="微軟正黑體" panose="020B0604030504040204" pitchFamily="34" charset="-120"/>
            </a:rPr>
            <a:t>十三、通知送達及寄送</a:t>
          </a:r>
        </a:p>
      </dsp:txBody>
      <dsp:txXfrm>
        <a:off x="7585592" y="3051912"/>
        <a:ext cx="1825121" cy="1068479"/>
      </dsp:txXfrm>
    </dsp:sp>
    <dsp:sp modelId="{4AE870EE-F850-4688-A3B0-32C9D314D533}">
      <dsp:nvSpPr>
        <dsp:cNvPr id="0" name=""/>
        <dsp:cNvSpPr/>
      </dsp:nvSpPr>
      <dsp:spPr>
        <a:xfrm rot="16200000">
          <a:off x="7228526" y="1083378"/>
          <a:ext cx="1411497" cy="170244"/>
        </a:xfrm>
        <a:prstGeom prst="rect">
          <a:avLst/>
        </a:prstGeom>
        <a:solidFill>
          <a:schemeClr val="accent6">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4DF55BE-D5F8-4E7D-9E94-E91125FD79DE}">
      <dsp:nvSpPr>
        <dsp:cNvPr id="0" name=""/>
        <dsp:cNvSpPr/>
      </dsp:nvSpPr>
      <dsp:spPr>
        <a:xfrm>
          <a:off x="7552350" y="1599966"/>
          <a:ext cx="1891605" cy="1134963"/>
        </a:xfrm>
        <a:prstGeom prst="roundRect">
          <a:avLst>
            <a:gd name="adj" fmla="val 10000"/>
          </a:avLst>
        </a:prstGeom>
        <a:solidFill>
          <a:schemeClr val="accent6">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十四、當事人及其基本資料</a:t>
          </a:r>
        </a:p>
      </dsp:txBody>
      <dsp:txXfrm>
        <a:off x="7585592" y="1633208"/>
        <a:ext cx="1825121" cy="1068479"/>
      </dsp:txXfrm>
    </dsp:sp>
    <dsp:sp modelId="{C96B8117-F6FF-4B42-9D64-FC738DF4A7E1}">
      <dsp:nvSpPr>
        <dsp:cNvPr id="0" name=""/>
        <dsp:cNvSpPr/>
      </dsp:nvSpPr>
      <dsp:spPr>
        <a:xfrm>
          <a:off x="7552350" y="181262"/>
          <a:ext cx="1891605" cy="1134963"/>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latin typeface="微軟正黑體" panose="020B0604030504040204" pitchFamily="34" charset="-120"/>
              <a:ea typeface="微軟正黑體" panose="020B0604030504040204" pitchFamily="34" charset="-120"/>
            </a:rPr>
            <a:t>十五、契約及其相關附件效力</a:t>
          </a:r>
        </a:p>
      </dsp:txBody>
      <dsp:txXfrm>
        <a:off x="7585592" y="214504"/>
        <a:ext cx="1825121" cy="1068479"/>
      </dsp:txXfrm>
    </dsp:sp>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B7519561-7A20-C4A9-BE29-6CEC1F9A86CF}"/>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296AD01D-0DB8-9708-EFBC-6413933F643A}"/>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186EE3B-B582-482B-9512-021733905C94}" type="datetimeFigureOut">
              <a:rPr lang="zh-TW" altLang="en-US" smtClean="0"/>
              <a:t>2026/8/11</a:t>
            </a:fld>
            <a:endParaRPr lang="zh-TW" altLang="en-US"/>
          </a:p>
        </p:txBody>
      </p:sp>
      <p:sp>
        <p:nvSpPr>
          <p:cNvPr id="4" name="頁尾版面配置區 3">
            <a:extLst>
              <a:ext uri="{FF2B5EF4-FFF2-40B4-BE49-F238E27FC236}">
                <a16:creationId xmlns:a16="http://schemas.microsoft.com/office/drawing/2014/main" id="{49D10F93-CE69-AE29-21F9-B3D78530F91D}"/>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DFCEE93-1098-0BD7-E857-EFD4B6A66267}"/>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55E3EC79-4D20-4FAD-B0DA-66CD177D10BD}" type="slidenum">
              <a:rPr lang="zh-TW" altLang="en-US" smtClean="0"/>
              <a:t>‹#›</a:t>
            </a:fld>
            <a:endParaRPr lang="zh-TW" altLang="en-US"/>
          </a:p>
        </p:txBody>
      </p:sp>
    </p:spTree>
    <p:extLst>
      <p:ext uri="{BB962C8B-B14F-4D97-AF65-F5344CB8AC3E}">
        <p14:creationId xmlns:p14="http://schemas.microsoft.com/office/powerpoint/2010/main" val="1021061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2BA136-DEE5-40FF-8E01-5562AE3C3D0E}" type="datetimeFigureOut">
              <a:rPr lang="zh-TW" altLang="en-US" smtClean="0"/>
              <a:t>2026/8/11</a:t>
            </a:fld>
            <a:endParaRPr lang="zh-TW" altLang="en-US"/>
          </a:p>
        </p:txBody>
      </p:sp>
      <p:sp>
        <p:nvSpPr>
          <p:cNvPr id="4" name="投影片影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5CEE6E3E-FD92-4570-9F04-7A51652660BA}" type="slidenum">
              <a:rPr lang="zh-TW" altLang="en-US" smtClean="0"/>
              <a:t>‹#›</a:t>
            </a:fld>
            <a:endParaRPr lang="zh-TW" altLang="en-US"/>
          </a:p>
        </p:txBody>
      </p:sp>
    </p:spTree>
    <p:extLst>
      <p:ext uri="{BB962C8B-B14F-4D97-AF65-F5344CB8AC3E}">
        <p14:creationId xmlns:p14="http://schemas.microsoft.com/office/powerpoint/2010/main" val="1729743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CEE6E3E-FD92-4570-9F04-7A51652660BA}" type="slidenum">
              <a:rPr lang="zh-TW" altLang="en-US" smtClean="0"/>
              <a:t>1</a:t>
            </a:fld>
            <a:endParaRPr lang="zh-TW" altLang="en-US"/>
          </a:p>
        </p:txBody>
      </p:sp>
    </p:spTree>
    <p:extLst>
      <p:ext uri="{BB962C8B-B14F-4D97-AF65-F5344CB8AC3E}">
        <p14:creationId xmlns:p14="http://schemas.microsoft.com/office/powerpoint/2010/main" val="3840870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只有標題">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id="{03BFABF3-960E-C84B-62EB-385634987F2B}"/>
              </a:ext>
            </a:extLst>
          </p:cNvPr>
          <p:cNvGrpSpPr/>
          <p:nvPr userDrawn="1"/>
        </p:nvGrpSpPr>
        <p:grpSpPr>
          <a:xfrm>
            <a:off x="-1" y="-6350"/>
            <a:ext cx="16403989" cy="9150350"/>
            <a:chOff x="-1" y="-6350"/>
            <a:chExt cx="16403989" cy="9150350"/>
          </a:xfrm>
        </p:grpSpPr>
        <p:pic>
          <p:nvPicPr>
            <p:cNvPr id="6" name="Picture 2">
              <a:extLst>
                <a:ext uri="{FF2B5EF4-FFF2-40B4-BE49-F238E27FC236}">
                  <a16:creationId xmlns:a16="http://schemas.microsoft.com/office/drawing/2014/main" id="{746762B9-AC81-97D3-7787-25647C443937}"/>
                </a:ext>
              </a:extLst>
            </p:cNvPr>
            <p:cNvPicPr>
              <a:picLocks noChangeAspect="1"/>
            </p:cNvPicPr>
            <p:nvPr userDrawn="1"/>
          </p:nvPicPr>
          <p:blipFill>
            <a:blip r:embed="rId2"/>
            <a:stretch>
              <a:fillRect/>
            </a:stretch>
          </p:blipFill>
          <p:spPr>
            <a:xfrm>
              <a:off x="-1" y="-6350"/>
              <a:ext cx="16403989" cy="9150350"/>
            </a:xfrm>
            <a:prstGeom prst="rect">
              <a:avLst/>
            </a:prstGeom>
          </p:spPr>
        </p:pic>
        <p:pic>
          <p:nvPicPr>
            <p:cNvPr id="9" name="Picture 2">
              <a:extLst>
                <a:ext uri="{FF2B5EF4-FFF2-40B4-BE49-F238E27FC236}">
                  <a16:creationId xmlns:a16="http://schemas.microsoft.com/office/drawing/2014/main" id="{2991B318-7329-1863-F9C4-EBF3F2A5CD99}"/>
                </a:ext>
              </a:extLst>
            </p:cNvPr>
            <p:cNvPicPr>
              <a:picLocks noChangeAspect="1"/>
            </p:cNvPicPr>
            <p:nvPr userDrawn="1"/>
          </p:nvPicPr>
          <p:blipFill>
            <a:blip r:embed="rId2"/>
            <a:srcRect l="51471" t="16505" r="33907" b="73786"/>
            <a:stretch>
              <a:fillRect/>
            </a:stretch>
          </p:blipFill>
          <p:spPr>
            <a:xfrm>
              <a:off x="14336428" y="8359140"/>
              <a:ext cx="2057400" cy="762000"/>
            </a:xfrm>
            <a:prstGeom prst="rect">
              <a:avLst/>
            </a:prstGeom>
          </p:spPr>
        </p:pic>
      </p:grpSp>
      <p:sp>
        <p:nvSpPr>
          <p:cNvPr id="2" name="日期版面配置區 1">
            <a:extLst>
              <a:ext uri="{FF2B5EF4-FFF2-40B4-BE49-F238E27FC236}">
                <a16:creationId xmlns:a16="http://schemas.microsoft.com/office/drawing/2014/main" id="{9F8EBDAF-CC5F-B833-3F1D-5CF2BAA48E24}"/>
              </a:ext>
            </a:extLst>
          </p:cNvPr>
          <p:cNvSpPr>
            <a:spLocks noGrp="1"/>
          </p:cNvSpPr>
          <p:nvPr>
            <p:ph type="dt" sz="half" idx="10"/>
          </p:nvPr>
        </p:nvSpPr>
        <p:spPr>
          <a:xfrm>
            <a:off x="2184400" y="8497252"/>
            <a:ext cx="3657600" cy="485775"/>
          </a:xfrm>
        </p:spPr>
        <p:txBody>
          <a:bodyPr/>
          <a:lstStyle/>
          <a:p>
            <a:endParaRPr lang="zh-TW" altLang="en-US" dirty="0"/>
          </a:p>
        </p:txBody>
      </p:sp>
      <p:sp>
        <p:nvSpPr>
          <p:cNvPr id="3" name="頁尾版面配置區 2">
            <a:extLst>
              <a:ext uri="{FF2B5EF4-FFF2-40B4-BE49-F238E27FC236}">
                <a16:creationId xmlns:a16="http://schemas.microsoft.com/office/drawing/2014/main" id="{21F01B0A-4D6A-DB17-4395-F3AEB8CE0A7A}"/>
              </a:ext>
            </a:extLst>
          </p:cNvPr>
          <p:cNvSpPr>
            <a:spLocks noGrp="1"/>
          </p:cNvSpPr>
          <p:nvPr>
            <p:ph type="ftr" sz="quarter" idx="11"/>
          </p:nvPr>
        </p:nvSpPr>
        <p:spPr>
          <a:xfrm>
            <a:off x="6451600" y="8497252"/>
            <a:ext cx="5486400" cy="485775"/>
          </a:xfrm>
        </p:spPr>
        <p:txBody>
          <a:bodyPr/>
          <a:lstStyle/>
          <a:p>
            <a:endParaRPr lang="zh-TW" altLang="en-US"/>
          </a:p>
        </p:txBody>
      </p:sp>
      <p:sp>
        <p:nvSpPr>
          <p:cNvPr id="4" name="投影片編號版面配置區 3">
            <a:extLst>
              <a:ext uri="{FF2B5EF4-FFF2-40B4-BE49-F238E27FC236}">
                <a16:creationId xmlns:a16="http://schemas.microsoft.com/office/drawing/2014/main" id="{410D69FB-E5E0-995B-6E10-0D1BCEFED52B}"/>
              </a:ext>
            </a:extLst>
          </p:cNvPr>
          <p:cNvSpPr>
            <a:spLocks noGrp="1"/>
          </p:cNvSpPr>
          <p:nvPr>
            <p:ph type="sldNum" sz="quarter" idx="12"/>
          </p:nvPr>
        </p:nvSpPr>
        <p:spPr>
          <a:xfrm>
            <a:off x="12547600" y="8497252"/>
            <a:ext cx="3657600" cy="485775"/>
          </a:xfrm>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35288604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D7507FF9-D8F3-A0FB-3C39-6FDB3534B4FB}"/>
              </a:ext>
            </a:extLst>
          </p:cNvPr>
          <p:cNvGrpSpPr/>
          <p:nvPr userDrawn="1"/>
        </p:nvGrpSpPr>
        <p:grpSpPr>
          <a:xfrm>
            <a:off x="0" y="0"/>
            <a:ext cx="16438880" cy="9165944"/>
            <a:chOff x="0" y="0"/>
            <a:chExt cx="16438880" cy="9165944"/>
          </a:xfrm>
        </p:grpSpPr>
        <p:pic>
          <p:nvPicPr>
            <p:cNvPr id="6" name="Picture 2">
              <a:extLst>
                <a:ext uri="{FF2B5EF4-FFF2-40B4-BE49-F238E27FC236}">
                  <a16:creationId xmlns:a16="http://schemas.microsoft.com/office/drawing/2014/main" id="{18CF7505-45A5-2099-E056-808D187F0F82}"/>
                </a:ext>
              </a:extLst>
            </p:cNvPr>
            <p:cNvPicPr>
              <a:picLocks noChangeAspect="1"/>
            </p:cNvPicPr>
            <p:nvPr/>
          </p:nvPicPr>
          <p:blipFill>
            <a:blip r:embed="rId2"/>
            <a:stretch>
              <a:fillRect/>
            </a:stretch>
          </p:blipFill>
          <p:spPr>
            <a:xfrm>
              <a:off x="0" y="0"/>
              <a:ext cx="16392605" cy="9144000"/>
            </a:xfrm>
            <a:prstGeom prst="rect">
              <a:avLst/>
            </a:prstGeom>
          </p:spPr>
        </p:pic>
        <p:pic>
          <p:nvPicPr>
            <p:cNvPr id="7" name="Picture 2">
              <a:extLst>
                <a:ext uri="{FF2B5EF4-FFF2-40B4-BE49-F238E27FC236}">
                  <a16:creationId xmlns:a16="http://schemas.microsoft.com/office/drawing/2014/main" id="{9F6A5DF2-1782-F62B-90E2-9BE57073D7BB}"/>
                </a:ext>
              </a:extLst>
            </p:cNvPr>
            <p:cNvPicPr>
              <a:picLocks noChangeAspect="1"/>
            </p:cNvPicPr>
            <p:nvPr/>
          </p:nvPicPr>
          <p:blipFill>
            <a:blip r:embed="rId2"/>
            <a:srcRect l="66318" t="62500" r="-251" b="25000"/>
            <a:stretch>
              <a:fillRect/>
            </a:stretch>
          </p:blipFill>
          <p:spPr>
            <a:xfrm>
              <a:off x="10875010" y="5772150"/>
              <a:ext cx="5562600" cy="1143000"/>
            </a:xfrm>
            <a:prstGeom prst="rect">
              <a:avLst/>
            </a:prstGeom>
          </p:spPr>
        </p:pic>
        <p:pic>
          <p:nvPicPr>
            <p:cNvPr id="8" name="Picture 2">
              <a:extLst>
                <a:ext uri="{FF2B5EF4-FFF2-40B4-BE49-F238E27FC236}">
                  <a16:creationId xmlns:a16="http://schemas.microsoft.com/office/drawing/2014/main" id="{01C940C0-F892-155D-C341-458BC0E5BAAB}"/>
                </a:ext>
              </a:extLst>
            </p:cNvPr>
            <p:cNvPicPr>
              <a:picLocks noChangeAspect="1"/>
            </p:cNvPicPr>
            <p:nvPr/>
          </p:nvPicPr>
          <p:blipFill>
            <a:blip r:embed="rId2"/>
            <a:srcRect l="66318" t="62500" r="-251" b="25000"/>
            <a:stretch>
              <a:fillRect/>
            </a:stretch>
          </p:blipFill>
          <p:spPr>
            <a:xfrm>
              <a:off x="10875010" y="6915150"/>
              <a:ext cx="5562600" cy="1679294"/>
            </a:xfrm>
            <a:prstGeom prst="rect">
              <a:avLst/>
            </a:prstGeom>
          </p:spPr>
        </p:pic>
        <p:pic>
          <p:nvPicPr>
            <p:cNvPr id="9" name="Picture 2">
              <a:extLst>
                <a:ext uri="{FF2B5EF4-FFF2-40B4-BE49-F238E27FC236}">
                  <a16:creationId xmlns:a16="http://schemas.microsoft.com/office/drawing/2014/main" id="{9C5F827B-D54A-AD1C-27D6-4C59089A3C5D}"/>
                </a:ext>
              </a:extLst>
            </p:cNvPr>
            <p:cNvPicPr>
              <a:picLocks noChangeAspect="1"/>
            </p:cNvPicPr>
            <p:nvPr/>
          </p:nvPicPr>
          <p:blipFill>
            <a:blip r:embed="rId2"/>
            <a:srcRect l="75127" t="62500" r="-251" b="25000"/>
            <a:stretch>
              <a:fillRect/>
            </a:stretch>
          </p:blipFill>
          <p:spPr>
            <a:xfrm>
              <a:off x="12320270" y="8022944"/>
              <a:ext cx="4118610" cy="1143000"/>
            </a:xfrm>
            <a:prstGeom prst="rect">
              <a:avLst/>
            </a:prstGeom>
          </p:spPr>
        </p:pic>
        <p:pic>
          <p:nvPicPr>
            <p:cNvPr id="10" name="Picture 2">
              <a:extLst>
                <a:ext uri="{FF2B5EF4-FFF2-40B4-BE49-F238E27FC236}">
                  <a16:creationId xmlns:a16="http://schemas.microsoft.com/office/drawing/2014/main" id="{2F0D3DE4-5980-C670-2423-5D9DC46AD87F}"/>
                </a:ext>
              </a:extLst>
            </p:cNvPr>
            <p:cNvPicPr>
              <a:picLocks noChangeAspect="1"/>
            </p:cNvPicPr>
            <p:nvPr/>
          </p:nvPicPr>
          <p:blipFill>
            <a:blip r:embed="rId2"/>
            <a:srcRect l="44005" t="8333" r="13694" b="26042"/>
            <a:stretch>
              <a:fillRect/>
            </a:stretch>
          </p:blipFill>
          <p:spPr>
            <a:xfrm>
              <a:off x="565150" y="1845312"/>
              <a:ext cx="15194002" cy="6769452"/>
            </a:xfrm>
            <a:prstGeom prst="rect">
              <a:avLst/>
            </a:prstGeom>
          </p:spPr>
        </p:pic>
        <p:pic>
          <p:nvPicPr>
            <p:cNvPr id="11" name="Picture 2" descr="ä¸­è¯æ°åå§æ¿é¨å¨çè³è¨ç¶²">
              <a:extLst>
                <a:ext uri="{FF2B5EF4-FFF2-40B4-BE49-F238E27FC236}">
                  <a16:creationId xmlns:a16="http://schemas.microsoft.com/office/drawing/2014/main" id="{D546A16E-658D-FEB3-232A-0E64C5BE93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4800" y="8320124"/>
              <a:ext cx="2577734"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日期版面配置區 1">
            <a:extLst>
              <a:ext uri="{FF2B5EF4-FFF2-40B4-BE49-F238E27FC236}">
                <a16:creationId xmlns:a16="http://schemas.microsoft.com/office/drawing/2014/main" id="{406A9754-14DF-C192-D6DD-80CAB2457E52}"/>
              </a:ext>
            </a:extLst>
          </p:cNvPr>
          <p:cNvSpPr>
            <a:spLocks noGrp="1"/>
          </p:cNvSpPr>
          <p:nvPr>
            <p:ph type="dt" sz="half" idx="10"/>
          </p:nvPr>
        </p:nvSpPr>
        <p:spPr/>
        <p:txBody>
          <a:bodyPr/>
          <a:lstStyle/>
          <a:p>
            <a:endParaRPr lang="zh-TW" altLang="en-US"/>
          </a:p>
        </p:txBody>
      </p:sp>
      <p:sp>
        <p:nvSpPr>
          <p:cNvPr id="3" name="頁尾版面配置區 2">
            <a:extLst>
              <a:ext uri="{FF2B5EF4-FFF2-40B4-BE49-F238E27FC236}">
                <a16:creationId xmlns:a16="http://schemas.microsoft.com/office/drawing/2014/main" id="{25F09054-D328-4185-02E6-9EC16F272D01}"/>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2ECD2626-42D3-2AD4-CB75-10E184DD66D7}"/>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3271590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8_Contents slide layout">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8CC7C15-BEEE-02E9-492C-4781EB57789A}"/>
              </a:ext>
            </a:extLst>
          </p:cNvPr>
          <p:cNvGrpSpPr/>
          <p:nvPr userDrawn="1"/>
        </p:nvGrpSpPr>
        <p:grpSpPr>
          <a:xfrm>
            <a:off x="0" y="0"/>
            <a:ext cx="16438880" cy="9165944"/>
            <a:chOff x="0" y="0"/>
            <a:chExt cx="16438880" cy="9165944"/>
          </a:xfrm>
        </p:grpSpPr>
        <p:pic>
          <p:nvPicPr>
            <p:cNvPr id="4" name="Picture 2">
              <a:extLst>
                <a:ext uri="{FF2B5EF4-FFF2-40B4-BE49-F238E27FC236}">
                  <a16:creationId xmlns:a16="http://schemas.microsoft.com/office/drawing/2014/main" id="{8FEA81C3-CD5A-CA48-2CE5-BEE6CE540C39}"/>
                </a:ext>
              </a:extLst>
            </p:cNvPr>
            <p:cNvPicPr>
              <a:picLocks noChangeAspect="1"/>
            </p:cNvPicPr>
            <p:nvPr/>
          </p:nvPicPr>
          <p:blipFill>
            <a:blip r:embed="rId2"/>
            <a:stretch>
              <a:fillRect/>
            </a:stretch>
          </p:blipFill>
          <p:spPr>
            <a:xfrm>
              <a:off x="0" y="0"/>
              <a:ext cx="16392605" cy="9144000"/>
            </a:xfrm>
            <a:prstGeom prst="rect">
              <a:avLst/>
            </a:prstGeom>
          </p:spPr>
        </p:pic>
        <p:pic>
          <p:nvPicPr>
            <p:cNvPr id="9" name="Picture 2">
              <a:extLst>
                <a:ext uri="{FF2B5EF4-FFF2-40B4-BE49-F238E27FC236}">
                  <a16:creationId xmlns:a16="http://schemas.microsoft.com/office/drawing/2014/main" id="{A2BF0DB9-F537-5D5B-DAEA-CA8911E62F3D}"/>
                </a:ext>
              </a:extLst>
            </p:cNvPr>
            <p:cNvPicPr>
              <a:picLocks noChangeAspect="1"/>
            </p:cNvPicPr>
            <p:nvPr/>
          </p:nvPicPr>
          <p:blipFill>
            <a:blip r:embed="rId2"/>
            <a:srcRect l="66318" t="62500" r="-251" b="25000"/>
            <a:stretch>
              <a:fillRect/>
            </a:stretch>
          </p:blipFill>
          <p:spPr>
            <a:xfrm>
              <a:off x="10875010" y="5772150"/>
              <a:ext cx="5562600" cy="1143000"/>
            </a:xfrm>
            <a:prstGeom prst="rect">
              <a:avLst/>
            </a:prstGeom>
          </p:spPr>
        </p:pic>
        <p:pic>
          <p:nvPicPr>
            <p:cNvPr id="13" name="Picture 2">
              <a:extLst>
                <a:ext uri="{FF2B5EF4-FFF2-40B4-BE49-F238E27FC236}">
                  <a16:creationId xmlns:a16="http://schemas.microsoft.com/office/drawing/2014/main" id="{8FC12882-DB2C-A96E-0579-712E55BDBAD3}"/>
                </a:ext>
              </a:extLst>
            </p:cNvPr>
            <p:cNvPicPr>
              <a:picLocks noChangeAspect="1"/>
            </p:cNvPicPr>
            <p:nvPr/>
          </p:nvPicPr>
          <p:blipFill>
            <a:blip r:embed="rId2"/>
            <a:srcRect l="66318" t="62500" r="-251" b="25000"/>
            <a:stretch>
              <a:fillRect/>
            </a:stretch>
          </p:blipFill>
          <p:spPr>
            <a:xfrm>
              <a:off x="10875010" y="6915150"/>
              <a:ext cx="5562600" cy="1679294"/>
            </a:xfrm>
            <a:prstGeom prst="rect">
              <a:avLst/>
            </a:prstGeom>
          </p:spPr>
        </p:pic>
        <p:pic>
          <p:nvPicPr>
            <p:cNvPr id="14" name="Picture 2">
              <a:extLst>
                <a:ext uri="{FF2B5EF4-FFF2-40B4-BE49-F238E27FC236}">
                  <a16:creationId xmlns:a16="http://schemas.microsoft.com/office/drawing/2014/main" id="{B390BD9E-27D0-881F-DC05-25F4EEBAB76D}"/>
                </a:ext>
              </a:extLst>
            </p:cNvPr>
            <p:cNvPicPr>
              <a:picLocks noChangeAspect="1"/>
            </p:cNvPicPr>
            <p:nvPr/>
          </p:nvPicPr>
          <p:blipFill>
            <a:blip r:embed="rId2"/>
            <a:srcRect l="75127" t="62500" r="-251" b="25000"/>
            <a:stretch>
              <a:fillRect/>
            </a:stretch>
          </p:blipFill>
          <p:spPr>
            <a:xfrm>
              <a:off x="12320270" y="8022944"/>
              <a:ext cx="4118610" cy="1143000"/>
            </a:xfrm>
            <a:prstGeom prst="rect">
              <a:avLst/>
            </a:prstGeom>
          </p:spPr>
        </p:pic>
        <p:pic>
          <p:nvPicPr>
            <p:cNvPr id="15" name="Picture 2">
              <a:extLst>
                <a:ext uri="{FF2B5EF4-FFF2-40B4-BE49-F238E27FC236}">
                  <a16:creationId xmlns:a16="http://schemas.microsoft.com/office/drawing/2014/main" id="{1DB0FFA3-737A-C833-7DBE-1164B74628BB}"/>
                </a:ext>
              </a:extLst>
            </p:cNvPr>
            <p:cNvPicPr>
              <a:picLocks noChangeAspect="1"/>
            </p:cNvPicPr>
            <p:nvPr/>
          </p:nvPicPr>
          <p:blipFill>
            <a:blip r:embed="rId2"/>
            <a:srcRect l="44005" t="8333" r="13694" b="26042"/>
            <a:stretch>
              <a:fillRect/>
            </a:stretch>
          </p:blipFill>
          <p:spPr>
            <a:xfrm>
              <a:off x="565150" y="1845312"/>
              <a:ext cx="15194002" cy="6769452"/>
            </a:xfrm>
            <a:prstGeom prst="rect">
              <a:avLst/>
            </a:prstGeom>
          </p:spPr>
        </p:pic>
        <p:pic>
          <p:nvPicPr>
            <p:cNvPr id="16" name="Picture 2" descr="ä¸­è¯æ°åå§æ¿é¨å¨çè³è¨ç¶²">
              <a:extLst>
                <a:ext uri="{FF2B5EF4-FFF2-40B4-BE49-F238E27FC236}">
                  <a16:creationId xmlns:a16="http://schemas.microsoft.com/office/drawing/2014/main" id="{77453EC8-25CD-2542-148F-C69B839359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04800" y="8320124"/>
              <a:ext cx="2577734"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3">
            <a:extLst>
              <a:ext uri="{FF2B5EF4-FFF2-40B4-BE49-F238E27FC236}">
                <a16:creationId xmlns:a16="http://schemas.microsoft.com/office/drawing/2014/main" id="{4997D227-4D92-4BB8-AFE5-3132D611D55B}"/>
              </a:ext>
            </a:extLst>
          </p:cNvPr>
          <p:cNvSpPr/>
          <p:nvPr userDrawn="1"/>
        </p:nvSpPr>
        <p:spPr>
          <a:xfrm>
            <a:off x="983583" y="2367498"/>
            <a:ext cx="4209556" cy="5722377"/>
          </a:xfrm>
          <a:prstGeom prst="rect">
            <a:avLst/>
          </a:prstGeom>
          <a:solidFill>
            <a:srgbClr val="E1CEA3"/>
          </a:solidFill>
          <a:ln w="12700">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lvl="0" indent="-457189" algn="ctr">
              <a:spcBef>
                <a:spcPct val="20000"/>
              </a:spcBef>
              <a:buFont typeface="Arial" pitchFamily="34" charset="0"/>
              <a:buChar char="•"/>
            </a:pPr>
            <a:endParaRPr lang="en-US" sz="2400"/>
          </a:p>
        </p:txBody>
      </p:sp>
      <p:sp>
        <p:nvSpPr>
          <p:cNvPr id="8" name="Rectangle 41">
            <a:extLst>
              <a:ext uri="{FF2B5EF4-FFF2-40B4-BE49-F238E27FC236}">
                <a16:creationId xmlns:a16="http://schemas.microsoft.com/office/drawing/2014/main" id="{8FFFAA17-0A28-451C-9F46-C90BFDBF9D33}"/>
              </a:ext>
            </a:extLst>
          </p:cNvPr>
          <p:cNvSpPr/>
          <p:nvPr userDrawn="1"/>
        </p:nvSpPr>
        <p:spPr>
          <a:xfrm>
            <a:off x="6019843" y="2367498"/>
            <a:ext cx="4209556" cy="5722377"/>
          </a:xfrm>
          <a:prstGeom prst="rect">
            <a:avLst/>
          </a:prstGeom>
          <a:solidFill>
            <a:srgbClr val="E1CEA3"/>
          </a:solidFill>
          <a:ln w="12700">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lvl="0" indent="-457189" algn="ctr">
              <a:spcBef>
                <a:spcPct val="20000"/>
              </a:spcBef>
              <a:buFont typeface="Arial" pitchFamily="34" charset="0"/>
              <a:buChar char="•"/>
            </a:pPr>
            <a:endParaRPr lang="en-US" sz="2400"/>
          </a:p>
        </p:txBody>
      </p:sp>
      <p:sp>
        <p:nvSpPr>
          <p:cNvPr id="11" name="Rectangle 47">
            <a:extLst>
              <a:ext uri="{FF2B5EF4-FFF2-40B4-BE49-F238E27FC236}">
                <a16:creationId xmlns:a16="http://schemas.microsoft.com/office/drawing/2014/main" id="{53475C43-50D4-4A83-B856-C382198C38DE}"/>
              </a:ext>
            </a:extLst>
          </p:cNvPr>
          <p:cNvSpPr/>
          <p:nvPr userDrawn="1"/>
        </p:nvSpPr>
        <p:spPr>
          <a:xfrm>
            <a:off x="11062861" y="2359878"/>
            <a:ext cx="4209556" cy="5722377"/>
          </a:xfrm>
          <a:prstGeom prst="rect">
            <a:avLst/>
          </a:prstGeom>
          <a:solidFill>
            <a:srgbClr val="E1CEA3"/>
          </a:solidFill>
          <a:ln w="12700">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t" anchorCtr="0" forceAA="0" compatLnSpc="1">
            <a:prstTxWarp prst="textNoShape">
              <a:avLst/>
            </a:prstTxWarp>
            <a:noAutofit/>
          </a:bodyPr>
          <a:lstStyle/>
          <a:p>
            <a:pPr lvl="0" indent="-457189" algn="ctr">
              <a:spcBef>
                <a:spcPct val="20000"/>
              </a:spcBef>
              <a:buFont typeface="Arial" pitchFamily="34" charset="0"/>
              <a:buChar char="•"/>
            </a:pPr>
            <a:endParaRPr lang="en-US" sz="2400"/>
          </a:p>
        </p:txBody>
      </p:sp>
      <p:sp>
        <p:nvSpPr>
          <p:cNvPr id="2" name="日期版面配置區 1">
            <a:extLst>
              <a:ext uri="{FF2B5EF4-FFF2-40B4-BE49-F238E27FC236}">
                <a16:creationId xmlns:a16="http://schemas.microsoft.com/office/drawing/2014/main" id="{C4265709-4F7D-4EB2-3598-AF5470A5DF1C}"/>
              </a:ext>
            </a:extLst>
          </p:cNvPr>
          <p:cNvSpPr>
            <a:spLocks noGrp="1"/>
          </p:cNvSpPr>
          <p:nvPr>
            <p:ph type="dt" sz="half" idx="10"/>
          </p:nvPr>
        </p:nvSpPr>
        <p:spPr>
          <a:xfrm>
            <a:off x="7435850" y="8153895"/>
            <a:ext cx="2133600" cy="365125"/>
          </a:xfrm>
        </p:spPr>
        <p:txBody>
          <a:bodyPr/>
          <a:lstStyle/>
          <a:p>
            <a:endParaRPr lang="en-US"/>
          </a:p>
        </p:txBody>
      </p:sp>
      <p:sp>
        <p:nvSpPr>
          <p:cNvPr id="6" name="頁尾版面配置區 5">
            <a:extLst>
              <a:ext uri="{FF2B5EF4-FFF2-40B4-BE49-F238E27FC236}">
                <a16:creationId xmlns:a16="http://schemas.microsoft.com/office/drawing/2014/main" id="{3EE9E21E-F0DE-5DEF-04EB-C3F22CA68291}"/>
              </a:ext>
            </a:extLst>
          </p:cNvPr>
          <p:cNvSpPr>
            <a:spLocks noGrp="1"/>
          </p:cNvSpPr>
          <p:nvPr>
            <p:ph type="ftr" sz="quarter" idx="11"/>
          </p:nvPr>
        </p:nvSpPr>
        <p:spPr>
          <a:xfrm>
            <a:off x="10102850" y="8153895"/>
            <a:ext cx="2895600" cy="365125"/>
          </a:xfrm>
        </p:spPr>
        <p:txBody>
          <a:bodyPr/>
          <a:lstStyle/>
          <a:p>
            <a:endParaRPr lang="en-US" dirty="0"/>
          </a:p>
        </p:txBody>
      </p:sp>
      <p:sp>
        <p:nvSpPr>
          <p:cNvPr id="7" name="投影片編號版面配置區 6">
            <a:extLst>
              <a:ext uri="{FF2B5EF4-FFF2-40B4-BE49-F238E27FC236}">
                <a16:creationId xmlns:a16="http://schemas.microsoft.com/office/drawing/2014/main" id="{1BC98A04-EBFE-813B-74FC-B17F6E6428E1}"/>
              </a:ext>
            </a:extLst>
          </p:cNvPr>
          <p:cNvSpPr>
            <a:spLocks noGrp="1"/>
          </p:cNvSpPr>
          <p:nvPr>
            <p:ph type="sldNum" sz="quarter" idx="12"/>
          </p:nvPr>
        </p:nvSpPr>
        <p:spPr>
          <a:xfrm>
            <a:off x="13531850" y="8153895"/>
            <a:ext cx="2133600"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861664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AFD02BD-69E6-434E-29A2-B0A111DC7879}"/>
              </a:ext>
            </a:extLst>
          </p:cNvPr>
          <p:cNvSpPr>
            <a:spLocks noGrp="1"/>
          </p:cNvSpPr>
          <p:nvPr>
            <p:ph type="ctrTitle"/>
          </p:nvPr>
        </p:nvSpPr>
        <p:spPr>
          <a:xfrm>
            <a:off x="2032000" y="1497013"/>
            <a:ext cx="12192000" cy="3182937"/>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821FC015-BF1F-B7A9-8EE5-235AECE41174}"/>
              </a:ext>
            </a:extLst>
          </p:cNvPr>
          <p:cNvSpPr>
            <a:spLocks noGrp="1"/>
          </p:cNvSpPr>
          <p:nvPr>
            <p:ph type="subTitle" idx="1"/>
          </p:nvPr>
        </p:nvSpPr>
        <p:spPr>
          <a:xfrm>
            <a:off x="2032000" y="4802188"/>
            <a:ext cx="12192000" cy="22082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B2594C05-1A25-C8AD-E389-454DD50D70C8}"/>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CAF1C5DA-8A3F-8903-7E90-BA8FD8E7DFA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2555F0A-02ED-7236-BF36-FC100BA049DC}"/>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1964681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C4ADB6-33EA-E024-E4C8-DF597D96DCD2}"/>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8FD3BB58-E57F-33A7-8E6B-D21226C41999}"/>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0B96C7A-BA09-5F56-3038-54EF06A0955E}"/>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C4C01BC7-0500-4A78-BEC7-ABB315AC36E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8A82050-C04D-C199-3D5C-D90DB5761E94}"/>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2246637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4BF4F0-B563-15D6-3DCE-93B6032CB8DF}"/>
              </a:ext>
            </a:extLst>
          </p:cNvPr>
          <p:cNvSpPr>
            <a:spLocks noGrp="1"/>
          </p:cNvSpPr>
          <p:nvPr>
            <p:ph type="title"/>
          </p:nvPr>
        </p:nvSpPr>
        <p:spPr>
          <a:xfrm>
            <a:off x="1109663" y="2279650"/>
            <a:ext cx="14020800" cy="3803650"/>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5ED36425-1B10-0737-5453-3A541D6C8670}"/>
              </a:ext>
            </a:extLst>
          </p:cNvPr>
          <p:cNvSpPr>
            <a:spLocks noGrp="1"/>
          </p:cNvSpPr>
          <p:nvPr>
            <p:ph type="body" idx="1"/>
          </p:nvPr>
        </p:nvSpPr>
        <p:spPr>
          <a:xfrm>
            <a:off x="1109663" y="6119813"/>
            <a:ext cx="14020800" cy="2000250"/>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57EEF3A5-20B8-6E7F-4748-F1346261A9A1}"/>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C11D3B38-97C5-2B8D-9F75-B1AFDA32B0C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4BC82C0-9C18-51E8-2AAB-A4F49008E989}"/>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3943777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EA49FA-2C15-05D2-6738-C77DD51BBF37}"/>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F884B66-2930-9AF7-3700-79797F9E9D26}"/>
              </a:ext>
            </a:extLst>
          </p:cNvPr>
          <p:cNvSpPr>
            <a:spLocks noGrp="1"/>
          </p:cNvSpPr>
          <p:nvPr>
            <p:ph sz="half" idx="1"/>
          </p:nvPr>
        </p:nvSpPr>
        <p:spPr>
          <a:xfrm>
            <a:off x="1117600" y="2433638"/>
            <a:ext cx="6934200" cy="580231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C6134A69-3DE9-35EA-D6BF-5315F8BAD852}"/>
              </a:ext>
            </a:extLst>
          </p:cNvPr>
          <p:cNvSpPr>
            <a:spLocks noGrp="1"/>
          </p:cNvSpPr>
          <p:nvPr>
            <p:ph sz="half" idx="2"/>
          </p:nvPr>
        </p:nvSpPr>
        <p:spPr>
          <a:xfrm>
            <a:off x="8204200" y="2433638"/>
            <a:ext cx="6934200" cy="580231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5DE51854-B88C-81F2-87FE-D4B0138D1479}"/>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BF35D0A0-A6A6-126C-8CA6-43283BBD4B8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885391B4-232D-7023-A7B4-702F499E3E7D}"/>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42616714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F7CEB49-0473-4EFA-560D-1D4A1F8A6308}"/>
              </a:ext>
            </a:extLst>
          </p:cNvPr>
          <p:cNvSpPr>
            <a:spLocks noGrp="1"/>
          </p:cNvSpPr>
          <p:nvPr>
            <p:ph type="title"/>
          </p:nvPr>
        </p:nvSpPr>
        <p:spPr>
          <a:xfrm>
            <a:off x="1119188" y="487363"/>
            <a:ext cx="14020800" cy="1766887"/>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06FF9FF3-F177-EBF8-2BB5-5A6ED0744A97}"/>
              </a:ext>
            </a:extLst>
          </p:cNvPr>
          <p:cNvSpPr>
            <a:spLocks noGrp="1"/>
          </p:cNvSpPr>
          <p:nvPr>
            <p:ph type="body" idx="1"/>
          </p:nvPr>
        </p:nvSpPr>
        <p:spPr>
          <a:xfrm>
            <a:off x="1119188" y="2241550"/>
            <a:ext cx="6877050" cy="10985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7D32588B-8D42-6DD6-CD84-30EF8B1FDDC2}"/>
              </a:ext>
            </a:extLst>
          </p:cNvPr>
          <p:cNvSpPr>
            <a:spLocks noGrp="1"/>
          </p:cNvSpPr>
          <p:nvPr>
            <p:ph sz="half" idx="2"/>
          </p:nvPr>
        </p:nvSpPr>
        <p:spPr>
          <a:xfrm>
            <a:off x="1119188" y="3340100"/>
            <a:ext cx="6877050" cy="491331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642CBFB0-B008-C372-BDE7-FD612AA15326}"/>
              </a:ext>
            </a:extLst>
          </p:cNvPr>
          <p:cNvSpPr>
            <a:spLocks noGrp="1"/>
          </p:cNvSpPr>
          <p:nvPr>
            <p:ph type="body" sz="quarter" idx="3"/>
          </p:nvPr>
        </p:nvSpPr>
        <p:spPr>
          <a:xfrm>
            <a:off x="8229600" y="2241550"/>
            <a:ext cx="6910388" cy="10985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B69E6B5A-E3F7-D2D3-EE51-B27EF0C7D779}"/>
              </a:ext>
            </a:extLst>
          </p:cNvPr>
          <p:cNvSpPr>
            <a:spLocks noGrp="1"/>
          </p:cNvSpPr>
          <p:nvPr>
            <p:ph sz="quarter" idx="4"/>
          </p:nvPr>
        </p:nvSpPr>
        <p:spPr>
          <a:xfrm>
            <a:off x="8229600" y="3340100"/>
            <a:ext cx="6910388" cy="491331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31267F81-DE82-9D93-3D7D-17F048C9844F}"/>
              </a:ext>
            </a:extLst>
          </p:cNvPr>
          <p:cNvSpPr>
            <a:spLocks noGrp="1"/>
          </p:cNvSpPr>
          <p:nvPr>
            <p:ph type="dt" sz="half" idx="10"/>
          </p:nvPr>
        </p:nvSpPr>
        <p:spPr/>
        <p:txBody>
          <a:bodyPr/>
          <a:lstStyle/>
          <a:p>
            <a:endParaRPr lang="zh-TW" altLang="en-US"/>
          </a:p>
        </p:txBody>
      </p:sp>
      <p:sp>
        <p:nvSpPr>
          <p:cNvPr id="8" name="頁尾版面配置區 7">
            <a:extLst>
              <a:ext uri="{FF2B5EF4-FFF2-40B4-BE49-F238E27FC236}">
                <a16:creationId xmlns:a16="http://schemas.microsoft.com/office/drawing/2014/main" id="{B7DA8BFB-658A-E884-CAE1-9AC9EB3835F6}"/>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2CB9A5D2-FAE3-E9C1-F4CF-6850E3127A07}"/>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1559969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C23EB1-6EDB-D684-FD97-BCA1C704BF88}"/>
              </a:ext>
            </a:extLst>
          </p:cNvPr>
          <p:cNvSpPr>
            <a:spLocks noGrp="1"/>
          </p:cNvSpPr>
          <p:nvPr>
            <p:ph type="title"/>
          </p:nvPr>
        </p:nvSpPr>
        <p:spPr>
          <a:xfrm>
            <a:off x="1119188" y="609600"/>
            <a:ext cx="5243512" cy="21336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9120AE15-C55D-012B-AD96-B6E0E97FA4E1}"/>
              </a:ext>
            </a:extLst>
          </p:cNvPr>
          <p:cNvSpPr>
            <a:spLocks noGrp="1"/>
          </p:cNvSpPr>
          <p:nvPr>
            <p:ph idx="1"/>
          </p:nvPr>
        </p:nvSpPr>
        <p:spPr>
          <a:xfrm>
            <a:off x="6910388" y="1316038"/>
            <a:ext cx="8229600" cy="6499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0489E54F-E6C4-6A8A-659C-384EDA631D09}"/>
              </a:ext>
            </a:extLst>
          </p:cNvPr>
          <p:cNvSpPr>
            <a:spLocks noGrp="1"/>
          </p:cNvSpPr>
          <p:nvPr>
            <p:ph type="body" sz="half" idx="2"/>
          </p:nvPr>
        </p:nvSpPr>
        <p:spPr>
          <a:xfrm>
            <a:off x="1119188" y="2743200"/>
            <a:ext cx="5243512" cy="508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E4929C93-4504-646A-1236-8B583D3B0114}"/>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66B5A249-9679-1908-0F1E-65E48883891F}"/>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6B75D9D-0158-3BE5-8673-60141C1728A9}"/>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16583262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F15CB4-8836-DE13-5B07-93ED621DE700}"/>
              </a:ext>
            </a:extLst>
          </p:cNvPr>
          <p:cNvSpPr>
            <a:spLocks noGrp="1"/>
          </p:cNvSpPr>
          <p:nvPr>
            <p:ph type="title"/>
          </p:nvPr>
        </p:nvSpPr>
        <p:spPr>
          <a:xfrm>
            <a:off x="1119188" y="609600"/>
            <a:ext cx="5243512" cy="21336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F730A105-640E-EDC8-86DA-980BA19079A8}"/>
              </a:ext>
            </a:extLst>
          </p:cNvPr>
          <p:cNvSpPr>
            <a:spLocks noGrp="1"/>
          </p:cNvSpPr>
          <p:nvPr>
            <p:ph type="pic" idx="1"/>
          </p:nvPr>
        </p:nvSpPr>
        <p:spPr>
          <a:xfrm>
            <a:off x="6910388" y="1316038"/>
            <a:ext cx="8229600" cy="6499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51E4DA4A-D920-CC1F-3AFC-EA7B2ADF9BD0}"/>
              </a:ext>
            </a:extLst>
          </p:cNvPr>
          <p:cNvSpPr>
            <a:spLocks noGrp="1"/>
          </p:cNvSpPr>
          <p:nvPr>
            <p:ph type="body" sz="half" idx="2"/>
          </p:nvPr>
        </p:nvSpPr>
        <p:spPr>
          <a:xfrm>
            <a:off x="1119188" y="2743200"/>
            <a:ext cx="5243512" cy="508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4ABDE96A-8355-10AB-29F0-5A8BE0E04A7B}"/>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022C1782-3ED3-3088-E4F0-B4CAE1F62BF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EC21500A-5F79-7EDC-6736-692C1179FB3E}"/>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1245466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6FF1021-34BB-DFB9-F4D2-667B7C477F8F}"/>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0CC278CE-F6DF-15EA-E1DD-EB52F5475881}"/>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2DF45BA-A6AD-58D8-9498-D90F8CC12276}"/>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25100B01-19D7-3E58-51F4-9088A5FF945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9E925FA-D826-F134-B85C-8555797E9354}"/>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39067860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00695646-2C84-05E2-4F67-4E68CF272912}"/>
              </a:ext>
            </a:extLst>
          </p:cNvPr>
          <p:cNvSpPr>
            <a:spLocks noGrp="1"/>
          </p:cNvSpPr>
          <p:nvPr>
            <p:ph type="title" orient="vert"/>
          </p:nvPr>
        </p:nvSpPr>
        <p:spPr>
          <a:xfrm>
            <a:off x="11633200" y="487363"/>
            <a:ext cx="3505200" cy="7748587"/>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61E63E06-05FF-D640-7D43-49AEC4F8AE34}"/>
              </a:ext>
            </a:extLst>
          </p:cNvPr>
          <p:cNvSpPr>
            <a:spLocks noGrp="1"/>
          </p:cNvSpPr>
          <p:nvPr>
            <p:ph type="body" orient="vert" idx="1"/>
          </p:nvPr>
        </p:nvSpPr>
        <p:spPr>
          <a:xfrm>
            <a:off x="1117600" y="487363"/>
            <a:ext cx="10363200" cy="774858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960C56A-F66A-A5AD-6D6C-31C8DEC1F623}"/>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3A654B07-1B59-7EFF-4367-31C92018FD8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B21C6F7-41AA-05F2-5DDF-040ECF272B3E}"/>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3554150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327183D-3476-BDC5-52E1-9266BBF893C8}"/>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EEB2B64A-B597-681A-800F-6F8C41EE2638}"/>
              </a:ext>
            </a:extLst>
          </p:cNvPr>
          <p:cNvSpPr>
            <a:spLocks noGrp="1"/>
          </p:cNvSpPr>
          <p:nvPr>
            <p:ph type="dt" sz="half" idx="10"/>
          </p:nvPr>
        </p:nvSpPr>
        <p:spPr/>
        <p:txBody>
          <a:bodyPr/>
          <a:lstStyle/>
          <a:p>
            <a:endParaRPr lang="zh-TW" altLang="en-US"/>
          </a:p>
        </p:txBody>
      </p:sp>
      <p:sp>
        <p:nvSpPr>
          <p:cNvPr id="4" name="頁尾版面配置區 3">
            <a:extLst>
              <a:ext uri="{FF2B5EF4-FFF2-40B4-BE49-F238E27FC236}">
                <a16:creationId xmlns:a16="http://schemas.microsoft.com/office/drawing/2014/main" id="{8711FBD9-661F-3590-1E61-E29C3930E8B7}"/>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9AAEF87E-F010-79DA-5CE1-14868F5874E5}"/>
              </a:ext>
            </a:extLst>
          </p:cNvPr>
          <p:cNvSpPr>
            <a:spLocks noGrp="1"/>
          </p:cNvSpPr>
          <p:nvPr>
            <p:ph type="sldNum" sz="quarter" idx="12"/>
          </p:nvPr>
        </p:nvSpPr>
        <p:spPr/>
        <p:txBody>
          <a:body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212475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9181A03E-F2FE-7968-A637-C933EB0F5866}"/>
              </a:ext>
            </a:extLst>
          </p:cNvPr>
          <p:cNvGrpSpPr/>
          <p:nvPr userDrawn="1"/>
        </p:nvGrpSpPr>
        <p:grpSpPr>
          <a:xfrm>
            <a:off x="0" y="0"/>
            <a:ext cx="16438880" cy="9165944"/>
            <a:chOff x="0" y="0"/>
            <a:chExt cx="16438880" cy="9165944"/>
          </a:xfrm>
        </p:grpSpPr>
        <p:pic>
          <p:nvPicPr>
            <p:cNvPr id="3" name="Picture 2">
              <a:extLst>
                <a:ext uri="{FF2B5EF4-FFF2-40B4-BE49-F238E27FC236}">
                  <a16:creationId xmlns:a16="http://schemas.microsoft.com/office/drawing/2014/main" id="{F5307291-E95A-3507-814D-2682A4316D5E}"/>
                </a:ext>
              </a:extLst>
            </p:cNvPr>
            <p:cNvPicPr>
              <a:picLocks noChangeAspect="1"/>
            </p:cNvPicPr>
            <p:nvPr/>
          </p:nvPicPr>
          <p:blipFill>
            <a:blip r:embed="rId2"/>
            <a:stretch>
              <a:fillRect/>
            </a:stretch>
          </p:blipFill>
          <p:spPr>
            <a:xfrm>
              <a:off x="0" y="0"/>
              <a:ext cx="16392605" cy="9144000"/>
            </a:xfrm>
            <a:prstGeom prst="rect">
              <a:avLst/>
            </a:prstGeom>
          </p:spPr>
        </p:pic>
        <p:pic>
          <p:nvPicPr>
            <p:cNvPr id="4" name="Picture 2">
              <a:extLst>
                <a:ext uri="{FF2B5EF4-FFF2-40B4-BE49-F238E27FC236}">
                  <a16:creationId xmlns:a16="http://schemas.microsoft.com/office/drawing/2014/main" id="{1C9D9FBF-E4F8-FB8D-A79A-7F02FFBFEA0A}"/>
                </a:ext>
              </a:extLst>
            </p:cNvPr>
            <p:cNvPicPr>
              <a:picLocks noChangeAspect="1"/>
            </p:cNvPicPr>
            <p:nvPr/>
          </p:nvPicPr>
          <p:blipFill>
            <a:blip r:embed="rId2"/>
            <a:srcRect l="66318" t="62500" r="-251" b="25000"/>
            <a:stretch>
              <a:fillRect/>
            </a:stretch>
          </p:blipFill>
          <p:spPr>
            <a:xfrm>
              <a:off x="10875010" y="5772150"/>
              <a:ext cx="5562600" cy="1143000"/>
            </a:xfrm>
            <a:prstGeom prst="rect">
              <a:avLst/>
            </a:prstGeom>
          </p:spPr>
        </p:pic>
        <p:pic>
          <p:nvPicPr>
            <p:cNvPr id="5" name="Picture 2">
              <a:extLst>
                <a:ext uri="{FF2B5EF4-FFF2-40B4-BE49-F238E27FC236}">
                  <a16:creationId xmlns:a16="http://schemas.microsoft.com/office/drawing/2014/main" id="{B1B2A292-746D-AE58-6C70-01999F6DAD44}"/>
                </a:ext>
              </a:extLst>
            </p:cNvPr>
            <p:cNvPicPr>
              <a:picLocks noChangeAspect="1"/>
            </p:cNvPicPr>
            <p:nvPr/>
          </p:nvPicPr>
          <p:blipFill>
            <a:blip r:embed="rId2"/>
            <a:srcRect l="66318" t="62500" r="-251" b="25000"/>
            <a:stretch>
              <a:fillRect/>
            </a:stretch>
          </p:blipFill>
          <p:spPr>
            <a:xfrm>
              <a:off x="10875010" y="6915150"/>
              <a:ext cx="5562600" cy="1679294"/>
            </a:xfrm>
            <a:prstGeom prst="rect">
              <a:avLst/>
            </a:prstGeom>
          </p:spPr>
        </p:pic>
        <p:pic>
          <p:nvPicPr>
            <p:cNvPr id="6" name="Picture 2">
              <a:extLst>
                <a:ext uri="{FF2B5EF4-FFF2-40B4-BE49-F238E27FC236}">
                  <a16:creationId xmlns:a16="http://schemas.microsoft.com/office/drawing/2014/main" id="{676CEAC6-4727-6EF9-F646-28CC8B695AE1}"/>
                </a:ext>
              </a:extLst>
            </p:cNvPr>
            <p:cNvPicPr>
              <a:picLocks noChangeAspect="1"/>
            </p:cNvPicPr>
            <p:nvPr/>
          </p:nvPicPr>
          <p:blipFill>
            <a:blip r:embed="rId2"/>
            <a:srcRect l="75127" t="62500" r="-251" b="25000"/>
            <a:stretch>
              <a:fillRect/>
            </a:stretch>
          </p:blipFill>
          <p:spPr>
            <a:xfrm>
              <a:off x="12320270" y="8022944"/>
              <a:ext cx="4118610" cy="1143000"/>
            </a:xfrm>
            <a:prstGeom prst="rect">
              <a:avLst/>
            </a:prstGeom>
          </p:spPr>
        </p:pic>
        <p:pic>
          <p:nvPicPr>
            <p:cNvPr id="7" name="Picture 2" descr="ä¸­è¯æ°åå§æ¿é¨å¨çè³è¨ç¶²">
              <a:extLst>
                <a:ext uri="{FF2B5EF4-FFF2-40B4-BE49-F238E27FC236}">
                  <a16:creationId xmlns:a16="http://schemas.microsoft.com/office/drawing/2014/main" id="{CE8A23EB-185B-E053-3E44-08730748DA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28600" y="8289644"/>
              <a:ext cx="2577734" cy="609600"/>
            </a:xfrm>
            <a:prstGeom prst="rect">
              <a:avLst/>
            </a:prstGeom>
            <a:noFill/>
            <a:extLst>
              <a:ext uri="{909E8E84-426E-40DD-AFC4-6F175D3DCCD1}">
                <a14:hiddenFill xmlns:a14="http://schemas.microsoft.com/office/drawing/2010/main">
                  <a:solidFill>
                    <a:srgbClr val="FFFFFF"/>
                  </a:solidFill>
                </a14:hiddenFill>
              </a:ext>
            </a:extLst>
          </p:spPr>
        </p:pic>
      </p:grpSp>
      <p:sp>
        <p:nvSpPr>
          <p:cNvPr id="8" name="日期版面配置區 7">
            <a:extLst>
              <a:ext uri="{FF2B5EF4-FFF2-40B4-BE49-F238E27FC236}">
                <a16:creationId xmlns:a16="http://schemas.microsoft.com/office/drawing/2014/main" id="{1CB4A085-593B-91E3-1FD0-0E151264A8D9}"/>
              </a:ext>
            </a:extLst>
          </p:cNvPr>
          <p:cNvSpPr>
            <a:spLocks noGrp="1"/>
          </p:cNvSpPr>
          <p:nvPr>
            <p:ph type="dt" sz="half" idx="10"/>
          </p:nvPr>
        </p:nvSpPr>
        <p:spPr>
          <a:xfrm>
            <a:off x="7366000" y="7924519"/>
            <a:ext cx="2133600" cy="365125"/>
          </a:xfrm>
        </p:spPr>
        <p:txBody>
          <a:bodyPr/>
          <a:lstStyle/>
          <a:p>
            <a:endParaRPr lang="en-US"/>
          </a:p>
        </p:txBody>
      </p:sp>
      <p:sp>
        <p:nvSpPr>
          <p:cNvPr id="9" name="頁尾版面配置區 8">
            <a:extLst>
              <a:ext uri="{FF2B5EF4-FFF2-40B4-BE49-F238E27FC236}">
                <a16:creationId xmlns:a16="http://schemas.microsoft.com/office/drawing/2014/main" id="{0F590F16-C0D3-B8E4-73F0-CCB292AD2FFF}"/>
              </a:ext>
            </a:extLst>
          </p:cNvPr>
          <p:cNvSpPr>
            <a:spLocks noGrp="1"/>
          </p:cNvSpPr>
          <p:nvPr>
            <p:ph type="ftr" sz="quarter" idx="11"/>
          </p:nvPr>
        </p:nvSpPr>
        <p:spPr>
          <a:xfrm>
            <a:off x="10033000" y="7924519"/>
            <a:ext cx="2895600" cy="365125"/>
          </a:xfrm>
        </p:spPr>
        <p:txBody>
          <a:bodyPr/>
          <a:lstStyle/>
          <a:p>
            <a:endParaRPr lang="en-US" dirty="0"/>
          </a:p>
        </p:txBody>
      </p:sp>
      <p:sp>
        <p:nvSpPr>
          <p:cNvPr id="10" name="投影片編號版面配置區 9">
            <a:extLst>
              <a:ext uri="{FF2B5EF4-FFF2-40B4-BE49-F238E27FC236}">
                <a16:creationId xmlns:a16="http://schemas.microsoft.com/office/drawing/2014/main" id="{4AA43F43-C2F2-A0B8-2E45-5949F80CAC90}"/>
              </a:ext>
            </a:extLst>
          </p:cNvPr>
          <p:cNvSpPr>
            <a:spLocks noGrp="1"/>
          </p:cNvSpPr>
          <p:nvPr>
            <p:ph type="sldNum" sz="quarter" idx="12"/>
          </p:nvPr>
        </p:nvSpPr>
        <p:spPr>
          <a:xfrm>
            <a:off x="13462000" y="7924519"/>
            <a:ext cx="2133600" cy="365125"/>
          </a:xfrm>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442200" y="7924800"/>
            <a:ext cx="21336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10109200" y="7924800"/>
            <a:ext cx="28956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3538200" y="7924800"/>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8" r:id="rId12"/>
    <p:sldLayoutId id="2147483669" r:id="rId13"/>
    <p:sldLayoutId id="2147483661"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A60B1A00-1C6B-3F4C-57D1-3BBBAB098E0B}"/>
              </a:ext>
            </a:extLst>
          </p:cNvPr>
          <p:cNvSpPr>
            <a:spLocks noGrp="1"/>
          </p:cNvSpPr>
          <p:nvPr>
            <p:ph type="title"/>
          </p:nvPr>
        </p:nvSpPr>
        <p:spPr>
          <a:xfrm>
            <a:off x="1117600" y="487363"/>
            <a:ext cx="14020800" cy="1766887"/>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25E1DFF5-445A-B7DE-B85D-CE95CC8AFEC6}"/>
              </a:ext>
            </a:extLst>
          </p:cNvPr>
          <p:cNvSpPr>
            <a:spLocks noGrp="1"/>
          </p:cNvSpPr>
          <p:nvPr>
            <p:ph type="body" idx="1"/>
          </p:nvPr>
        </p:nvSpPr>
        <p:spPr>
          <a:xfrm>
            <a:off x="1117600" y="2433638"/>
            <a:ext cx="14020800" cy="5802312"/>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660E11C-1A40-74A7-F3D1-9388B20E48AD}"/>
              </a:ext>
            </a:extLst>
          </p:cNvPr>
          <p:cNvSpPr>
            <a:spLocks noGrp="1"/>
          </p:cNvSpPr>
          <p:nvPr>
            <p:ph type="dt" sz="half" idx="2"/>
          </p:nvPr>
        </p:nvSpPr>
        <p:spPr>
          <a:xfrm>
            <a:off x="1117600" y="8475663"/>
            <a:ext cx="3657600" cy="48577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zh-TW" altLang="en-US"/>
          </a:p>
        </p:txBody>
      </p:sp>
      <p:sp>
        <p:nvSpPr>
          <p:cNvPr id="5" name="頁尾版面配置區 4">
            <a:extLst>
              <a:ext uri="{FF2B5EF4-FFF2-40B4-BE49-F238E27FC236}">
                <a16:creationId xmlns:a16="http://schemas.microsoft.com/office/drawing/2014/main" id="{4821A150-89A5-78B0-E0BE-B285145ADD2F}"/>
              </a:ext>
            </a:extLst>
          </p:cNvPr>
          <p:cNvSpPr>
            <a:spLocks noGrp="1"/>
          </p:cNvSpPr>
          <p:nvPr>
            <p:ph type="ftr" sz="quarter" idx="3"/>
          </p:nvPr>
        </p:nvSpPr>
        <p:spPr>
          <a:xfrm>
            <a:off x="5384800" y="8475663"/>
            <a:ext cx="5486400" cy="48577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DD7936-13B4-6A9D-9147-FD640C68C22D}"/>
              </a:ext>
            </a:extLst>
          </p:cNvPr>
          <p:cNvSpPr>
            <a:spLocks noGrp="1"/>
          </p:cNvSpPr>
          <p:nvPr>
            <p:ph type="sldNum" sz="quarter" idx="4"/>
          </p:nvPr>
        </p:nvSpPr>
        <p:spPr>
          <a:xfrm>
            <a:off x="11709400" y="7744778"/>
            <a:ext cx="3657600" cy="485775"/>
          </a:xfrm>
          <a:prstGeom prst="rect">
            <a:avLst/>
          </a:prstGeom>
        </p:spPr>
        <p:txBody>
          <a:bodyPr vert="horz" lIns="91440" tIns="45720" rIns="91440" bIns="45720" rtlCol="0" anchor="ctr"/>
          <a:lstStyle>
            <a:lvl1pPr algn="r">
              <a:defRPr sz="1200">
                <a:solidFill>
                  <a:schemeClr val="tx1">
                    <a:tint val="82000"/>
                  </a:schemeClr>
                </a:solidFill>
              </a:defRPr>
            </a:lvl1pPr>
          </a:lstStyle>
          <a:p>
            <a:fld id="{D2ECEEA3-D42D-490E-AABA-CA4905357554}" type="slidenum">
              <a:rPr lang="zh-TW" altLang="en-US" smtClean="0"/>
              <a:t>‹#›</a:t>
            </a:fld>
            <a:endParaRPr lang="zh-TW" altLang="en-US"/>
          </a:p>
        </p:txBody>
      </p:sp>
    </p:spTree>
    <p:extLst>
      <p:ext uri="{BB962C8B-B14F-4D97-AF65-F5344CB8AC3E}">
        <p14:creationId xmlns:p14="http://schemas.microsoft.com/office/powerpoint/2010/main" val="82434448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70" r:id="rId6"/>
    <p:sldLayoutId id="2147483671" r:id="rId7"/>
    <p:sldLayoutId id="2147483672" r:id="rId8"/>
    <p:sldLayoutId id="2147483673" r:id="rId9"/>
    <p:sldLayoutId id="2147483674" r:id="rId1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2.png"/><Relationship Id="rId1" Type="http://schemas.openxmlformats.org/officeDocument/2006/relationships/slideLayout" Target="../slideLayouts/slideLayout14.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5.png"/><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8.png"/><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A4A4EB47-8C6F-6EC7-2B78-CC6A9AFC2C81}"/>
              </a:ext>
            </a:extLst>
          </p:cNvPr>
          <p:cNvGrpSpPr/>
          <p:nvPr/>
        </p:nvGrpSpPr>
        <p:grpSpPr>
          <a:xfrm>
            <a:off x="-25400" y="0"/>
            <a:ext cx="16392605" cy="9144000"/>
            <a:chOff x="-25400" y="0"/>
            <a:chExt cx="16392605" cy="9144000"/>
          </a:xfrm>
        </p:grpSpPr>
        <p:pic>
          <p:nvPicPr>
            <p:cNvPr id="2" name="Picture 2">
              <a:extLst>
                <a:ext uri="{FF2B5EF4-FFF2-40B4-BE49-F238E27FC236}">
                  <a16:creationId xmlns:a16="http://schemas.microsoft.com/office/drawing/2014/main" id="{883C7AC7-09FF-D44F-1A94-5F4D1CF5F397}"/>
                </a:ext>
              </a:extLst>
            </p:cNvPr>
            <p:cNvPicPr>
              <a:picLocks noChangeAspect="1"/>
            </p:cNvPicPr>
            <p:nvPr/>
          </p:nvPicPr>
          <p:blipFill>
            <a:blip r:embed="rId3"/>
            <a:stretch>
              <a:fillRect/>
            </a:stretch>
          </p:blipFill>
          <p:spPr>
            <a:xfrm>
              <a:off x="-25400" y="0"/>
              <a:ext cx="16392605" cy="9144000"/>
            </a:xfrm>
            <a:prstGeom prst="rect">
              <a:avLst/>
            </a:prstGeom>
          </p:spPr>
        </p:pic>
        <p:sp>
          <p:nvSpPr>
            <p:cNvPr id="4" name="矩形 3">
              <a:extLst>
                <a:ext uri="{FF2B5EF4-FFF2-40B4-BE49-F238E27FC236}">
                  <a16:creationId xmlns:a16="http://schemas.microsoft.com/office/drawing/2014/main" id="{05B6A6A0-EFC5-16D2-644C-60BC90C674A9}"/>
                </a:ext>
              </a:extLst>
            </p:cNvPr>
            <p:cNvSpPr/>
            <p:nvPr/>
          </p:nvSpPr>
          <p:spPr>
            <a:xfrm>
              <a:off x="14021633" y="8529403"/>
              <a:ext cx="2286000" cy="609600"/>
            </a:xfrm>
            <a:prstGeom prst="rect">
              <a:avLst/>
            </a:prstGeom>
            <a:solidFill>
              <a:srgbClr val="F0E8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Picture 2" descr="ä¸­è¯æ°åå§æ¿é¨å¨çè³è¨ç¶²">
              <a:extLst>
                <a:ext uri="{FF2B5EF4-FFF2-40B4-BE49-F238E27FC236}">
                  <a16:creationId xmlns:a16="http://schemas.microsoft.com/office/drawing/2014/main" id="{E0520697-7F39-CCC6-55B0-F47A0D2E6D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36290" y="7812604"/>
              <a:ext cx="3009900" cy="711802"/>
            </a:xfrm>
            <a:prstGeom prst="rect">
              <a:avLst/>
            </a:prstGeom>
            <a:solidFill>
              <a:srgbClr val="F1E8D4"/>
            </a:solidFill>
          </p:spPr>
        </p:pic>
      </p:grpSp>
      <p:sp>
        <p:nvSpPr>
          <p:cNvPr id="8" name="文字方塊 7">
            <a:extLst>
              <a:ext uri="{FF2B5EF4-FFF2-40B4-BE49-F238E27FC236}">
                <a16:creationId xmlns:a16="http://schemas.microsoft.com/office/drawing/2014/main" id="{D6601D05-DA5A-2829-947C-C373DE677693}"/>
              </a:ext>
            </a:extLst>
          </p:cNvPr>
          <p:cNvSpPr txBox="1"/>
          <p:nvPr/>
        </p:nvSpPr>
        <p:spPr>
          <a:xfrm>
            <a:off x="1130300" y="3683718"/>
            <a:ext cx="13995400" cy="1015663"/>
          </a:xfrm>
          <a:prstGeom prst="rect">
            <a:avLst/>
          </a:prstGeom>
          <a:noFill/>
        </p:spPr>
        <p:txBody>
          <a:bodyPr wrap="square" rtlCol="0">
            <a:spAutoFit/>
          </a:bodyPr>
          <a:lstStyle/>
          <a:p>
            <a:pPr algn="ctr"/>
            <a:r>
              <a:rPr lang="zh-TW" altLang="en-US" sz="6000" b="1" dirty="0">
                <a:solidFill>
                  <a:schemeClr val="tx2">
                    <a:lumMod val="75000"/>
                  </a:schemeClr>
                </a:solidFill>
                <a:latin typeface="微軟正黑體" panose="020B0604030504040204" pitchFamily="34" charset="-120"/>
                <a:ea typeface="微軟正黑體" panose="020B0604030504040204" pitchFamily="34" charset="-120"/>
              </a:rPr>
              <a:t>不動產說明書、成屋定型化契約修正重點</a:t>
            </a:r>
          </a:p>
        </p:txBody>
      </p:sp>
      <p:sp>
        <p:nvSpPr>
          <p:cNvPr id="3" name="文字方塊 2">
            <a:extLst>
              <a:ext uri="{FF2B5EF4-FFF2-40B4-BE49-F238E27FC236}">
                <a16:creationId xmlns:a16="http://schemas.microsoft.com/office/drawing/2014/main" id="{C11ACD68-BE3C-1D97-B719-9ACCED3407D0}"/>
              </a:ext>
            </a:extLst>
          </p:cNvPr>
          <p:cNvSpPr txBox="1"/>
          <p:nvPr/>
        </p:nvSpPr>
        <p:spPr>
          <a:xfrm>
            <a:off x="3012115" y="5105400"/>
            <a:ext cx="10335059" cy="1015663"/>
          </a:xfrm>
          <a:prstGeom prst="rect">
            <a:avLst/>
          </a:prstGeom>
          <a:noFill/>
        </p:spPr>
        <p:txBody>
          <a:bodyPr wrap="square" rtlCol="0">
            <a:spAutoFit/>
          </a:bodyPr>
          <a:lstStyle/>
          <a:p>
            <a:pPr algn="ctr"/>
            <a:r>
              <a:rPr lang="zh-TW" altLang="en-US" sz="6000" b="1" dirty="0">
                <a:solidFill>
                  <a:schemeClr val="tx2">
                    <a:lumMod val="75000"/>
                  </a:schemeClr>
                </a:solidFill>
                <a:latin typeface="微軟正黑體" panose="020B0604030504040204" pitchFamily="34" charset="-120"/>
                <a:ea typeface="微軟正黑體" panose="020B0604030504040204" pitchFamily="34" charset="-120"/>
              </a:rPr>
              <a:t>成屋定型化契約常見錯誤樣態</a:t>
            </a:r>
          </a:p>
        </p:txBody>
      </p:sp>
      <p:sp>
        <p:nvSpPr>
          <p:cNvPr id="6" name="文字方塊 5">
            <a:extLst>
              <a:ext uri="{FF2B5EF4-FFF2-40B4-BE49-F238E27FC236}">
                <a16:creationId xmlns:a16="http://schemas.microsoft.com/office/drawing/2014/main" id="{FB7477AC-4E45-5181-268B-1AF0ADF8345C}"/>
              </a:ext>
            </a:extLst>
          </p:cNvPr>
          <p:cNvSpPr txBox="1"/>
          <p:nvPr/>
        </p:nvSpPr>
        <p:spPr>
          <a:xfrm>
            <a:off x="3556000" y="7944628"/>
            <a:ext cx="9296400" cy="584775"/>
          </a:xfrm>
          <a:prstGeom prst="rect">
            <a:avLst/>
          </a:prstGeom>
          <a:noFill/>
        </p:spPr>
        <p:txBody>
          <a:bodyPr wrap="square" rtlCol="0">
            <a:spAutoFit/>
          </a:bodyPr>
          <a:lstStyle/>
          <a:p>
            <a:pPr algn="ctr"/>
            <a:r>
              <a:rPr lang="en-US" altLang="zh-TW" sz="3200" b="1" dirty="0">
                <a:solidFill>
                  <a:schemeClr val="accent1"/>
                </a:solidFill>
                <a:latin typeface="微軟正黑體" panose="020B0604030504040204" pitchFamily="34" charset="-120"/>
                <a:ea typeface="微軟正黑體" panose="020B0604030504040204" pitchFamily="34" charset="-120"/>
              </a:rPr>
              <a:t>115</a:t>
            </a:r>
            <a:r>
              <a:rPr lang="zh-TW" altLang="en-US" sz="3200" b="1" dirty="0">
                <a:solidFill>
                  <a:schemeClr val="accent1"/>
                </a:solidFill>
                <a:latin typeface="微軟正黑體" panose="020B0604030504040204" pitchFamily="34" charset="-120"/>
                <a:ea typeface="微軟正黑體" panose="020B0604030504040204" pitchFamily="34" charset="-120"/>
              </a:rPr>
              <a:t>年</a:t>
            </a:r>
            <a:r>
              <a:rPr lang="en-US" altLang="zh-TW" sz="3200" b="1" dirty="0">
                <a:solidFill>
                  <a:schemeClr val="accent1"/>
                </a:solidFill>
                <a:latin typeface="微軟正黑體" panose="020B0604030504040204" pitchFamily="34" charset="-120"/>
                <a:ea typeface="微軟正黑體" panose="020B0604030504040204" pitchFamily="34" charset="-120"/>
              </a:rPr>
              <a:t>4</a:t>
            </a:r>
            <a:r>
              <a:rPr lang="zh-TW" altLang="en-US" sz="3200" b="1" dirty="0">
                <a:solidFill>
                  <a:schemeClr val="accent1"/>
                </a:solidFill>
                <a:latin typeface="微軟正黑體" panose="020B0604030504040204" pitchFamily="34" charset="-120"/>
                <a:ea typeface="微軟正黑體" panose="020B0604030504040204" pitchFamily="34" charset="-120"/>
              </a:rPr>
              <a:t>月</a:t>
            </a:r>
            <a:r>
              <a:rPr lang="en-US" altLang="zh-TW" sz="3200" b="1" dirty="0">
                <a:solidFill>
                  <a:schemeClr val="accent1"/>
                </a:solidFill>
                <a:latin typeface="微軟正黑體" panose="020B0604030504040204" pitchFamily="34" charset="-120"/>
                <a:ea typeface="微軟正黑體" panose="020B0604030504040204" pitchFamily="34" charset="-120"/>
              </a:rPr>
              <a:t>1</a:t>
            </a:r>
            <a:r>
              <a:rPr lang="zh-TW" altLang="en-US" sz="3200" b="1" dirty="0">
                <a:solidFill>
                  <a:schemeClr val="accent1"/>
                </a:solidFill>
                <a:latin typeface="微軟正黑體" panose="020B0604030504040204" pitchFamily="34" charset="-120"/>
                <a:ea typeface="微軟正黑體" panose="020B0604030504040204" pitchFamily="34" charset="-120"/>
              </a:rPr>
              <a:t>日新制上路</a:t>
            </a:r>
          </a:p>
        </p:txBody>
      </p:sp>
      <p:sp>
        <p:nvSpPr>
          <p:cNvPr id="12" name="投影片編號版面配置區 11">
            <a:extLst>
              <a:ext uri="{FF2B5EF4-FFF2-40B4-BE49-F238E27FC236}">
                <a16:creationId xmlns:a16="http://schemas.microsoft.com/office/drawing/2014/main" id="{F818C960-BEFE-F024-8362-CCD2830F9071}"/>
              </a:ext>
            </a:extLst>
          </p:cNvPr>
          <p:cNvSpPr>
            <a:spLocks noGrp="1"/>
          </p:cNvSpPr>
          <p:nvPr>
            <p:ph type="sldNum" sz="quarter" idx="12"/>
          </p:nvPr>
        </p:nvSpPr>
        <p:spPr/>
        <p:txBody>
          <a:bodyPr/>
          <a:lstStyle/>
          <a:p>
            <a:fld id="{B6F15528-21DE-4FAA-801E-634DDDAF4B2B}" type="slidenum">
              <a:rPr lang="en-US" smtClean="0"/>
              <a:pPr/>
              <a:t>1</a:t>
            </a:fld>
            <a:endParaRPr lang="en-US" dirty="0"/>
          </a:p>
        </p:txBody>
      </p:sp>
    </p:spTree>
    <p:extLst>
      <p:ext uri="{BB962C8B-B14F-4D97-AF65-F5344CB8AC3E}">
        <p14:creationId xmlns:p14="http://schemas.microsoft.com/office/powerpoint/2010/main" val="10334999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2AAC904C-DE4B-9C1E-1FC4-1EA42584158C}"/>
              </a:ext>
            </a:extLst>
          </p:cNvPr>
          <p:cNvSpPr txBox="1">
            <a:spLocks/>
          </p:cNvSpPr>
          <p:nvPr/>
        </p:nvSpPr>
        <p:spPr>
          <a:xfrm>
            <a:off x="965200" y="1124988"/>
            <a:ext cx="9144000" cy="220168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4800" b="1" dirty="0">
                <a:solidFill>
                  <a:srgbClr val="0070C0"/>
                </a:solidFill>
                <a:latin typeface="華康中特圓體" panose="020F0809000000000000" pitchFamily="49" charset="-120"/>
                <a:ea typeface="華康中特圓體" panose="020F0809000000000000" pitchFamily="49" charset="-120"/>
                <a:cs typeface="Arial" pitchFamily="34" charset="0"/>
              </a:rPr>
              <a:t>私人之間買賣中古屋</a:t>
            </a:r>
            <a:endParaRPr lang="en-US" altLang="zh-TW" sz="4800" b="1" dirty="0">
              <a:solidFill>
                <a:srgbClr val="0070C0"/>
              </a:solidFill>
              <a:latin typeface="華康中特圓體" panose="020F0809000000000000" pitchFamily="49" charset="-120"/>
              <a:ea typeface="華康中特圓體" panose="020F0809000000000000" pitchFamily="49" charset="-120"/>
              <a:cs typeface="Arial" pitchFamily="34" charset="0"/>
            </a:endParaRPr>
          </a:p>
          <a:p>
            <a:pPr marL="0" indent="0">
              <a:buNone/>
            </a:pPr>
            <a:r>
              <a:rPr lang="zh-TW" altLang="en-US" sz="4800" b="1"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rPr>
              <a:t>可參考成屋買賣定型化契約簽訂</a:t>
            </a:r>
            <a:endParaRPr lang="en-US" altLang="zh-TW" sz="4800" b="1" dirty="0">
              <a:solidFill>
                <a:schemeClr val="accent1"/>
              </a:solidFill>
              <a:latin typeface="華康中特圓體" panose="020F0809000000000000" pitchFamily="49" charset="-120"/>
              <a:ea typeface="華康中特圓體" panose="020F0809000000000000" pitchFamily="49" charset="-120"/>
              <a:cs typeface="Arial" pitchFamily="34" charset="0"/>
            </a:endParaRPr>
          </a:p>
        </p:txBody>
      </p:sp>
      <p:pic>
        <p:nvPicPr>
          <p:cNvPr id="3" name="圖片 2">
            <a:extLst>
              <a:ext uri="{FF2B5EF4-FFF2-40B4-BE49-F238E27FC236}">
                <a16:creationId xmlns:a16="http://schemas.microsoft.com/office/drawing/2014/main" id="{632062F8-7A60-CDAF-917F-DACC4F0975B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4424" b="62304" l="55328" r="94365">
                        <a14:foregroundMark x1="57480" y1="46359" x2="57480" y2="46359"/>
                        <a14:foregroundMark x1="55328" y1="47281" x2="55328" y2="47281"/>
                        <a14:foregroundMark x1="72951" y1="47281" x2="72951" y2="47281"/>
                        <a14:foregroundMark x1="77664" y1="48111" x2="77664" y2="48111"/>
                        <a14:foregroundMark x1="91189" y1="48664" x2="91189" y2="48664"/>
                        <a14:foregroundMark x1="83094" y1="50783" x2="83094" y2="50783"/>
                        <a14:foregroundMark x1="77357" y1="57419" x2="77357" y2="57419"/>
                        <a14:foregroundMark x1="87090" y1="56682" x2="87090" y2="56682"/>
                        <a14:foregroundMark x1="77869" y1="62304" x2="77869" y2="62304"/>
                        <a14:foregroundMark x1="65471" y1="58157" x2="65471" y2="58157"/>
                        <a14:foregroundMark x1="72951" y1="47005" x2="72951" y2="47005"/>
                      </a14:backgroundRemoval>
                    </a14:imgEffect>
                  </a14:imgLayer>
                </a14:imgProps>
              </a:ext>
              <a:ext uri="{28A0092B-C50C-407E-A947-70E740481C1C}">
                <a14:useLocalDpi xmlns:a14="http://schemas.microsoft.com/office/drawing/2010/main" val="0"/>
              </a:ext>
            </a:extLst>
          </a:blip>
          <a:srcRect l="51853" t="42500" r="901" b="36875"/>
          <a:stretch>
            <a:fillRect/>
          </a:stretch>
        </p:blipFill>
        <p:spPr>
          <a:xfrm>
            <a:off x="4622800" y="3922012"/>
            <a:ext cx="5281372" cy="2563018"/>
          </a:xfrm>
          <a:prstGeom prst="rect">
            <a:avLst/>
          </a:prstGeom>
        </p:spPr>
      </p:pic>
      <p:pic>
        <p:nvPicPr>
          <p:cNvPr id="4" name="圖片 3">
            <a:extLst>
              <a:ext uri="{FF2B5EF4-FFF2-40B4-BE49-F238E27FC236}">
                <a16:creationId xmlns:a16="http://schemas.microsoft.com/office/drawing/2014/main" id="{83EA15FA-E53A-2BAC-9A01-F5E77FE33CFB}"/>
              </a:ext>
            </a:extLst>
          </p:cNvPr>
          <p:cNvPicPr>
            <a:picLocks noChangeAspect="1"/>
          </p:cNvPicPr>
          <p:nvPr/>
        </p:nvPicPr>
        <p:blipFill>
          <a:blip r:embed="rId4">
            <a:extLst>
              <a:ext uri="{BEBA8EAE-BF5A-486C-A8C5-ECC9F3942E4B}">
                <a14:imgProps xmlns:a14="http://schemas.microsoft.com/office/drawing/2010/main">
                  <a14:imgLayer r:embed="rId3">
                    <a14:imgEffect>
                      <a14:backgroundRemoval t="12719" b="38249" l="57070" r="91906">
                        <a14:foregroundMark x1="64037" y1="12995" x2="64037" y2="12995"/>
                        <a14:foregroundMark x1="88832" y1="36866" x2="88832" y2="36866"/>
                        <a14:foregroundMark x1="76127" y1="30783" x2="76127" y2="30783"/>
                        <a14:foregroundMark x1="84016" y1="37972" x2="84016" y2="37972"/>
                        <a14:foregroundMark x1="76537" y1="38249" x2="76537" y2="38249"/>
                      </a14:backgroundRemoval>
                    </a14:imgEffect>
                  </a14:imgLayer>
                </a14:imgProps>
              </a:ext>
              <a:ext uri="{28A0092B-C50C-407E-A947-70E740481C1C}">
                <a14:useLocalDpi xmlns:a14="http://schemas.microsoft.com/office/drawing/2010/main" val="0"/>
              </a:ext>
            </a:extLst>
          </a:blip>
          <a:srcRect l="52753" t="11667" r="3680" b="61250"/>
          <a:stretch>
            <a:fillRect/>
          </a:stretch>
        </p:blipFill>
        <p:spPr>
          <a:xfrm>
            <a:off x="9118600" y="3187093"/>
            <a:ext cx="7013475" cy="4846889"/>
          </a:xfrm>
          <a:prstGeom prst="rect">
            <a:avLst/>
          </a:prstGeom>
        </p:spPr>
      </p:pic>
      <p:grpSp>
        <p:nvGrpSpPr>
          <p:cNvPr id="9" name="群組 8">
            <a:extLst>
              <a:ext uri="{FF2B5EF4-FFF2-40B4-BE49-F238E27FC236}">
                <a16:creationId xmlns:a16="http://schemas.microsoft.com/office/drawing/2014/main" id="{56B3DDF3-5FDA-A92C-6E8B-08750BCE45B6}"/>
              </a:ext>
            </a:extLst>
          </p:cNvPr>
          <p:cNvGrpSpPr/>
          <p:nvPr/>
        </p:nvGrpSpPr>
        <p:grpSpPr>
          <a:xfrm>
            <a:off x="10905917" y="1104764"/>
            <a:ext cx="4384883" cy="1151544"/>
            <a:chOff x="8185754" y="928963"/>
            <a:chExt cx="5233570" cy="1286238"/>
          </a:xfrm>
        </p:grpSpPr>
        <p:sp>
          <p:nvSpPr>
            <p:cNvPr id="10" name="矩形: 圓角 9">
              <a:extLst>
                <a:ext uri="{FF2B5EF4-FFF2-40B4-BE49-F238E27FC236}">
                  <a16:creationId xmlns:a16="http://schemas.microsoft.com/office/drawing/2014/main" id="{2FA7134D-8131-3503-CDF7-8201A86E98BB}"/>
                </a:ext>
              </a:extLst>
            </p:cNvPr>
            <p:cNvSpPr/>
            <p:nvPr/>
          </p:nvSpPr>
          <p:spPr>
            <a:xfrm>
              <a:off x="8185754" y="928963"/>
              <a:ext cx="5123845" cy="1286238"/>
            </a:xfrm>
            <a:prstGeom prst="roundRect">
              <a:avLst/>
            </a:prstGeom>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1" name="Rounded Rectangle 51">
              <a:extLst>
                <a:ext uri="{FF2B5EF4-FFF2-40B4-BE49-F238E27FC236}">
                  <a16:creationId xmlns:a16="http://schemas.microsoft.com/office/drawing/2014/main" id="{EE6ED0E2-AA96-8061-AB1E-13B4117ABBAA}"/>
                </a:ext>
              </a:extLst>
            </p:cNvPr>
            <p:cNvSpPr>
              <a:spLocks noChangeAspect="1"/>
            </p:cNvSpPr>
            <p:nvPr/>
          </p:nvSpPr>
          <p:spPr>
            <a:xfrm rot="16200000" flipH="1">
              <a:off x="8551219" y="1090413"/>
              <a:ext cx="976824" cy="919935"/>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 name="Text Placeholder 6">
              <a:extLst>
                <a:ext uri="{FF2B5EF4-FFF2-40B4-BE49-F238E27FC236}">
                  <a16:creationId xmlns:a16="http://schemas.microsoft.com/office/drawing/2014/main" id="{2AAB662C-C712-381A-B176-A1521077C562}"/>
                </a:ext>
              </a:extLst>
            </p:cNvPr>
            <p:cNvSpPr txBox="1">
              <a:spLocks/>
            </p:cNvSpPr>
            <p:nvPr/>
          </p:nvSpPr>
          <p:spPr>
            <a:xfrm>
              <a:off x="9609324" y="994625"/>
              <a:ext cx="3810000" cy="111151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5400" dirty="0">
                  <a:solidFill>
                    <a:schemeClr val="bg1"/>
                  </a:solidFill>
                  <a:latin typeface="華康中特圓體" panose="020F0809000000000000" pitchFamily="49" charset="-120"/>
                  <a:ea typeface="華康中特圓體" panose="020F0809000000000000" pitchFamily="49" charset="-120"/>
                  <a:cs typeface="Arial" pitchFamily="34" charset="0"/>
                </a:rPr>
                <a:t>觀念釐清</a:t>
              </a:r>
              <a:endParaRPr lang="en-US" altLang="zh-TW" sz="5400" dirty="0">
                <a:solidFill>
                  <a:schemeClr val="bg1"/>
                </a:solidFill>
                <a:latin typeface="華康中特圓體" panose="020F0809000000000000" pitchFamily="49" charset="-120"/>
                <a:ea typeface="華康中特圓體" panose="020F0809000000000000" pitchFamily="49" charset="-120"/>
                <a:cs typeface="Arial" pitchFamily="34" charset="0"/>
              </a:endParaRPr>
            </a:p>
          </p:txBody>
        </p:sp>
      </p:grpSp>
      <p:sp>
        <p:nvSpPr>
          <p:cNvPr id="5" name="投影片編號版面配置區 4">
            <a:extLst>
              <a:ext uri="{FF2B5EF4-FFF2-40B4-BE49-F238E27FC236}">
                <a16:creationId xmlns:a16="http://schemas.microsoft.com/office/drawing/2014/main" id="{E36B5270-6F30-E881-A135-1AC1E7AC1F2F}"/>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2637052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ED545FA5-B1B0-6FBD-F7AB-32A094D32BD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1510" b="47526" l="9012" r="25727">
                        <a14:foregroundMark x1="17442" y1="31641" x2="17442" y2="31641"/>
                        <a14:foregroundMark x1="16860" y1="47656" x2="16860" y2="47656"/>
                        <a14:foregroundMark x1="21584" y1="31510" x2="21584" y2="31510"/>
                      </a14:backgroundRemoval>
                    </a14:imgEffect>
                  </a14:imgLayer>
                </a14:imgProps>
              </a:ext>
              <a:ext uri="{28A0092B-C50C-407E-A947-70E740481C1C}">
                <a14:useLocalDpi xmlns:a14="http://schemas.microsoft.com/office/drawing/2010/main" val="0"/>
              </a:ext>
            </a:extLst>
          </a:blip>
          <a:srcRect l="6976" t="30209" r="72093" b="51042"/>
          <a:stretch>
            <a:fillRect/>
          </a:stretch>
        </p:blipFill>
        <p:spPr>
          <a:xfrm>
            <a:off x="1309557" y="2743200"/>
            <a:ext cx="3657600" cy="1828800"/>
          </a:xfrm>
          <a:prstGeom prst="rect">
            <a:avLst/>
          </a:prstGeom>
        </p:spPr>
      </p:pic>
      <p:pic>
        <p:nvPicPr>
          <p:cNvPr id="13" name="圖片 12">
            <a:extLst>
              <a:ext uri="{FF2B5EF4-FFF2-40B4-BE49-F238E27FC236}">
                <a16:creationId xmlns:a16="http://schemas.microsoft.com/office/drawing/2014/main" id="{0198CB73-38A4-B2E5-FBB6-F903971B1ED3}"/>
              </a:ext>
            </a:extLst>
          </p:cNvPr>
          <p:cNvPicPr>
            <a:picLocks noChangeAspect="1"/>
          </p:cNvPicPr>
          <p:nvPr/>
        </p:nvPicPr>
        <p:blipFill>
          <a:blip r:embed="rId4">
            <a:extLst>
              <a:ext uri="{BEBA8EAE-BF5A-486C-A8C5-ECC9F3942E4B}">
                <a14:imgProps xmlns:a14="http://schemas.microsoft.com/office/drawing/2010/main">
                  <a14:imgLayer r:embed="rId3">
                    <a14:imgEffect>
                      <a14:backgroundRemoval t="32031" b="47656" l="44477" r="56613">
                        <a14:foregroundMark x1="48837" y1="32031" x2="48837" y2="32031"/>
                        <a14:foregroundMark x1="48765" y1="47656" x2="48765" y2="47656"/>
                      </a14:backgroundRemoval>
                    </a14:imgEffect>
                  </a14:imgLayer>
                </a14:imgProps>
              </a:ext>
              <a:ext uri="{28A0092B-C50C-407E-A947-70E740481C1C}">
                <a14:useLocalDpi xmlns:a14="http://schemas.microsoft.com/office/drawing/2010/main" val="0"/>
              </a:ext>
            </a:extLst>
          </a:blip>
          <a:srcRect l="43024" t="30208" r="41860" b="51042"/>
          <a:stretch>
            <a:fillRect/>
          </a:stretch>
        </p:blipFill>
        <p:spPr>
          <a:xfrm>
            <a:off x="6985000" y="2780868"/>
            <a:ext cx="2590800" cy="1793630"/>
          </a:xfrm>
          <a:prstGeom prst="rect">
            <a:avLst/>
          </a:prstGeom>
        </p:spPr>
      </p:pic>
      <p:pic>
        <p:nvPicPr>
          <p:cNvPr id="15" name="圖片 14">
            <a:extLst>
              <a:ext uri="{FF2B5EF4-FFF2-40B4-BE49-F238E27FC236}">
                <a16:creationId xmlns:a16="http://schemas.microsoft.com/office/drawing/2014/main" id="{388AD298-BC77-386F-4234-7BF0D1BA20B0}"/>
              </a:ext>
            </a:extLst>
          </p:cNvPr>
          <p:cNvPicPr>
            <a:picLocks noChangeAspect="1"/>
          </p:cNvPicPr>
          <p:nvPr/>
        </p:nvPicPr>
        <p:blipFill>
          <a:blip r:embed="rId5">
            <a:extLst>
              <a:ext uri="{BEBA8EAE-BF5A-486C-A8C5-ECC9F3942E4B}">
                <a14:imgProps xmlns:a14="http://schemas.microsoft.com/office/drawing/2010/main">
                  <a14:imgLayer r:embed="rId3">
                    <a14:imgEffect>
                      <a14:backgroundRemoval t="31120" b="47917" l="76890" r="87718">
                        <a14:foregroundMark x1="82413" y1="47266" x2="82413" y2="47266"/>
                        <a14:foregroundMark x1="85901" y1="47526" x2="85901" y2="47526"/>
                        <a14:foregroundMark x1="82267" y1="47917" x2="82267" y2="47917"/>
                        <a14:foregroundMark x1="87718" y1="43490" x2="87718" y2="43490"/>
                        <a14:foregroundMark x1="81032" y1="47396" x2="81032" y2="47396"/>
                        <a14:foregroundMark x1="81323" y1="34635" x2="81323" y2="34635"/>
                        <a14:foregroundMark x1="80378" y1="34635" x2="80378" y2="34635"/>
                        <a14:foregroundMark x1="79070" y1="44141" x2="79070" y2="44141"/>
                      </a14:backgroundRemoval>
                    </a14:imgEffect>
                  </a14:imgLayer>
                </a14:imgProps>
              </a:ext>
              <a:ext uri="{28A0092B-C50C-407E-A947-70E740481C1C}">
                <a14:useLocalDpi xmlns:a14="http://schemas.microsoft.com/office/drawing/2010/main" val="0"/>
              </a:ext>
            </a:extLst>
          </a:blip>
          <a:srcRect l="75582" t="29166" r="11046" b="51042"/>
          <a:stretch>
            <a:fillRect/>
          </a:stretch>
        </p:blipFill>
        <p:spPr>
          <a:xfrm>
            <a:off x="12014200" y="2535390"/>
            <a:ext cx="2514600" cy="2077279"/>
          </a:xfrm>
          <a:prstGeom prst="rect">
            <a:avLst/>
          </a:prstGeom>
        </p:spPr>
      </p:pic>
      <p:sp>
        <p:nvSpPr>
          <p:cNvPr id="16" name="Text Placeholder 6">
            <a:extLst>
              <a:ext uri="{FF2B5EF4-FFF2-40B4-BE49-F238E27FC236}">
                <a16:creationId xmlns:a16="http://schemas.microsoft.com/office/drawing/2014/main" id="{33F2CF30-6321-30AE-98B5-A21F0C45997C}"/>
              </a:ext>
            </a:extLst>
          </p:cNvPr>
          <p:cNvSpPr txBox="1">
            <a:spLocks/>
          </p:cNvSpPr>
          <p:nvPr/>
        </p:nvSpPr>
        <p:spPr>
          <a:xfrm>
            <a:off x="1013459" y="812959"/>
            <a:ext cx="14249400" cy="126680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6600" b="1" dirty="0">
                <a:solidFill>
                  <a:srgbClr val="0070C0"/>
                </a:solidFill>
                <a:latin typeface="華康中特圓體" panose="020F0809000000000000" pitchFamily="49" charset="-120"/>
                <a:ea typeface="華康中特圓體" panose="020F0809000000000000" pitchFamily="49" charset="-120"/>
                <a:cs typeface="Arial" pitchFamily="34" charset="0"/>
              </a:rPr>
              <a:t>建物現況確認書三大修正重點</a:t>
            </a:r>
            <a:endParaRPr lang="en-US" altLang="zh-TW" sz="6600" b="1" dirty="0">
              <a:solidFill>
                <a:srgbClr val="0070C0"/>
              </a:solidFill>
              <a:latin typeface="華康中特圓體" panose="020F0809000000000000" pitchFamily="49" charset="-120"/>
              <a:ea typeface="華康中特圓體" panose="020F0809000000000000" pitchFamily="49" charset="-120"/>
              <a:cs typeface="Arial" pitchFamily="34" charset="0"/>
            </a:endParaRPr>
          </a:p>
        </p:txBody>
      </p:sp>
      <p:sp>
        <p:nvSpPr>
          <p:cNvPr id="17" name="Text Placeholder 6">
            <a:extLst>
              <a:ext uri="{FF2B5EF4-FFF2-40B4-BE49-F238E27FC236}">
                <a16:creationId xmlns:a16="http://schemas.microsoft.com/office/drawing/2014/main" id="{06ED6ABA-3CF9-BBCD-AD49-126901F8FD1A}"/>
              </a:ext>
            </a:extLst>
          </p:cNvPr>
          <p:cNvSpPr txBox="1">
            <a:spLocks/>
          </p:cNvSpPr>
          <p:nvPr/>
        </p:nvSpPr>
        <p:spPr>
          <a:xfrm>
            <a:off x="1013459" y="4875918"/>
            <a:ext cx="4017631" cy="3049376"/>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增列</a:t>
            </a:r>
            <a:r>
              <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rPr>
              <a:t>114.7.1</a:t>
            </a: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以後申報施工勘驗之建物，應適用之混凝土中水溶性氯離子含量檢測標準</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p:txBody>
      </p:sp>
      <p:sp>
        <p:nvSpPr>
          <p:cNvPr id="18" name="Text Placeholder 6">
            <a:extLst>
              <a:ext uri="{FF2B5EF4-FFF2-40B4-BE49-F238E27FC236}">
                <a16:creationId xmlns:a16="http://schemas.microsoft.com/office/drawing/2014/main" id="{098E966B-B653-D986-6505-DF719D8760DA}"/>
              </a:ext>
            </a:extLst>
          </p:cNvPr>
          <p:cNvSpPr txBox="1">
            <a:spLocks/>
          </p:cNvSpPr>
          <p:nvPr/>
        </p:nvSpPr>
        <p:spPr>
          <a:xfrm>
            <a:off x="6318250" y="5068299"/>
            <a:ext cx="3619500" cy="274619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增加揭露</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社區有無設置</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用戶加壓受水</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設備等相關資訊</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p:txBody>
      </p:sp>
      <p:sp>
        <p:nvSpPr>
          <p:cNvPr id="19" name="Text Placeholder 6">
            <a:extLst>
              <a:ext uri="{FF2B5EF4-FFF2-40B4-BE49-F238E27FC236}">
                <a16:creationId xmlns:a16="http://schemas.microsoft.com/office/drawing/2014/main" id="{B1E0F645-47BD-B227-4DBB-DC45EB86E66F}"/>
              </a:ext>
            </a:extLst>
          </p:cNvPr>
          <p:cNvSpPr txBox="1">
            <a:spLocks/>
          </p:cNvSpPr>
          <p:nvPr/>
        </p:nvSpPr>
        <p:spPr>
          <a:xfrm>
            <a:off x="11435798" y="5068299"/>
            <a:ext cx="3505200" cy="266837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增加揭露</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建物有無設置</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a:p>
            <a:pPr marL="0" indent="0" algn="ctr">
              <a:lnSpc>
                <a:spcPts val="5000"/>
              </a:lnSpc>
              <a:spcBef>
                <a:spcPts val="0"/>
              </a:spcBef>
              <a:buNone/>
            </a:pPr>
            <a:r>
              <a:rPr lang="zh-TW" altLang="en-US" sz="3000" dirty="0">
                <a:solidFill>
                  <a:srgbClr val="657E93"/>
                </a:solidFill>
                <a:latin typeface="微軟正黑體" panose="020B0604030504040204" pitchFamily="34" charset="-120"/>
                <a:ea typeface="微軟正黑體" panose="020B0604030504040204" pitchFamily="34" charset="-120"/>
                <a:cs typeface="Arial" pitchFamily="34" charset="0"/>
              </a:rPr>
              <a:t>太陽光電發電設備等相關資訊</a:t>
            </a:r>
            <a:endParaRPr lang="en-US" altLang="zh-TW" sz="3000" dirty="0">
              <a:solidFill>
                <a:srgbClr val="657E93"/>
              </a:solidFill>
              <a:latin typeface="微軟正黑體" panose="020B0604030504040204" pitchFamily="34" charset="-120"/>
              <a:ea typeface="微軟正黑體" panose="020B0604030504040204" pitchFamily="34" charset="-120"/>
              <a:cs typeface="Arial" pitchFamily="34" charset="0"/>
            </a:endParaRPr>
          </a:p>
        </p:txBody>
      </p:sp>
      <p:cxnSp>
        <p:nvCxnSpPr>
          <p:cNvPr id="6" name="直線接點 5">
            <a:extLst>
              <a:ext uri="{FF2B5EF4-FFF2-40B4-BE49-F238E27FC236}">
                <a16:creationId xmlns:a16="http://schemas.microsoft.com/office/drawing/2014/main" id="{B917E6DD-B2D7-1325-A361-3B31C340E243}"/>
              </a:ext>
            </a:extLst>
          </p:cNvPr>
          <p:cNvCxnSpPr>
            <a:cxnSpLocks/>
          </p:cNvCxnSpPr>
          <p:nvPr/>
        </p:nvCxnSpPr>
        <p:spPr>
          <a:xfrm>
            <a:off x="1346200" y="4876800"/>
            <a:ext cx="35052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直線接點 8">
            <a:extLst>
              <a:ext uri="{FF2B5EF4-FFF2-40B4-BE49-F238E27FC236}">
                <a16:creationId xmlns:a16="http://schemas.microsoft.com/office/drawing/2014/main" id="{1FD26CB4-C18F-1615-18C5-CA519CD30899}"/>
              </a:ext>
            </a:extLst>
          </p:cNvPr>
          <p:cNvCxnSpPr>
            <a:cxnSpLocks/>
          </p:cNvCxnSpPr>
          <p:nvPr/>
        </p:nvCxnSpPr>
        <p:spPr>
          <a:xfrm>
            <a:off x="6375400" y="4876800"/>
            <a:ext cx="35052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F2937249-F360-C800-638A-453386DAB878}"/>
              </a:ext>
            </a:extLst>
          </p:cNvPr>
          <p:cNvCxnSpPr>
            <a:cxnSpLocks/>
          </p:cNvCxnSpPr>
          <p:nvPr/>
        </p:nvCxnSpPr>
        <p:spPr>
          <a:xfrm>
            <a:off x="11359528" y="4876800"/>
            <a:ext cx="3505200"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2" name="投影片編號版面配置區 1">
            <a:extLst>
              <a:ext uri="{FF2B5EF4-FFF2-40B4-BE49-F238E27FC236}">
                <a16:creationId xmlns:a16="http://schemas.microsoft.com/office/drawing/2014/main" id="{27858996-AA8C-61BF-5BFE-58A157679F14}"/>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2888426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8C44172-AD76-E8E7-A992-510B0ECD224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30599" b="67969" l="3416" r="33794">
                        <a14:foregroundMark x1="28779" y1="63672" x2="28779" y2="63672"/>
                        <a14:foregroundMark x1="10102" y1="58464" x2="10102" y2="58464"/>
                        <a14:foregroundMark x1="21875" y1="61068" x2="21875" y2="61068"/>
                        <a14:foregroundMark x1="22892" y1="61849" x2="22892" y2="61849"/>
                        <a14:foregroundMark x1="6105" y1="58203" x2="6105" y2="58203"/>
                        <a14:foregroundMark x1="31395" y1="67969" x2="31395" y2="67969"/>
                        <a14:foregroundMark x1="22529" y1="66406" x2="22529" y2="66406"/>
                        <a14:foregroundMark x1="20930" y1="65234" x2="20930" y2="65234"/>
                        <a14:foregroundMark x1="25872" y1="59375" x2="25872" y2="59375"/>
                        <a14:foregroundMark x1="32049" y1="65495" x2="32049" y2="65495"/>
                        <a14:foregroundMark x1="32703" y1="63932" x2="32703" y2="63932"/>
                        <a14:foregroundMark x1="33794" y1="66406" x2="33794" y2="66406"/>
                      </a14:backgroundRemoval>
                    </a14:imgEffect>
                  </a14:imgLayer>
                </a14:imgProps>
              </a:ext>
            </a:extLst>
          </a:blip>
          <a:srcRect t="26471" r="65000" b="29832"/>
          <a:stretch>
            <a:fillRect/>
          </a:stretch>
        </p:blipFill>
        <p:spPr>
          <a:xfrm>
            <a:off x="1806353" y="2387345"/>
            <a:ext cx="4923692" cy="3429000"/>
          </a:xfrm>
          <a:prstGeom prst="rect">
            <a:avLst/>
          </a:prstGeom>
        </p:spPr>
      </p:pic>
      <p:pic>
        <p:nvPicPr>
          <p:cNvPr id="3" name="Picture 2">
            <a:extLst>
              <a:ext uri="{FF2B5EF4-FFF2-40B4-BE49-F238E27FC236}">
                <a16:creationId xmlns:a16="http://schemas.microsoft.com/office/drawing/2014/main" id="{F0A45076-721F-EEEB-24FA-519D8BDB4A6F}"/>
              </a:ext>
            </a:extLst>
          </p:cNvPr>
          <p:cNvPicPr>
            <a:picLocks noChangeAspect="1"/>
          </p:cNvPicPr>
          <p:nvPr/>
        </p:nvPicPr>
        <p:blipFill>
          <a:blip r:embed="rId4">
            <a:extLst>
              <a:ext uri="{BEBA8EAE-BF5A-486C-A8C5-ECC9F3942E4B}">
                <a14:imgProps xmlns:a14="http://schemas.microsoft.com/office/drawing/2010/main">
                  <a14:imgLayer r:embed="rId3">
                    <a14:imgEffect>
                      <a14:backgroundRemoval t="24479" b="63542" l="65407" r="88227">
                        <a14:foregroundMark x1="88009" y1="59635" x2="88009" y2="59635"/>
                        <a14:foregroundMark x1="88227" y1="57813" x2="88227" y2="57813"/>
                        <a14:foregroundMark x1="68096" y1="62370" x2="68096" y2="62370"/>
                        <a14:foregroundMark x1="72166" y1="63281" x2="72166" y2="63281"/>
                      </a14:backgroundRemoval>
                    </a14:imgEffect>
                  </a14:imgLayer>
                </a14:imgProps>
              </a:ext>
            </a:extLst>
          </a:blip>
          <a:srcRect l="62656" t="19748" r="9219" b="31512"/>
          <a:stretch>
            <a:fillRect/>
          </a:stretch>
        </p:blipFill>
        <p:spPr>
          <a:xfrm>
            <a:off x="10414000" y="1981200"/>
            <a:ext cx="3733800" cy="3609340"/>
          </a:xfrm>
          <a:prstGeom prst="rect">
            <a:avLst/>
          </a:prstGeom>
        </p:spPr>
      </p:pic>
      <p:sp>
        <p:nvSpPr>
          <p:cNvPr id="4" name="Text Placeholder 6">
            <a:extLst>
              <a:ext uri="{FF2B5EF4-FFF2-40B4-BE49-F238E27FC236}">
                <a16:creationId xmlns:a16="http://schemas.microsoft.com/office/drawing/2014/main" id="{AA6699F6-ECE5-C83A-15DE-6989A842C2D9}"/>
              </a:ext>
            </a:extLst>
          </p:cNvPr>
          <p:cNvSpPr txBox="1">
            <a:spLocks/>
          </p:cNvSpPr>
          <p:nvPr/>
        </p:nvSpPr>
        <p:spPr>
          <a:xfrm>
            <a:off x="1257728" y="690554"/>
            <a:ext cx="13784781" cy="129573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600"/>
              </a:spcBef>
              <a:buNone/>
            </a:pPr>
            <a:r>
              <a:rPr lang="zh-TW" altLang="en-US" sz="5400" b="1" dirty="0">
                <a:solidFill>
                  <a:srgbClr val="0070C0"/>
                </a:solidFill>
                <a:latin typeface="微軟正黑體" panose="020B0604030504040204" pitchFamily="34" charset="-120"/>
                <a:ea typeface="微軟正黑體" panose="020B0604030504040204" pitchFamily="34" charset="-120"/>
                <a:cs typeface="Arial" pitchFamily="34" charset="0"/>
              </a:rPr>
              <a:t>增列硬固混凝土水溶性氯離子檢測標準</a:t>
            </a:r>
          </a:p>
        </p:txBody>
      </p:sp>
      <p:sp>
        <p:nvSpPr>
          <p:cNvPr id="5" name="Text Placeholder 6">
            <a:extLst>
              <a:ext uri="{FF2B5EF4-FFF2-40B4-BE49-F238E27FC236}">
                <a16:creationId xmlns:a16="http://schemas.microsoft.com/office/drawing/2014/main" id="{10FD48C4-7D2B-22C8-5CF6-8FC73F769CD9}"/>
              </a:ext>
            </a:extLst>
          </p:cNvPr>
          <p:cNvSpPr txBox="1">
            <a:spLocks/>
          </p:cNvSpPr>
          <p:nvPr/>
        </p:nvSpPr>
        <p:spPr>
          <a:xfrm>
            <a:off x="663353" y="5719825"/>
            <a:ext cx="6553200" cy="18288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zh-TW" altLang="en-US" sz="4000" dirty="0">
                <a:solidFill>
                  <a:srgbClr val="00B050"/>
                </a:solidFill>
                <a:latin typeface="微軟正黑體" panose="020B0604030504040204" pitchFamily="34" charset="-120"/>
                <a:ea typeface="微軟正黑體" panose="020B0604030504040204" pitchFamily="34" charset="-120"/>
                <a:cs typeface="Arial" pitchFamily="34" charset="0"/>
              </a:rPr>
              <a:t>過去使用新拌混凝土</a:t>
            </a:r>
            <a:endParaRPr lang="en-US" altLang="zh-TW" sz="4000" dirty="0">
              <a:solidFill>
                <a:srgbClr val="00B050"/>
              </a:solidFill>
              <a:latin typeface="微軟正黑體" panose="020B0604030504040204" pitchFamily="34" charset="-120"/>
              <a:ea typeface="微軟正黑體" panose="020B0604030504040204" pitchFamily="34" charset="-120"/>
              <a:cs typeface="Arial" pitchFamily="34" charset="0"/>
            </a:endParaRPr>
          </a:p>
          <a:p>
            <a:pPr marL="0" indent="0" algn="ctr">
              <a:buNone/>
            </a:pPr>
            <a:r>
              <a:rPr lang="zh-TW" altLang="en-US" sz="4000" dirty="0">
                <a:solidFill>
                  <a:srgbClr val="00B050"/>
                </a:solidFill>
                <a:latin typeface="微軟正黑體" panose="020B0604030504040204" pitchFamily="34" charset="-120"/>
                <a:ea typeface="微軟正黑體" panose="020B0604030504040204" pitchFamily="34" charset="-120"/>
                <a:cs typeface="Arial" pitchFamily="34" charset="0"/>
              </a:rPr>
              <a:t>氯離子檢測標準</a:t>
            </a:r>
            <a:endParaRPr lang="en-US" altLang="zh-TW" sz="4400" dirty="0">
              <a:solidFill>
                <a:srgbClr val="00B050"/>
              </a:solidFill>
              <a:latin typeface="微軟正黑體" panose="020B0604030504040204" pitchFamily="34" charset="-120"/>
              <a:ea typeface="微軟正黑體" panose="020B0604030504040204" pitchFamily="34" charset="-120"/>
              <a:cs typeface="Arial" pitchFamily="34" charset="0"/>
            </a:endParaRPr>
          </a:p>
        </p:txBody>
      </p:sp>
      <p:pic>
        <p:nvPicPr>
          <p:cNvPr id="8" name="圖片 7">
            <a:extLst>
              <a:ext uri="{FF2B5EF4-FFF2-40B4-BE49-F238E27FC236}">
                <a16:creationId xmlns:a16="http://schemas.microsoft.com/office/drawing/2014/main" id="{A54E34CA-3290-035B-D37D-D6F0015F9F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4111" y="3149175"/>
            <a:ext cx="1905340" cy="1905340"/>
          </a:xfrm>
          <a:prstGeom prst="rect">
            <a:avLst/>
          </a:prstGeom>
        </p:spPr>
      </p:pic>
      <p:sp>
        <p:nvSpPr>
          <p:cNvPr id="9" name="Text Placeholder 6">
            <a:extLst>
              <a:ext uri="{FF2B5EF4-FFF2-40B4-BE49-F238E27FC236}">
                <a16:creationId xmlns:a16="http://schemas.microsoft.com/office/drawing/2014/main" id="{D3295B84-509C-4631-6B88-4C4BEF225934}"/>
              </a:ext>
            </a:extLst>
          </p:cNvPr>
          <p:cNvSpPr txBox="1">
            <a:spLocks/>
          </p:cNvSpPr>
          <p:nvPr/>
        </p:nvSpPr>
        <p:spPr>
          <a:xfrm>
            <a:off x="8051800" y="5714495"/>
            <a:ext cx="7464647" cy="18288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zh-TW" sz="4000" dirty="0">
                <a:solidFill>
                  <a:srgbClr val="00B050"/>
                </a:solidFill>
                <a:latin typeface="微軟正黑體" panose="020B0604030504040204" pitchFamily="34" charset="-120"/>
                <a:ea typeface="微軟正黑體" panose="020B0604030504040204" pitchFamily="34" charset="-120"/>
                <a:cs typeface="Arial" pitchFamily="34" charset="0"/>
              </a:rPr>
              <a:t>114.7.1</a:t>
            </a:r>
            <a:r>
              <a:rPr lang="zh-TW" altLang="en-US" sz="4000" dirty="0">
                <a:solidFill>
                  <a:srgbClr val="00B050"/>
                </a:solidFill>
                <a:latin typeface="微軟正黑體" panose="020B0604030504040204" pitchFamily="34" charset="-120"/>
                <a:ea typeface="微軟正黑體" panose="020B0604030504040204" pitchFamily="34" charset="-120"/>
                <a:cs typeface="Arial" pitchFamily="34" charset="0"/>
              </a:rPr>
              <a:t>後建物申報施工勘驗</a:t>
            </a:r>
            <a:endParaRPr lang="en-US" altLang="zh-TW" sz="4000" dirty="0">
              <a:solidFill>
                <a:srgbClr val="00B050"/>
              </a:solidFill>
              <a:latin typeface="微軟正黑體" panose="020B0604030504040204" pitchFamily="34" charset="-120"/>
              <a:ea typeface="微軟正黑體" panose="020B0604030504040204" pitchFamily="34" charset="-120"/>
              <a:cs typeface="Arial" pitchFamily="34" charset="0"/>
            </a:endParaRPr>
          </a:p>
          <a:p>
            <a:pPr marL="0" indent="0" algn="ctr">
              <a:buNone/>
            </a:pPr>
            <a:r>
              <a:rPr lang="zh-TW" altLang="en-US" sz="4000" dirty="0">
                <a:solidFill>
                  <a:srgbClr val="00B050"/>
                </a:solidFill>
                <a:latin typeface="微軟正黑體" panose="020B0604030504040204" pitchFamily="34" charset="-120"/>
                <a:ea typeface="微軟正黑體" panose="020B0604030504040204" pitchFamily="34" charset="-120"/>
                <a:cs typeface="Arial" pitchFamily="34" charset="0"/>
              </a:rPr>
              <a:t>適用硬固混凝土氯離子檢測標準</a:t>
            </a:r>
            <a:endParaRPr lang="en-US" altLang="zh-TW" sz="4400" dirty="0">
              <a:solidFill>
                <a:srgbClr val="00B050"/>
              </a:solidFill>
              <a:latin typeface="微軟正黑體" panose="020B0604030504040204" pitchFamily="34" charset="-120"/>
              <a:ea typeface="微軟正黑體" panose="020B0604030504040204" pitchFamily="34" charset="-120"/>
              <a:cs typeface="Arial" pitchFamily="34" charset="0"/>
            </a:endParaRPr>
          </a:p>
        </p:txBody>
      </p:sp>
      <p:grpSp>
        <p:nvGrpSpPr>
          <p:cNvPr id="16" name="群組 15">
            <a:extLst>
              <a:ext uri="{FF2B5EF4-FFF2-40B4-BE49-F238E27FC236}">
                <a16:creationId xmlns:a16="http://schemas.microsoft.com/office/drawing/2014/main" id="{A79EDF2F-7542-ABD0-86BE-9F248BC1EC9E}"/>
              </a:ext>
            </a:extLst>
          </p:cNvPr>
          <p:cNvGrpSpPr/>
          <p:nvPr/>
        </p:nvGrpSpPr>
        <p:grpSpPr>
          <a:xfrm>
            <a:off x="965200" y="655065"/>
            <a:ext cx="12951047" cy="1285694"/>
            <a:chOff x="2768340" y="731705"/>
            <a:chExt cx="12951047" cy="1285694"/>
          </a:xfrm>
        </p:grpSpPr>
        <p:sp>
          <p:nvSpPr>
            <p:cNvPr id="6" name="Rectangle 9">
              <a:extLst>
                <a:ext uri="{FF2B5EF4-FFF2-40B4-BE49-F238E27FC236}">
                  <a16:creationId xmlns:a16="http://schemas.microsoft.com/office/drawing/2014/main" id="{F30716BB-C764-47B5-75E4-38AE045793C8}"/>
                </a:ext>
              </a:extLst>
            </p:cNvPr>
            <p:cNvSpPr/>
            <p:nvPr/>
          </p:nvSpPr>
          <p:spPr>
            <a:xfrm>
              <a:off x="2768340" y="731705"/>
              <a:ext cx="1287787" cy="128569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AutoShape 92">
              <a:extLst>
                <a:ext uri="{FF2B5EF4-FFF2-40B4-BE49-F238E27FC236}">
                  <a16:creationId xmlns:a16="http://schemas.microsoft.com/office/drawing/2014/main" id="{15901B56-402C-77FD-A3FB-29DEB55B00DF}"/>
                </a:ext>
              </a:extLst>
            </p:cNvPr>
            <p:cNvSpPr>
              <a:spLocks noChangeAspect="1" noChangeArrowheads="1"/>
            </p:cNvSpPr>
            <p:nvPr/>
          </p:nvSpPr>
          <p:spPr bwMode="auto">
            <a:xfrm rot="16200000" flipH="1">
              <a:off x="3078648" y="1314031"/>
              <a:ext cx="667169" cy="667169"/>
            </a:xfrm>
            <a:prstGeom prst="ellipse">
              <a:avLst/>
            </a:prstGeom>
            <a:solidFill>
              <a:schemeClr val="bg1"/>
            </a:solidFill>
            <a:ln w="50800">
              <a:solidFill>
                <a:srgbClr val="0070C0"/>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endParaRPr>
            </a:p>
          </p:txBody>
        </p:sp>
        <p:sp>
          <p:nvSpPr>
            <p:cNvPr id="10" name="TextBox 5">
              <a:extLst>
                <a:ext uri="{FF2B5EF4-FFF2-40B4-BE49-F238E27FC236}">
                  <a16:creationId xmlns:a16="http://schemas.microsoft.com/office/drawing/2014/main" id="{FD679672-CFC0-7D5C-0577-CB00ED4E8C15}"/>
                </a:ext>
              </a:extLst>
            </p:cNvPr>
            <p:cNvSpPr txBox="1"/>
            <p:nvPr/>
          </p:nvSpPr>
          <p:spPr>
            <a:xfrm>
              <a:off x="3060868" y="1366434"/>
              <a:ext cx="648000" cy="553998"/>
            </a:xfrm>
            <a:prstGeom prst="rect">
              <a:avLst/>
            </a:prstGeom>
            <a:noFill/>
          </p:spPr>
          <p:txBody>
            <a:bodyPr wrap="square" tIns="0" bIns="0" rtlCol="0" anchor="ctr">
              <a:spAutoFit/>
            </a:bodyPr>
            <a:lstStyle/>
            <a:p>
              <a:pPr algn="ctr"/>
              <a:r>
                <a:rPr lang="en-US" altLang="ko-KR" sz="3600" b="1"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1</a:t>
              </a:r>
              <a:endParaRPr lang="en-US" altLang="ko-KR" sz="3200" b="1"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p:txBody>
        </p:sp>
        <p:cxnSp>
          <p:nvCxnSpPr>
            <p:cNvPr id="12" name="直線接點 11">
              <a:extLst>
                <a:ext uri="{FF2B5EF4-FFF2-40B4-BE49-F238E27FC236}">
                  <a16:creationId xmlns:a16="http://schemas.microsoft.com/office/drawing/2014/main" id="{54C35563-62F6-DCDA-85B2-831846CB2727}"/>
                </a:ext>
              </a:extLst>
            </p:cNvPr>
            <p:cNvCxnSpPr>
              <a:cxnSpLocks/>
            </p:cNvCxnSpPr>
            <p:nvPr/>
          </p:nvCxnSpPr>
          <p:spPr>
            <a:xfrm>
              <a:off x="3001755" y="1987231"/>
              <a:ext cx="12717632" cy="26213"/>
            </a:xfrm>
            <a:prstGeom prst="line">
              <a:avLst/>
            </a:prstGeom>
            <a:ln w="60325">
              <a:solidFill>
                <a:srgbClr val="0070C0"/>
              </a:solidFill>
            </a:ln>
          </p:spPr>
          <p:style>
            <a:lnRef idx="2">
              <a:schemeClr val="accent1"/>
            </a:lnRef>
            <a:fillRef idx="0">
              <a:schemeClr val="accent1"/>
            </a:fillRef>
            <a:effectRef idx="1">
              <a:schemeClr val="accent1"/>
            </a:effectRef>
            <a:fontRef idx="minor">
              <a:schemeClr val="tx1"/>
            </a:fontRef>
          </p:style>
        </p:cxnSp>
      </p:grpSp>
      <p:sp>
        <p:nvSpPr>
          <p:cNvPr id="11" name="投影片編號版面配置區 10">
            <a:extLst>
              <a:ext uri="{FF2B5EF4-FFF2-40B4-BE49-F238E27FC236}">
                <a16:creationId xmlns:a16="http://schemas.microsoft.com/office/drawing/2014/main" id="{196C2BBC-7B96-5ED4-02DF-EB4565EDCCFC}"/>
              </a:ext>
            </a:extLst>
          </p:cNvPr>
          <p:cNvSpPr>
            <a:spLocks noGrp="1"/>
          </p:cNvSpPr>
          <p:nvPr>
            <p:ph type="sldNum" sz="quarter" idx="12"/>
          </p:nvPr>
        </p:nvSpPr>
        <p:spPr/>
        <p:txBody>
          <a:bodyPr/>
          <a:lstStyle/>
          <a:p>
            <a:fld id="{D2ECEEA3-D42D-490E-AABA-CA4905357554}" type="slidenum">
              <a:rPr lang="zh-TW" altLang="en-US" smtClean="0"/>
              <a:t>12</a:t>
            </a:fld>
            <a:endParaRPr lang="zh-TW" altLang="en-US"/>
          </a:p>
        </p:txBody>
      </p:sp>
    </p:spTree>
    <p:extLst>
      <p:ext uri="{BB962C8B-B14F-4D97-AF65-F5344CB8AC3E}">
        <p14:creationId xmlns:p14="http://schemas.microsoft.com/office/powerpoint/2010/main" val="2070687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2F9CB11A-0191-4E25-02DE-59D199353AF6}"/>
              </a:ext>
            </a:extLst>
          </p:cNvPr>
          <p:cNvSpPr/>
          <p:nvPr/>
        </p:nvSpPr>
        <p:spPr>
          <a:xfrm>
            <a:off x="1422400" y="5905268"/>
            <a:ext cx="8900876" cy="2291414"/>
          </a:xfrm>
          <a:prstGeom prst="roundRect">
            <a:avLst/>
          </a:prstGeom>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84D3A693-E745-3B60-3CEE-9FB23C5D31D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96041" y="2564969"/>
            <a:ext cx="1607187" cy="1607187"/>
          </a:xfrm>
          <a:prstGeom prst="rect">
            <a:avLst/>
          </a:prstGeom>
        </p:spPr>
      </p:pic>
      <p:sp>
        <p:nvSpPr>
          <p:cNvPr id="16" name="Text Placeholder 6">
            <a:extLst>
              <a:ext uri="{FF2B5EF4-FFF2-40B4-BE49-F238E27FC236}">
                <a16:creationId xmlns:a16="http://schemas.microsoft.com/office/drawing/2014/main" id="{67847EBA-3707-4532-DC5D-D9D846D310CC}"/>
              </a:ext>
            </a:extLst>
          </p:cNvPr>
          <p:cNvSpPr txBox="1">
            <a:spLocks/>
          </p:cNvSpPr>
          <p:nvPr/>
        </p:nvSpPr>
        <p:spPr>
          <a:xfrm>
            <a:off x="628876" y="645891"/>
            <a:ext cx="15324556" cy="1371939"/>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600"/>
              </a:spcBef>
              <a:buNone/>
            </a:pPr>
            <a:r>
              <a:rPr lang="zh-TW" altLang="en-US" sz="6600" b="1" dirty="0">
                <a:solidFill>
                  <a:srgbClr val="0070C0"/>
                </a:solidFill>
                <a:latin typeface="微軟正黑體" panose="020B0604030504040204" pitchFamily="34" charset="-120"/>
                <a:ea typeface="微軟正黑體" panose="020B0604030504040204" pitchFamily="34" charset="-120"/>
                <a:cs typeface="Arial" pitchFamily="34" charset="0"/>
              </a:rPr>
              <a:t>混凝土氯離子檢測標準</a:t>
            </a:r>
          </a:p>
        </p:txBody>
      </p:sp>
      <p:sp>
        <p:nvSpPr>
          <p:cNvPr id="17" name="TextBox 57">
            <a:extLst>
              <a:ext uri="{FF2B5EF4-FFF2-40B4-BE49-F238E27FC236}">
                <a16:creationId xmlns:a16="http://schemas.microsoft.com/office/drawing/2014/main" id="{9AECC58F-B5DF-0C9E-BF46-A074E55CFA73}"/>
              </a:ext>
            </a:extLst>
          </p:cNvPr>
          <p:cNvSpPr txBox="1"/>
          <p:nvPr/>
        </p:nvSpPr>
        <p:spPr>
          <a:xfrm>
            <a:off x="1845609" y="2834428"/>
            <a:ext cx="2183795" cy="646331"/>
          </a:xfrm>
          <a:prstGeom prst="rect">
            <a:avLst/>
          </a:prstGeom>
          <a:noFill/>
        </p:spPr>
        <p:txBody>
          <a:bodyPr wrap="square" rtlCol="0">
            <a:spAutoFit/>
          </a:bodyPr>
          <a:lstStyle/>
          <a:p>
            <a:pPr algn="ctr"/>
            <a:r>
              <a:rPr lang="en-US" altLang="zh-TW" sz="3600" dirty="0">
                <a:solidFill>
                  <a:srgbClr val="00B050"/>
                </a:solidFill>
                <a:latin typeface="微軟正黑體" panose="020B0604030504040204" pitchFamily="34" charset="-120"/>
                <a:ea typeface="微軟正黑體" panose="020B0604030504040204" pitchFamily="34" charset="-120"/>
                <a:cs typeface="Arial" pitchFamily="34" charset="0"/>
              </a:rPr>
              <a:t>83.07.22</a:t>
            </a:r>
            <a:endParaRPr lang="ko-KR" altLang="en-US" sz="3600" dirty="0">
              <a:solidFill>
                <a:srgbClr val="00B050"/>
              </a:solidFill>
              <a:latin typeface="微軟正黑體" panose="020B0604030504040204" pitchFamily="34" charset="-120"/>
              <a:cs typeface="Arial" pitchFamily="34" charset="0"/>
            </a:endParaRPr>
          </a:p>
        </p:txBody>
      </p:sp>
      <p:pic>
        <p:nvPicPr>
          <p:cNvPr id="19" name="圖片 18">
            <a:extLst>
              <a:ext uri="{FF2B5EF4-FFF2-40B4-BE49-F238E27FC236}">
                <a16:creationId xmlns:a16="http://schemas.microsoft.com/office/drawing/2014/main" id="{F1137D38-F98D-6135-4E47-E0CD9A6B81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0544" y="2573171"/>
            <a:ext cx="1598985" cy="1598985"/>
          </a:xfrm>
          <a:prstGeom prst="rect">
            <a:avLst/>
          </a:prstGeom>
        </p:spPr>
      </p:pic>
      <p:cxnSp>
        <p:nvCxnSpPr>
          <p:cNvPr id="21" name="直線接點 20">
            <a:extLst>
              <a:ext uri="{FF2B5EF4-FFF2-40B4-BE49-F238E27FC236}">
                <a16:creationId xmlns:a16="http://schemas.microsoft.com/office/drawing/2014/main" id="{D343F805-929B-D3E5-77FF-E717E756B6F5}"/>
              </a:ext>
            </a:extLst>
          </p:cNvPr>
          <p:cNvCxnSpPr>
            <a:cxnSpLocks/>
          </p:cNvCxnSpPr>
          <p:nvPr/>
        </p:nvCxnSpPr>
        <p:spPr>
          <a:xfrm flipV="1">
            <a:off x="811641" y="4076105"/>
            <a:ext cx="14495130" cy="28909"/>
          </a:xfrm>
          <a:prstGeom prst="line">
            <a:avLst/>
          </a:prstGeom>
          <a:ln w="117475">
            <a:headEnd type="none"/>
            <a:tailEnd type="triangle"/>
          </a:ln>
        </p:spPr>
        <p:style>
          <a:lnRef idx="2">
            <a:schemeClr val="dk1"/>
          </a:lnRef>
          <a:fillRef idx="0">
            <a:schemeClr val="dk1"/>
          </a:fillRef>
          <a:effectRef idx="1">
            <a:schemeClr val="dk1"/>
          </a:effectRef>
          <a:fontRef idx="minor">
            <a:schemeClr val="tx1"/>
          </a:fontRef>
        </p:style>
      </p:cxnSp>
      <p:sp>
        <p:nvSpPr>
          <p:cNvPr id="24" name="橢圓 23">
            <a:extLst>
              <a:ext uri="{FF2B5EF4-FFF2-40B4-BE49-F238E27FC236}">
                <a16:creationId xmlns:a16="http://schemas.microsoft.com/office/drawing/2014/main" id="{16555BB5-C4D4-91AF-D361-3A6E1B845BF0}"/>
              </a:ext>
            </a:extLst>
          </p:cNvPr>
          <p:cNvSpPr>
            <a:spLocks noChangeAspect="1"/>
          </p:cNvSpPr>
          <p:nvPr/>
        </p:nvSpPr>
        <p:spPr>
          <a:xfrm>
            <a:off x="2767898" y="3789615"/>
            <a:ext cx="533400" cy="533400"/>
          </a:xfrm>
          <a:prstGeom prst="ellipse">
            <a:avLst/>
          </a:prstGeom>
          <a:solidFill>
            <a:srgbClr val="0070C0"/>
          </a:solidFill>
          <a:ln>
            <a:solidFill>
              <a:srgbClr val="0070C0"/>
            </a:soli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橢圓 24">
            <a:extLst>
              <a:ext uri="{FF2B5EF4-FFF2-40B4-BE49-F238E27FC236}">
                <a16:creationId xmlns:a16="http://schemas.microsoft.com/office/drawing/2014/main" id="{D32C673A-8C38-38A3-AB63-241713F75CE8}"/>
              </a:ext>
            </a:extLst>
          </p:cNvPr>
          <p:cNvSpPr>
            <a:spLocks noChangeAspect="1"/>
          </p:cNvSpPr>
          <p:nvPr/>
        </p:nvSpPr>
        <p:spPr>
          <a:xfrm>
            <a:off x="5081320" y="3789615"/>
            <a:ext cx="533400" cy="533400"/>
          </a:xfrm>
          <a:prstGeom prst="ellipse">
            <a:avLst/>
          </a:prstGeom>
          <a:solidFill>
            <a:srgbClr val="0070C0"/>
          </a:solidFill>
          <a:ln>
            <a:solidFill>
              <a:srgbClr val="0070C0"/>
            </a:soli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TextBox 57">
            <a:extLst>
              <a:ext uri="{FF2B5EF4-FFF2-40B4-BE49-F238E27FC236}">
                <a16:creationId xmlns:a16="http://schemas.microsoft.com/office/drawing/2014/main" id="{98B2D310-AA14-B7DB-62A4-2B8A09321020}"/>
              </a:ext>
            </a:extLst>
          </p:cNvPr>
          <p:cNvSpPr txBox="1"/>
          <p:nvPr/>
        </p:nvSpPr>
        <p:spPr>
          <a:xfrm>
            <a:off x="4299256" y="2833644"/>
            <a:ext cx="2183795" cy="646331"/>
          </a:xfrm>
          <a:prstGeom prst="rect">
            <a:avLst/>
          </a:prstGeom>
          <a:noFill/>
        </p:spPr>
        <p:txBody>
          <a:bodyPr wrap="square" rtlCol="0">
            <a:spAutoFit/>
          </a:bodyPr>
          <a:lstStyle/>
          <a:p>
            <a:pPr algn="ctr"/>
            <a:r>
              <a:rPr lang="en-US" altLang="zh-TW" sz="3600" dirty="0">
                <a:solidFill>
                  <a:srgbClr val="00B050"/>
                </a:solidFill>
                <a:latin typeface="微軟正黑體" panose="020B0604030504040204" pitchFamily="34" charset="-120"/>
                <a:ea typeface="微軟正黑體" panose="020B0604030504040204" pitchFamily="34" charset="-120"/>
                <a:cs typeface="Arial" pitchFamily="34" charset="0"/>
              </a:rPr>
              <a:t>87.06.25</a:t>
            </a:r>
            <a:endParaRPr lang="ko-KR" altLang="en-US" sz="3600" dirty="0">
              <a:solidFill>
                <a:srgbClr val="00B050"/>
              </a:solidFill>
              <a:latin typeface="微軟正黑體" panose="020B0604030504040204" pitchFamily="34" charset="-120"/>
              <a:cs typeface="Arial" pitchFamily="34" charset="0"/>
            </a:endParaRPr>
          </a:p>
        </p:txBody>
      </p:sp>
      <p:sp>
        <p:nvSpPr>
          <p:cNvPr id="27" name="橢圓 26">
            <a:extLst>
              <a:ext uri="{FF2B5EF4-FFF2-40B4-BE49-F238E27FC236}">
                <a16:creationId xmlns:a16="http://schemas.microsoft.com/office/drawing/2014/main" id="{A89921B4-E4AD-BE4B-5930-E0F8EFE96B54}"/>
              </a:ext>
            </a:extLst>
          </p:cNvPr>
          <p:cNvSpPr>
            <a:spLocks noChangeAspect="1"/>
          </p:cNvSpPr>
          <p:nvPr/>
        </p:nvSpPr>
        <p:spPr>
          <a:xfrm>
            <a:off x="7928143" y="3803558"/>
            <a:ext cx="533400" cy="533400"/>
          </a:xfrm>
          <a:prstGeom prst="ellipse">
            <a:avLst/>
          </a:prstGeom>
          <a:solidFill>
            <a:srgbClr val="0070C0"/>
          </a:solidFill>
          <a:ln>
            <a:solidFill>
              <a:srgbClr val="0070C0"/>
            </a:soli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8" name="TextBox 57">
            <a:extLst>
              <a:ext uri="{FF2B5EF4-FFF2-40B4-BE49-F238E27FC236}">
                <a16:creationId xmlns:a16="http://schemas.microsoft.com/office/drawing/2014/main" id="{B36D87F6-2911-EE15-6312-68FD7A8F50BB}"/>
              </a:ext>
            </a:extLst>
          </p:cNvPr>
          <p:cNvSpPr txBox="1"/>
          <p:nvPr/>
        </p:nvSpPr>
        <p:spPr>
          <a:xfrm>
            <a:off x="6945843" y="2833644"/>
            <a:ext cx="2475355" cy="646331"/>
          </a:xfrm>
          <a:prstGeom prst="rect">
            <a:avLst/>
          </a:prstGeom>
          <a:noFill/>
        </p:spPr>
        <p:txBody>
          <a:bodyPr wrap="square" rtlCol="0">
            <a:spAutoFit/>
          </a:bodyPr>
          <a:lstStyle/>
          <a:p>
            <a:pPr algn="ctr"/>
            <a:r>
              <a:rPr lang="en-US" altLang="zh-TW" sz="3600" dirty="0">
                <a:solidFill>
                  <a:srgbClr val="00B050"/>
                </a:solidFill>
                <a:latin typeface="微軟正黑體" panose="020B0604030504040204" pitchFamily="34" charset="-120"/>
                <a:ea typeface="微軟正黑體" panose="020B0604030504040204" pitchFamily="34" charset="-120"/>
                <a:cs typeface="Arial" pitchFamily="34" charset="0"/>
              </a:rPr>
              <a:t>104.01.13</a:t>
            </a:r>
            <a:endParaRPr lang="ko-KR" altLang="en-US" sz="3600" dirty="0">
              <a:solidFill>
                <a:srgbClr val="00B050"/>
              </a:solidFill>
              <a:latin typeface="微軟正黑體" panose="020B0604030504040204" pitchFamily="34" charset="-120"/>
              <a:cs typeface="Arial" pitchFamily="34" charset="0"/>
            </a:endParaRPr>
          </a:p>
        </p:txBody>
      </p:sp>
      <p:sp>
        <p:nvSpPr>
          <p:cNvPr id="29" name="橢圓 28">
            <a:extLst>
              <a:ext uri="{FF2B5EF4-FFF2-40B4-BE49-F238E27FC236}">
                <a16:creationId xmlns:a16="http://schemas.microsoft.com/office/drawing/2014/main" id="{9255CB44-2C1C-4397-C449-E52A3D5557A4}"/>
              </a:ext>
            </a:extLst>
          </p:cNvPr>
          <p:cNvSpPr>
            <a:spLocks noChangeAspect="1"/>
          </p:cNvSpPr>
          <p:nvPr/>
        </p:nvSpPr>
        <p:spPr>
          <a:xfrm>
            <a:off x="10995966" y="3803558"/>
            <a:ext cx="533400" cy="533400"/>
          </a:xfrm>
          <a:prstGeom prst="ellipse">
            <a:avLst/>
          </a:prstGeom>
          <a:solidFill>
            <a:srgbClr val="0070C0"/>
          </a:solidFill>
          <a:ln>
            <a:solidFill>
              <a:srgbClr val="0070C0"/>
            </a:solidFill>
          </a:ln>
          <a:effectLst>
            <a:outerShdw blurRad="63500" sx="102000" sy="102000" algn="ctr"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TextBox 57">
            <a:extLst>
              <a:ext uri="{FF2B5EF4-FFF2-40B4-BE49-F238E27FC236}">
                <a16:creationId xmlns:a16="http://schemas.microsoft.com/office/drawing/2014/main" id="{657B1231-8FB0-36D4-59AE-A7745FB16BAB}"/>
              </a:ext>
            </a:extLst>
          </p:cNvPr>
          <p:cNvSpPr txBox="1"/>
          <p:nvPr/>
        </p:nvSpPr>
        <p:spPr>
          <a:xfrm>
            <a:off x="9880047" y="2837927"/>
            <a:ext cx="2842301" cy="646331"/>
          </a:xfrm>
          <a:prstGeom prst="rect">
            <a:avLst/>
          </a:prstGeom>
          <a:noFill/>
        </p:spPr>
        <p:txBody>
          <a:bodyPr wrap="square" rtlCol="0">
            <a:spAutoFit/>
          </a:bodyPr>
          <a:lstStyle/>
          <a:p>
            <a:pPr algn="ctr"/>
            <a:r>
              <a:rPr lang="en-US" altLang="zh-TW" sz="3600" dirty="0">
                <a:solidFill>
                  <a:srgbClr val="00B050"/>
                </a:solidFill>
                <a:latin typeface="微軟正黑體" panose="020B0604030504040204" pitchFamily="34" charset="-120"/>
                <a:ea typeface="微軟正黑體" panose="020B0604030504040204" pitchFamily="34" charset="-120"/>
                <a:cs typeface="Arial" pitchFamily="34" charset="0"/>
              </a:rPr>
              <a:t>114.07.01</a:t>
            </a:r>
            <a:endParaRPr lang="ko-KR" altLang="en-US" sz="3600" dirty="0">
              <a:solidFill>
                <a:srgbClr val="00B050"/>
              </a:solidFill>
              <a:latin typeface="微軟正黑體" panose="020B0604030504040204" pitchFamily="34" charset="-120"/>
              <a:cs typeface="Arial" pitchFamily="34" charset="0"/>
            </a:endParaRPr>
          </a:p>
        </p:txBody>
      </p:sp>
      <p:sp>
        <p:nvSpPr>
          <p:cNvPr id="47" name="Text Placeholder 6">
            <a:extLst>
              <a:ext uri="{FF2B5EF4-FFF2-40B4-BE49-F238E27FC236}">
                <a16:creationId xmlns:a16="http://schemas.microsoft.com/office/drawing/2014/main" id="{48B28A0C-59B9-8BC1-5C62-BAD66B817DCE}"/>
              </a:ext>
            </a:extLst>
          </p:cNvPr>
          <p:cNvSpPr txBox="1">
            <a:spLocks/>
          </p:cNvSpPr>
          <p:nvPr/>
        </p:nvSpPr>
        <p:spPr>
          <a:xfrm>
            <a:off x="2732136" y="5913928"/>
            <a:ext cx="7506793" cy="2252073"/>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4000" dirty="0">
                <a:solidFill>
                  <a:schemeClr val="bg1"/>
                </a:solidFill>
                <a:latin typeface="微軟正黑體" panose="020B0604030504040204" pitchFamily="34" charset="-120"/>
                <a:ea typeface="微軟正黑體" panose="020B0604030504040204" pitchFamily="34" charset="-120"/>
                <a:cs typeface="Arial" pitchFamily="34" charset="0"/>
              </a:rPr>
              <a:t>可向地方建管機關申請檢測報告並注意不同時期興建建物所適用之檢測標準</a:t>
            </a:r>
          </a:p>
        </p:txBody>
      </p:sp>
      <p:sp>
        <p:nvSpPr>
          <p:cNvPr id="48" name="TextBox 57">
            <a:extLst>
              <a:ext uri="{FF2B5EF4-FFF2-40B4-BE49-F238E27FC236}">
                <a16:creationId xmlns:a16="http://schemas.microsoft.com/office/drawing/2014/main" id="{5AE6A074-6B1E-0CB9-17DE-E0C9593D4FD2}"/>
              </a:ext>
            </a:extLst>
          </p:cNvPr>
          <p:cNvSpPr txBox="1"/>
          <p:nvPr/>
        </p:nvSpPr>
        <p:spPr>
          <a:xfrm>
            <a:off x="2853599" y="4445714"/>
            <a:ext cx="2278111" cy="646331"/>
          </a:xfrm>
          <a:prstGeom prst="rect">
            <a:avLst/>
          </a:prstGeom>
          <a:noFill/>
        </p:spPr>
        <p:txBody>
          <a:bodyPr wrap="square" rtlCol="0">
            <a:spAutoFit/>
          </a:bodyPr>
          <a:lstStyle/>
          <a:p>
            <a:pPr algn="ctr"/>
            <a:r>
              <a:rPr lang="en-US" altLang="zh-TW" sz="3600" dirty="0">
                <a:solidFill>
                  <a:srgbClr val="0070C0"/>
                </a:solidFill>
                <a:latin typeface="微軟正黑體" panose="020B0604030504040204" pitchFamily="34" charset="-120"/>
                <a:ea typeface="微軟正黑體" panose="020B0604030504040204" pitchFamily="34" charset="-120"/>
                <a:cs typeface="ADLaM Display" panose="020F0502020204030204" pitchFamily="2" charset="0"/>
              </a:rPr>
              <a:t>0.6kg/㎥</a:t>
            </a:r>
            <a:endParaRPr lang="ko-KR" altLang="en-US" sz="3600" dirty="0">
              <a:solidFill>
                <a:srgbClr val="0070C0"/>
              </a:solidFill>
              <a:latin typeface="微軟正黑體" panose="020B0604030504040204" pitchFamily="34" charset="-120"/>
              <a:ea typeface="Arial Unicode MS" panose="020B0604020202020204" pitchFamily="34" charset="-120"/>
              <a:cs typeface="ADLaM Display" panose="020F0502020204030204" pitchFamily="2" charset="0"/>
            </a:endParaRPr>
          </a:p>
        </p:txBody>
      </p:sp>
      <p:sp>
        <p:nvSpPr>
          <p:cNvPr id="49" name="TextBox 57">
            <a:extLst>
              <a:ext uri="{FF2B5EF4-FFF2-40B4-BE49-F238E27FC236}">
                <a16:creationId xmlns:a16="http://schemas.microsoft.com/office/drawing/2014/main" id="{49267CA8-10CE-68CE-9E9B-7EE3740CDF0E}"/>
              </a:ext>
            </a:extLst>
          </p:cNvPr>
          <p:cNvSpPr txBox="1"/>
          <p:nvPr/>
        </p:nvSpPr>
        <p:spPr>
          <a:xfrm>
            <a:off x="668670" y="4239298"/>
            <a:ext cx="1804892" cy="1200329"/>
          </a:xfrm>
          <a:prstGeom prst="rect">
            <a:avLst/>
          </a:prstGeom>
          <a:noFill/>
        </p:spPr>
        <p:txBody>
          <a:bodyPr wrap="square" rtlCol="0">
            <a:spAutoFit/>
          </a:bodyPr>
          <a:lstStyle/>
          <a:p>
            <a:pPr algn="ctr"/>
            <a:r>
              <a:rPr lang="zh-TW" altLang="en-US" sz="3600" dirty="0">
                <a:solidFill>
                  <a:srgbClr val="0070C0"/>
                </a:solidFill>
                <a:latin typeface="微軟正黑體" panose="020B0604030504040204" pitchFamily="34" charset="-120"/>
                <a:ea typeface="微軟正黑體" panose="020B0604030504040204" pitchFamily="34" charset="-120"/>
                <a:cs typeface="Arial" pitchFamily="34" charset="0"/>
              </a:rPr>
              <a:t>未訂定</a:t>
            </a:r>
            <a:endParaRPr lang="en-US" altLang="zh-TW" sz="3600" dirty="0">
              <a:solidFill>
                <a:srgbClr val="0070C0"/>
              </a:solidFill>
              <a:latin typeface="微軟正黑體" panose="020B0604030504040204" pitchFamily="34" charset="-120"/>
              <a:ea typeface="微軟正黑體" panose="020B0604030504040204" pitchFamily="34" charset="-120"/>
              <a:cs typeface="Arial" pitchFamily="34" charset="0"/>
            </a:endParaRPr>
          </a:p>
          <a:p>
            <a:pPr algn="ctr"/>
            <a:r>
              <a:rPr lang="zh-TW" altLang="en-US" sz="3600" dirty="0">
                <a:solidFill>
                  <a:srgbClr val="0070C0"/>
                </a:solidFill>
                <a:latin typeface="微軟正黑體" panose="020B0604030504040204" pitchFamily="34" charset="-120"/>
                <a:ea typeface="微軟正黑體" panose="020B0604030504040204" pitchFamily="34" charset="-120"/>
                <a:cs typeface="Arial" pitchFamily="34" charset="0"/>
              </a:rPr>
              <a:t>標準</a:t>
            </a:r>
            <a:endParaRPr lang="ko-KR" altLang="en-US" sz="3600" dirty="0">
              <a:solidFill>
                <a:srgbClr val="0070C0"/>
              </a:solidFill>
              <a:latin typeface="微軟正黑體" panose="020B0604030504040204" pitchFamily="34" charset="-120"/>
              <a:cs typeface="Arial" pitchFamily="34" charset="0"/>
            </a:endParaRPr>
          </a:p>
        </p:txBody>
      </p:sp>
      <p:sp>
        <p:nvSpPr>
          <p:cNvPr id="51" name="TextBox 57">
            <a:extLst>
              <a:ext uri="{FF2B5EF4-FFF2-40B4-BE49-F238E27FC236}">
                <a16:creationId xmlns:a16="http://schemas.microsoft.com/office/drawing/2014/main" id="{CCCDA3C9-41F6-21BB-E710-1116A96C85B7}"/>
              </a:ext>
            </a:extLst>
          </p:cNvPr>
          <p:cNvSpPr txBox="1"/>
          <p:nvPr/>
        </p:nvSpPr>
        <p:spPr>
          <a:xfrm>
            <a:off x="5606063" y="4437054"/>
            <a:ext cx="2183795" cy="646331"/>
          </a:xfrm>
          <a:prstGeom prst="rect">
            <a:avLst/>
          </a:prstGeom>
          <a:noFill/>
        </p:spPr>
        <p:txBody>
          <a:bodyPr wrap="square" rtlCol="0">
            <a:spAutoFit/>
          </a:bodyPr>
          <a:lstStyle/>
          <a:p>
            <a:pPr algn="ctr"/>
            <a:r>
              <a:rPr lang="en-US" altLang="zh-TW" sz="3600" dirty="0">
                <a:solidFill>
                  <a:srgbClr val="0070C0"/>
                </a:solidFill>
                <a:latin typeface="微軟正黑體" panose="020B0604030504040204" pitchFamily="34" charset="-120"/>
                <a:ea typeface="微軟正黑體" panose="020B0604030504040204" pitchFamily="34" charset="-120"/>
                <a:cs typeface="ADLaM Display" panose="020F0502020204030204" pitchFamily="2" charset="0"/>
              </a:rPr>
              <a:t>0.3kg/㎥</a:t>
            </a:r>
            <a:endParaRPr lang="ko-KR" altLang="en-US" sz="3600" dirty="0">
              <a:solidFill>
                <a:srgbClr val="0070C0"/>
              </a:solidFill>
              <a:latin typeface="微軟正黑體" panose="020B0604030504040204" pitchFamily="34" charset="-120"/>
              <a:ea typeface="Arial Unicode MS" panose="020B0604020202020204" pitchFamily="34" charset="-120"/>
              <a:cs typeface="ADLaM Display" panose="020F0502020204030204" pitchFamily="2" charset="0"/>
            </a:endParaRPr>
          </a:p>
        </p:txBody>
      </p:sp>
      <p:sp>
        <p:nvSpPr>
          <p:cNvPr id="52" name="TextBox 57">
            <a:extLst>
              <a:ext uri="{FF2B5EF4-FFF2-40B4-BE49-F238E27FC236}">
                <a16:creationId xmlns:a16="http://schemas.microsoft.com/office/drawing/2014/main" id="{B3682426-1401-483C-9F56-094E9E161A42}"/>
              </a:ext>
            </a:extLst>
          </p:cNvPr>
          <p:cNvSpPr txBox="1"/>
          <p:nvPr/>
        </p:nvSpPr>
        <p:spPr>
          <a:xfrm>
            <a:off x="8489483" y="4437053"/>
            <a:ext cx="2711427" cy="646331"/>
          </a:xfrm>
          <a:prstGeom prst="rect">
            <a:avLst/>
          </a:prstGeom>
          <a:noFill/>
        </p:spPr>
        <p:txBody>
          <a:bodyPr wrap="square" rtlCol="0">
            <a:spAutoFit/>
          </a:bodyPr>
          <a:lstStyle/>
          <a:p>
            <a:pPr algn="ctr"/>
            <a:r>
              <a:rPr lang="en-US" altLang="zh-TW" sz="3600" dirty="0">
                <a:solidFill>
                  <a:srgbClr val="0070C0"/>
                </a:solidFill>
                <a:latin typeface="微軟正黑體" panose="020B0604030504040204" pitchFamily="34" charset="-120"/>
                <a:ea typeface="微軟正黑體" panose="020B0604030504040204" pitchFamily="34" charset="-120"/>
                <a:cs typeface="ADLaM Display" panose="020F0502020204030204" pitchFamily="2" charset="0"/>
              </a:rPr>
              <a:t>0.15kg/㎥</a:t>
            </a:r>
            <a:endParaRPr lang="ko-KR" altLang="en-US" sz="3600" dirty="0">
              <a:solidFill>
                <a:srgbClr val="0070C0"/>
              </a:solidFill>
              <a:latin typeface="微軟正黑體" panose="020B0604030504040204" pitchFamily="34" charset="-120"/>
              <a:ea typeface="Arial Unicode MS" panose="020B0604020202020204" pitchFamily="34" charset="-120"/>
              <a:cs typeface="ADLaM Display" panose="020F0502020204030204" pitchFamily="2" charset="0"/>
            </a:endParaRPr>
          </a:p>
        </p:txBody>
      </p:sp>
      <p:sp>
        <p:nvSpPr>
          <p:cNvPr id="53" name="等腰三角形 52">
            <a:extLst>
              <a:ext uri="{FF2B5EF4-FFF2-40B4-BE49-F238E27FC236}">
                <a16:creationId xmlns:a16="http://schemas.microsoft.com/office/drawing/2014/main" id="{A93716B6-6E91-B7A5-1DFD-816CB584E41B}"/>
              </a:ext>
            </a:extLst>
          </p:cNvPr>
          <p:cNvSpPr/>
          <p:nvPr/>
        </p:nvSpPr>
        <p:spPr>
          <a:xfrm rot="10800000">
            <a:off x="12538243" y="4377036"/>
            <a:ext cx="685800" cy="523220"/>
          </a:xfrm>
          <a:prstGeom prst="triangle">
            <a:avLst/>
          </a:prstGeom>
          <a:ln>
            <a:solidFill>
              <a:srgbClr val="0070C0"/>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 name="TextBox 57">
            <a:extLst>
              <a:ext uri="{FF2B5EF4-FFF2-40B4-BE49-F238E27FC236}">
                <a16:creationId xmlns:a16="http://schemas.microsoft.com/office/drawing/2014/main" id="{40FB7D76-0DDB-87AA-8FF2-45D39348269B}"/>
              </a:ext>
            </a:extLst>
          </p:cNvPr>
          <p:cNvSpPr txBox="1"/>
          <p:nvPr/>
        </p:nvSpPr>
        <p:spPr>
          <a:xfrm>
            <a:off x="10346644" y="5158525"/>
            <a:ext cx="5545050" cy="1615827"/>
          </a:xfrm>
          <a:prstGeom prst="rect">
            <a:avLst/>
          </a:prstGeom>
          <a:noFill/>
        </p:spPr>
        <p:txBody>
          <a:bodyPr wrap="square" rtlCol="0">
            <a:spAutoFit/>
          </a:bodyPr>
          <a:lstStyle/>
          <a:p>
            <a:pPr algn="ctr"/>
            <a:r>
              <a:rPr lang="zh-TW" altLang="en-US" sz="3300" dirty="0">
                <a:solidFill>
                  <a:schemeClr val="accent5">
                    <a:lumMod val="75000"/>
                  </a:schemeClr>
                </a:solidFill>
                <a:latin typeface="微軟正黑體" panose="020B0604030504040204" pitchFamily="34" charset="-120"/>
                <a:ea typeface="微軟正黑體" panose="020B0604030504040204" pitchFamily="34" charset="-120"/>
                <a:cs typeface="Arial" pitchFamily="34" charset="0"/>
              </a:rPr>
              <a:t>硬固混凝土中最大水溶性氯離子含量相對於配比中總膠結材質量比上限為準</a:t>
            </a:r>
            <a:endParaRPr lang="ko-KR" altLang="en-US" sz="3300" dirty="0">
              <a:solidFill>
                <a:schemeClr val="accent5">
                  <a:lumMod val="75000"/>
                </a:schemeClr>
              </a:solidFill>
              <a:latin typeface="微軟正黑體" panose="020B0604030504040204" pitchFamily="34" charset="-120"/>
              <a:cs typeface="Arial" pitchFamily="34" charset="0"/>
            </a:endParaRPr>
          </a:p>
        </p:txBody>
      </p:sp>
      <p:pic>
        <p:nvPicPr>
          <p:cNvPr id="7" name="圖片 6">
            <a:extLst>
              <a:ext uri="{FF2B5EF4-FFF2-40B4-BE49-F238E27FC236}">
                <a16:creationId xmlns:a16="http://schemas.microsoft.com/office/drawing/2014/main" id="{C60DEDFB-999F-BAD6-FD39-CE9C6E8EE4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7018" y="5850669"/>
            <a:ext cx="2358960" cy="2358960"/>
          </a:xfrm>
          <a:prstGeom prst="rect">
            <a:avLst/>
          </a:prstGeom>
        </p:spPr>
      </p:pic>
      <p:sp>
        <p:nvSpPr>
          <p:cNvPr id="2" name="投影片編號版面配置區 1">
            <a:extLst>
              <a:ext uri="{FF2B5EF4-FFF2-40B4-BE49-F238E27FC236}">
                <a16:creationId xmlns:a16="http://schemas.microsoft.com/office/drawing/2014/main" id="{41A63F56-1764-C02F-FBC6-8A8D07B08892}"/>
              </a:ext>
            </a:extLst>
          </p:cNvPr>
          <p:cNvSpPr>
            <a:spLocks noGrp="1"/>
          </p:cNvSpPr>
          <p:nvPr>
            <p:ph type="sldNum" sz="quarter" idx="12"/>
          </p:nvPr>
        </p:nvSpPr>
        <p:spPr/>
        <p:txBody>
          <a:bodyPr/>
          <a:lstStyle/>
          <a:p>
            <a:fld id="{D2ECEEA3-D42D-490E-AABA-CA4905357554}" type="slidenum">
              <a:rPr lang="zh-TW" altLang="en-US" smtClean="0"/>
              <a:t>13</a:t>
            </a:fld>
            <a:endParaRPr lang="zh-TW" altLang="en-US"/>
          </a:p>
        </p:txBody>
      </p:sp>
    </p:spTree>
    <p:extLst>
      <p:ext uri="{BB962C8B-B14F-4D97-AF65-F5344CB8AC3E}">
        <p14:creationId xmlns:p14="http://schemas.microsoft.com/office/powerpoint/2010/main" val="5909987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6">
            <a:extLst>
              <a:ext uri="{FF2B5EF4-FFF2-40B4-BE49-F238E27FC236}">
                <a16:creationId xmlns:a16="http://schemas.microsoft.com/office/drawing/2014/main" id="{D843BEFC-8DC1-91F7-AB63-18E057C8DE15}"/>
              </a:ext>
            </a:extLst>
          </p:cNvPr>
          <p:cNvSpPr txBox="1">
            <a:spLocks/>
          </p:cNvSpPr>
          <p:nvPr/>
        </p:nvSpPr>
        <p:spPr>
          <a:xfrm>
            <a:off x="2260600" y="685800"/>
            <a:ext cx="13716000" cy="12954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None/>
            </a:pPr>
            <a:r>
              <a:rPr lang="zh-TW" altLang="en-US" sz="5400" b="1" dirty="0">
                <a:solidFill>
                  <a:srgbClr val="0070C0"/>
                </a:solidFill>
                <a:latin typeface="微軟正黑體" panose="020B0604030504040204" pitchFamily="34" charset="-120"/>
                <a:ea typeface="微軟正黑體" panose="020B0604030504040204" pitchFamily="34" charset="-120"/>
                <a:cs typeface="Arial" pitchFamily="34" charset="0"/>
              </a:rPr>
              <a:t>增加揭露有無設置用戶加壓受水設備</a:t>
            </a:r>
          </a:p>
        </p:txBody>
      </p:sp>
      <p:sp>
        <p:nvSpPr>
          <p:cNvPr id="6" name="文字方塊 5">
            <a:extLst>
              <a:ext uri="{FF2B5EF4-FFF2-40B4-BE49-F238E27FC236}">
                <a16:creationId xmlns:a16="http://schemas.microsoft.com/office/drawing/2014/main" id="{E670FEFE-26AA-E7D0-27BD-7ED084E0C094}"/>
              </a:ext>
            </a:extLst>
          </p:cNvPr>
          <p:cNvSpPr txBox="1"/>
          <p:nvPr/>
        </p:nvSpPr>
        <p:spPr>
          <a:xfrm>
            <a:off x="6604000" y="7619999"/>
            <a:ext cx="2819400" cy="58477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rPr>
              <a:t>自來水主幹線</a:t>
            </a:r>
          </a:p>
        </p:txBody>
      </p:sp>
      <p:sp>
        <p:nvSpPr>
          <p:cNvPr id="7" name="文字方塊 6">
            <a:extLst>
              <a:ext uri="{FF2B5EF4-FFF2-40B4-BE49-F238E27FC236}">
                <a16:creationId xmlns:a16="http://schemas.microsoft.com/office/drawing/2014/main" id="{EE832725-EC55-E333-3C62-70E3F19EB393}"/>
              </a:ext>
            </a:extLst>
          </p:cNvPr>
          <p:cNvSpPr txBox="1"/>
          <p:nvPr/>
        </p:nvSpPr>
        <p:spPr>
          <a:xfrm>
            <a:off x="12166600" y="7620000"/>
            <a:ext cx="3962400" cy="584775"/>
          </a:xfrm>
          <a:prstGeom prst="rect">
            <a:avLst/>
          </a:prstGeom>
          <a:noFill/>
        </p:spPr>
        <p:txBody>
          <a:bodyPr wrap="square" rtlCol="0">
            <a:spAutoFit/>
          </a:bodyPr>
          <a:lstStyle/>
          <a:p>
            <a:r>
              <a:rPr lang="zh-TW" altLang="en-US" sz="3200" b="1" dirty="0">
                <a:latin typeface="微軟正黑體" panose="020B0604030504040204" pitchFamily="34" charset="-120"/>
                <a:ea typeface="微軟正黑體" panose="020B0604030504040204" pitchFamily="34" charset="-120"/>
              </a:rPr>
              <a:t>用戶加壓受水設備</a:t>
            </a:r>
          </a:p>
        </p:txBody>
      </p:sp>
      <p:grpSp>
        <p:nvGrpSpPr>
          <p:cNvPr id="13" name="群組 12">
            <a:extLst>
              <a:ext uri="{FF2B5EF4-FFF2-40B4-BE49-F238E27FC236}">
                <a16:creationId xmlns:a16="http://schemas.microsoft.com/office/drawing/2014/main" id="{92824B98-E994-6328-98D0-7743CD5437F9}"/>
              </a:ext>
            </a:extLst>
          </p:cNvPr>
          <p:cNvGrpSpPr/>
          <p:nvPr/>
        </p:nvGrpSpPr>
        <p:grpSpPr>
          <a:xfrm>
            <a:off x="7975600" y="889574"/>
            <a:ext cx="7315200" cy="7315200"/>
            <a:chOff x="7975600" y="889574"/>
            <a:chExt cx="7315200" cy="7315200"/>
          </a:xfrm>
        </p:grpSpPr>
        <p:pic>
          <p:nvPicPr>
            <p:cNvPr id="5" name="圖片 4">
              <a:extLst>
                <a:ext uri="{FF2B5EF4-FFF2-40B4-BE49-F238E27FC236}">
                  <a16:creationId xmlns:a16="http://schemas.microsoft.com/office/drawing/2014/main" id="{CD56E6DF-78C5-F0A6-D3F8-F4BDA09DAB0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68" b="94531" l="3418" r="96387">
                          <a14:foregroundMark x1="55371" y1="64941" x2="55371" y2="64941"/>
                          <a14:foregroundMark x1="63770" y1="74707" x2="63770" y2="74707"/>
                          <a14:foregroundMark x1="58008" y1="78320" x2="58008" y2="78320"/>
                          <a14:foregroundMark x1="50488" y1="85156" x2="50488" y2="85156"/>
                          <a14:foregroundMark x1="71973" y1="80664" x2="71973" y2="80664"/>
                          <a14:foregroundMark x1="80176" y1="74805" x2="80176" y2="74805"/>
                          <a14:foregroundMark x1="85156" y1="70508" x2="85156" y2="70508"/>
                          <a14:foregroundMark x1="88574" y1="63379" x2="88574" y2="63379"/>
                          <a14:foregroundMark x1="93262" y1="46289" x2="93262" y2="46289"/>
                          <a14:foregroundMark x1="94336" y1="39844" x2="94336" y2="39844"/>
                          <a14:foregroundMark x1="94336" y1="31641" x2="94336" y2="31641"/>
                          <a14:foregroundMark x1="92383" y1="20898" x2="92383" y2="20898"/>
                          <a14:foregroundMark x1="94531" y1="16699" x2="94531" y2="16699"/>
                          <a14:foregroundMark x1="94727" y1="14551" x2="94727" y2="14551"/>
                          <a14:foregroundMark x1="94824" y1="10938" x2="94824" y2="10938"/>
                          <a14:foregroundMark x1="77930" y1="11523" x2="77930" y2="11523"/>
                          <a14:foregroundMark x1="89355" y1="9668" x2="89355" y2="9668"/>
                          <a14:foregroundMark x1="95898" y1="25293" x2="95898" y2="24219"/>
                          <a14:foregroundMark x1="95410" y1="22852" x2="95410" y2="22852"/>
                          <a14:foregroundMark x1="91992" y1="33691" x2="91992" y2="33691"/>
                          <a14:foregroundMark x1="88770" y1="32227" x2="88770" y2="32227"/>
                          <a14:foregroundMark x1="83008" y1="32324" x2="83008" y2="32324"/>
                          <a14:foregroundMark x1="88086" y1="40918" x2="88086" y2="40918"/>
                          <a14:foregroundMark x1="90820" y1="38574" x2="90820" y2="38574"/>
                          <a14:foregroundMark x1="91602" y1="37793" x2="91602" y2="37793"/>
                          <a14:foregroundMark x1="96582" y1="37109" x2="96582" y2="37109"/>
                          <a14:foregroundMark x1="95703" y1="44238" x2="95703" y2="44238"/>
                          <a14:foregroundMark x1="91016" y1="41113" x2="91016" y2="41113"/>
                          <a14:foregroundMark x1="85547" y1="40527" x2="85547" y2="40527"/>
                          <a14:foregroundMark x1="82910" y1="41211" x2="82910" y2="41211"/>
                          <a14:foregroundMark x1="81348" y1="42285" x2="81348" y2="42285"/>
                          <a14:foregroundMark x1="81445" y1="43945" x2="81445" y2="43945"/>
                          <a14:foregroundMark x1="76758" y1="47754" x2="76758" y2="47754"/>
                          <a14:foregroundMark x1="82422" y1="47852" x2="82910" y2="47852"/>
                          <a14:foregroundMark x1="85840" y1="48047" x2="85840" y2="48047"/>
                          <a14:foregroundMark x1="87305" y1="47949" x2="87305" y2="47949"/>
                          <a14:foregroundMark x1="89844" y1="47949" x2="89844" y2="47949"/>
                          <a14:foregroundMark x1="93066" y1="48145" x2="93066" y2="48145"/>
                          <a14:foregroundMark x1="86621" y1="47168" x2="86621" y2="47168"/>
                          <a14:foregroundMark x1="72559" y1="48242" x2="72559" y2="48242"/>
                          <a14:foregroundMark x1="73730" y1="55078" x2="73730" y2="55078"/>
                          <a14:foregroundMark x1="73633" y1="53125" x2="73633" y2="53125"/>
                          <a14:foregroundMark x1="81055" y1="52539" x2="81055" y2="52539"/>
                          <a14:foregroundMark x1="84961" y1="53906" x2="84961" y2="53906"/>
                          <a14:foregroundMark x1="80371" y1="48438" x2="80371" y2="48438"/>
                          <a14:foregroundMark x1="92773" y1="45215" x2="92773" y2="45215"/>
                          <a14:foregroundMark x1="86426" y1="41699" x2="86426" y2="41699"/>
                          <a14:foregroundMark x1="83008" y1="41309" x2="83301" y2="41113"/>
                          <a14:foregroundMark x1="94922" y1="52148" x2="94922" y2="52148"/>
                          <a14:foregroundMark x1="93164" y1="55664" x2="93164" y2="55664"/>
                          <a14:foregroundMark x1="91797" y1="57031" x2="91797" y2="57031"/>
                          <a14:foregroundMark x1="83691" y1="54883" x2="83691" y2="54883"/>
                          <a14:foregroundMark x1="79688" y1="53320" x2="79688" y2="53320"/>
                          <a14:foregroundMark x1="81445" y1="53906" x2="81445" y2="53906"/>
                          <a14:foregroundMark x1="73535" y1="55371" x2="73535" y2="55371"/>
                          <a14:foregroundMark x1="73535" y1="54883" x2="73535" y2="54883"/>
                          <a14:foregroundMark x1="79395" y1="53320" x2="79395" y2="53320"/>
                          <a14:foregroundMark x1="81934" y1="50879" x2="83008" y2="50586"/>
                          <a14:foregroundMark x1="92676" y1="50293" x2="93164" y2="50293"/>
                          <a14:foregroundMark x1="95410" y1="52148" x2="96191" y2="53320"/>
                          <a14:foregroundMark x1="92578" y1="59766" x2="92578" y2="60156"/>
                          <a14:foregroundMark x1="94531" y1="63281" x2="94629" y2="63965"/>
                          <a14:foregroundMark x1="91992" y1="70117" x2="91992" y2="70117"/>
                          <a14:foregroundMark x1="80762" y1="67773" x2="80762" y2="67773"/>
                          <a14:foregroundMark x1="74121" y1="64453" x2="74121" y2="64453"/>
                          <a14:foregroundMark x1="70996" y1="63770" x2="70996" y2="63770"/>
                          <a14:foregroundMark x1="68750" y1="64160" x2="68750" y2="64160"/>
                          <a14:foregroundMark x1="68555" y1="64355" x2="68555" y2="64355"/>
                          <a14:foregroundMark x1="73730" y1="63965" x2="73730" y2="63965"/>
                          <a14:foregroundMark x1="76855" y1="62305" x2="76855" y2="62305"/>
                          <a14:foregroundMark x1="74023" y1="61328" x2="72461" y2="61816"/>
                          <a14:foregroundMark x1="72461" y1="61816" x2="72461" y2="61816"/>
                          <a14:foregroundMark x1="71777" y1="64551" x2="72363" y2="64941"/>
                          <a14:foregroundMark x1="77637" y1="63867" x2="77637" y2="63867"/>
                          <a14:foregroundMark x1="77930" y1="62109" x2="77930" y2="62109"/>
                          <a14:foregroundMark x1="80469" y1="63574" x2="80762" y2="63965"/>
                          <a14:foregroundMark x1="78711" y1="66895" x2="78711" y2="67383"/>
                          <a14:foregroundMark x1="81055" y1="67383" x2="81055" y2="67383"/>
                          <a14:foregroundMark x1="81738" y1="66992" x2="81738" y2="66992"/>
                          <a14:foregroundMark x1="81641" y1="65820" x2="81641" y2="65820"/>
                          <a14:foregroundMark x1="82422" y1="65625" x2="82422" y2="65625"/>
                          <a14:foregroundMark x1="92090" y1="66895" x2="93457" y2="67871"/>
                          <a14:foregroundMark x1="94531" y1="66992" x2="94531" y2="66992"/>
                          <a14:foregroundMark x1="87988" y1="64063" x2="87988" y2="64063"/>
                          <a14:foregroundMark x1="85254" y1="63770" x2="85254" y2="63770"/>
                          <a14:foregroundMark x1="82324" y1="63184" x2="82324" y2="63184"/>
                          <a14:foregroundMark x1="82617" y1="62500" x2="82910" y2="62500"/>
                          <a14:foregroundMark x1="84082" y1="62500" x2="84082" y2="62500"/>
                          <a14:foregroundMark x1="83105" y1="66113" x2="83105" y2="66406"/>
                          <a14:foregroundMark x1="83105" y1="67090" x2="83984" y2="67871"/>
                          <a14:foregroundMark x1="84277" y1="68457" x2="86133" y2="70898"/>
                          <a14:foregroundMark x1="89258" y1="70703" x2="90039" y2="70898"/>
                          <a14:foregroundMark x1="91016" y1="70605" x2="91016" y2="70605"/>
                          <a14:foregroundMark x1="91016" y1="69043" x2="91016" y2="69043"/>
                          <a14:foregroundMark x1="90332" y1="65137" x2="90625" y2="66211"/>
                          <a14:foregroundMark x1="90234" y1="63965" x2="90234" y2="63965"/>
                          <a14:foregroundMark x1="90137" y1="62500" x2="90137" y2="62500"/>
                          <a14:foregroundMark x1="87109" y1="69434" x2="86816" y2="69629"/>
                          <a14:foregroundMark x1="83887" y1="70313" x2="83789" y2="71289"/>
                          <a14:foregroundMark x1="86426" y1="71973" x2="86426" y2="71973"/>
                          <a14:foregroundMark x1="85938" y1="72070" x2="85938" y2="72070"/>
                          <a14:foregroundMark x1="76563" y1="72461" x2="76563" y2="72461"/>
                          <a14:foregroundMark x1="75684" y1="72656" x2="74707" y2="72852"/>
                          <a14:foregroundMark x1="71289" y1="72754" x2="71289" y2="72754"/>
                          <a14:foregroundMark x1="71094" y1="68164" x2="71094" y2="68164"/>
                          <a14:foregroundMark x1="76367" y1="69531" x2="76367" y2="69531"/>
                          <a14:foregroundMark x1="75488" y1="69629" x2="75488" y2="69629"/>
                          <a14:foregroundMark x1="72266" y1="69531" x2="72266" y2="69531"/>
                          <a14:foregroundMark x1="72266" y1="69531" x2="72461" y2="70215"/>
                          <a14:foregroundMark x1="72461" y1="70215" x2="72461" y2="70215"/>
                          <a14:foregroundMark x1="80469" y1="70313" x2="80957" y2="70410"/>
                          <a14:foregroundMark x1="81250" y1="70605" x2="81250" y2="70605"/>
                          <a14:foregroundMark x1="75879" y1="75391" x2="75879" y2="75391"/>
                          <a14:foregroundMark x1="73145" y1="76855" x2="73145" y2="76855"/>
                          <a14:foregroundMark x1="71680" y1="78516" x2="71680" y2="78516"/>
                          <a14:foregroundMark x1="71387" y1="78711" x2="71387" y2="78711"/>
                          <a14:foregroundMark x1="71387" y1="78711" x2="71387" y2="78711"/>
                          <a14:foregroundMark x1="78613" y1="78125" x2="78613" y2="78125"/>
                          <a14:foregroundMark x1="86328" y1="77637" x2="86328" y2="77637"/>
                          <a14:foregroundMark x1="70996" y1="79785" x2="70996" y2="79785"/>
                          <a14:foregroundMark x1="71289" y1="79004" x2="71289" y2="79004"/>
                          <a14:foregroundMark x1="68457" y1="80371" x2="67383" y2="80859"/>
                          <a14:foregroundMark x1="62988" y1="81934" x2="60938" y2="82910"/>
                          <a14:foregroundMark x1="59277" y1="83008" x2="58594" y2="83398"/>
                          <a14:foregroundMark x1="52539" y1="84473" x2="52148" y2="84668"/>
                          <a14:foregroundMark x1="43750" y1="86523" x2="43750" y2="86523"/>
                          <a14:foregroundMark x1="41992" y1="87012" x2="41992" y2="87012"/>
                          <a14:foregroundMark x1="37305" y1="89355" x2="37305" y2="89355"/>
                          <a14:foregroundMark x1="75293" y1="79395" x2="75293" y2="79395"/>
                          <a14:foregroundMark x1="70898" y1="79492" x2="70898" y2="79492"/>
                          <a14:foregroundMark x1="69824" y1="79004" x2="69824" y2="79004"/>
                          <a14:foregroundMark x1="74902" y1="78223" x2="75488" y2="78223"/>
                          <a14:foregroundMark x1="75879" y1="78223" x2="75879" y2="78223"/>
                          <a14:foregroundMark x1="77734" y1="78516" x2="77734" y2="78516"/>
                          <a14:foregroundMark x1="71484" y1="79004" x2="71484" y2="79004"/>
                          <a14:foregroundMark x1="68750" y1="79395" x2="68750" y2="79395"/>
                          <a14:foregroundMark x1="68750" y1="78809" x2="68750" y2="78809"/>
                          <a14:foregroundMark x1="68066" y1="78418" x2="68066" y2="78418"/>
                          <a14:foregroundMark x1="70801" y1="77539" x2="71484" y2="77539"/>
                          <a14:foregroundMark x1="73633" y1="77539" x2="74121" y2="77539"/>
                          <a14:foregroundMark x1="49023" y1="86621" x2="49023" y2="86621"/>
                          <a14:foregroundMark x1="48438" y1="86035" x2="48438" y2="86035"/>
                          <a14:foregroundMark x1="44336" y1="79688" x2="44336" y2="79688"/>
                          <a14:foregroundMark x1="43066" y1="77930" x2="43066" y2="77930"/>
                          <a14:foregroundMark x1="42773" y1="75977" x2="42773" y2="75977"/>
                          <a14:foregroundMark x1="42188" y1="77930" x2="42188" y2="78320"/>
                          <a14:foregroundMark x1="89160" y1="66016" x2="89160" y2="66016"/>
                          <a14:foregroundMark x1="85840" y1="63281" x2="85840" y2="63281"/>
                          <a14:foregroundMark x1="88086" y1="53906" x2="88086" y2="53906"/>
                          <a14:foregroundMark x1="87012" y1="65820" x2="87305" y2="65918"/>
                          <a14:foregroundMark x1="54297" y1="66309" x2="54590" y2="66309"/>
                          <a14:foregroundMark x1="55176" y1="64063" x2="55176" y2="64063"/>
                          <a14:foregroundMark x1="3418" y1="69434" x2="3418" y2="69434"/>
                          <a14:foregroundMark x1="5762" y1="65527" x2="5762" y2="65527"/>
                          <a14:foregroundMark x1="9863" y1="62207" x2="9863" y2="62207"/>
                          <a14:foregroundMark x1="19531" y1="78125" x2="19531" y2="78125"/>
                          <a14:foregroundMark x1="17383" y1="77734" x2="17383" y2="77734"/>
                          <a14:foregroundMark x1="31738" y1="94531" x2="31738" y2="94531"/>
                          <a14:foregroundMark x1="36621" y1="93359" x2="36621" y2="93359"/>
                          <a14:foregroundMark x1="79297" y1="73047" x2="79297" y2="73047"/>
                          <a14:foregroundMark x1="72461" y1="73047" x2="72461" y2="73047"/>
                          <a14:foregroundMark x1="71680" y1="73047" x2="71680" y2="73047"/>
                          <a14:foregroundMark x1="82813" y1="73438" x2="83301" y2="73730"/>
                          <a14:foregroundMark x1="88672" y1="73535" x2="88672" y2="73535"/>
                          <a14:foregroundMark x1="88965" y1="73535" x2="88965" y2="73535"/>
                          <a14:foregroundMark x1="82910" y1="72949" x2="79980" y2="72949"/>
                          <a14:foregroundMark x1="76074" y1="60742" x2="76074" y2="60742"/>
                          <a14:foregroundMark x1="73828" y1="62012" x2="74512" y2="62598"/>
                          <a14:foregroundMark x1="83496" y1="53809" x2="83496" y2="53809"/>
                          <a14:foregroundMark x1="79004" y1="52930" x2="79004" y2="52930"/>
                          <a14:foregroundMark x1="78613" y1="52539" x2="78613" y2="52539"/>
                          <a14:foregroundMark x1="85645" y1="42383" x2="85645" y2="42383"/>
                          <a14:foregroundMark x1="88574" y1="40723" x2="89160" y2="40723"/>
                          <a14:foregroundMark x1="87402" y1="43555" x2="86816" y2="44922"/>
                          <a14:foregroundMark x1="74512" y1="46582" x2="74512" y2="46582"/>
                          <a14:foregroundMark x1="80469" y1="46484" x2="81055" y2="46680"/>
                          <a14:foregroundMark x1="80664" y1="48145" x2="79980" y2="48535"/>
                          <a14:foregroundMark x1="78711" y1="48340" x2="78711" y2="48340"/>
                          <a14:foregroundMark x1="91797" y1="47754" x2="91797" y2="47754"/>
                          <a14:foregroundMark x1="89355" y1="48145" x2="89355" y2="48145"/>
                          <a14:foregroundMark x1="84863" y1="48145" x2="84863" y2="48145"/>
                          <a14:foregroundMark x1="83887" y1="48145" x2="83105" y2="48926"/>
                          <a14:foregroundMark x1="81348" y1="51660" x2="81348" y2="51953"/>
                          <a14:foregroundMark x1="81152" y1="53223" x2="81152" y2="53906"/>
                          <a14:foregroundMark x1="81152" y1="53906" x2="81152" y2="53906"/>
                          <a14:foregroundMark x1="80566" y1="53906" x2="80566" y2="53906"/>
                          <a14:foregroundMark x1="79590" y1="53906" x2="78320" y2="54199"/>
                          <a14:foregroundMark x1="78320" y1="54199" x2="85645" y2="53418"/>
                          <a14:foregroundMark x1="86035" y1="53418" x2="88184" y2="53711"/>
                          <a14:foregroundMark x1="88184" y1="48438" x2="88184" y2="48438"/>
                          <a14:foregroundMark x1="83105" y1="47852" x2="85059" y2="48145"/>
                          <a14:foregroundMark x1="91016" y1="41797" x2="91016" y2="41797"/>
                          <a14:foregroundMark x1="91016" y1="41504" x2="91016" y2="41504"/>
                          <a14:foregroundMark x1="83496" y1="40723" x2="83496" y2="40723"/>
                          <a14:foregroundMark x1="82031" y1="40234" x2="82031" y2="40234"/>
                          <a14:foregroundMark x1="92871" y1="32422" x2="92871" y2="32422"/>
                          <a14:foregroundMark x1="90723" y1="32129" x2="89844" y2="32422"/>
                          <a14:foregroundMark x1="85254" y1="32617" x2="83691" y2="32715"/>
                          <a14:foregroundMark x1="81641" y1="32520" x2="81641" y2="32520"/>
                          <a14:foregroundMark x1="81641" y1="32227" x2="83594" y2="31836"/>
                          <a14:foregroundMark x1="87695" y1="31152" x2="88281" y2="31348"/>
                          <a14:foregroundMark x1="90918" y1="31543" x2="93848" y2="32227"/>
                          <a14:foregroundMark x1="93848" y1="32227" x2="93848" y2="32227"/>
                          <a14:foregroundMark x1="88672" y1="33008" x2="88672" y2="33008"/>
                          <a14:foregroundMark x1="88574" y1="60742" x2="88574" y2="60742"/>
                          <a14:foregroundMark x1="90137" y1="60547" x2="90137" y2="60547"/>
                          <a14:foregroundMark x1="93848" y1="39551" x2="93848" y2="39551"/>
                          <a14:foregroundMark x1="91406" y1="38770" x2="91406" y2="38770"/>
                          <a14:foregroundMark x1="90430" y1="39355" x2="90332" y2="39746"/>
                          <a14:foregroundMark x1="86035" y1="39063" x2="86035" y2="39063"/>
                          <a14:foregroundMark x1="79102" y1="71973" x2="79004" y2="72266"/>
                          <a14:foregroundMark x1="78320" y1="72949" x2="78125" y2="73242"/>
                          <a14:foregroundMark x1="77148" y1="73242" x2="76465" y2="73242"/>
                          <a14:foregroundMark x1="46289" y1="85156" x2="46289" y2="85156"/>
                          <a14:foregroundMark x1="47754" y1="85156" x2="47754" y2="85156"/>
                          <a14:backgroundMark x1="67090" y1="88184" x2="89160" y2="91992"/>
                          <a14:backgroundMark x1="89160" y1="91992" x2="64746" y2="88184"/>
                          <a14:backgroundMark x1="64746" y1="88184" x2="80176" y2="93848"/>
                          <a14:backgroundMark x1="80176" y1="93848" x2="94434" y2="94141"/>
                          <a14:backgroundMark x1="94434" y1="94141" x2="94434" y2="89746"/>
                        </a14:backgroundRemoval>
                      </a14:imgEffect>
                    </a14:imgLayer>
                  </a14:imgProps>
                </a:ext>
                <a:ext uri="{28A0092B-C50C-407E-A947-70E740481C1C}">
                  <a14:useLocalDpi xmlns:a14="http://schemas.microsoft.com/office/drawing/2010/main" val="0"/>
                </a:ext>
              </a:extLst>
            </a:blip>
            <a:stretch>
              <a:fillRect/>
            </a:stretch>
          </p:blipFill>
          <p:spPr>
            <a:xfrm>
              <a:off x="7975600" y="889574"/>
              <a:ext cx="7315200" cy="7315200"/>
            </a:xfrm>
            <a:prstGeom prst="rect">
              <a:avLst/>
            </a:prstGeom>
          </p:spPr>
        </p:pic>
        <p:cxnSp>
          <p:nvCxnSpPr>
            <p:cNvPr id="9" name="直線接點 8">
              <a:extLst>
                <a:ext uri="{FF2B5EF4-FFF2-40B4-BE49-F238E27FC236}">
                  <a16:creationId xmlns:a16="http://schemas.microsoft.com/office/drawing/2014/main" id="{E2F43D58-0CCE-C8FF-925F-93BC3052779D}"/>
                </a:ext>
              </a:extLst>
            </p:cNvPr>
            <p:cNvCxnSpPr/>
            <p:nvPr/>
          </p:nvCxnSpPr>
          <p:spPr>
            <a:xfrm flipH="1">
              <a:off x="9213850" y="7418069"/>
              <a:ext cx="381000" cy="30480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直線接點 11">
              <a:extLst>
                <a:ext uri="{FF2B5EF4-FFF2-40B4-BE49-F238E27FC236}">
                  <a16:creationId xmlns:a16="http://schemas.microsoft.com/office/drawing/2014/main" id="{D4F1B0A0-F8B5-86D8-613A-8929EFC24DCE}"/>
                </a:ext>
              </a:extLst>
            </p:cNvPr>
            <p:cNvCxnSpPr/>
            <p:nvPr/>
          </p:nvCxnSpPr>
          <p:spPr>
            <a:xfrm>
              <a:off x="12700000" y="7156704"/>
              <a:ext cx="228600" cy="457199"/>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16" name="Rectangle: Rounded Corners 4">
            <a:extLst>
              <a:ext uri="{FF2B5EF4-FFF2-40B4-BE49-F238E27FC236}">
                <a16:creationId xmlns:a16="http://schemas.microsoft.com/office/drawing/2014/main" id="{0566BEF5-ACFD-8058-3506-FC3C695CEBFF}"/>
              </a:ext>
            </a:extLst>
          </p:cNvPr>
          <p:cNvSpPr/>
          <p:nvPr/>
        </p:nvSpPr>
        <p:spPr>
          <a:xfrm>
            <a:off x="911742" y="2306102"/>
            <a:ext cx="3863458" cy="698889"/>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6">
            <a:extLst>
              <a:ext uri="{FF2B5EF4-FFF2-40B4-BE49-F238E27FC236}">
                <a16:creationId xmlns:a16="http://schemas.microsoft.com/office/drawing/2014/main" id="{9D1E3ED8-CE6A-7152-507B-9CCFC6F80E80}"/>
              </a:ext>
            </a:extLst>
          </p:cNvPr>
          <p:cNvSpPr txBox="1">
            <a:spLocks/>
          </p:cNvSpPr>
          <p:nvPr/>
        </p:nvSpPr>
        <p:spPr>
          <a:xfrm>
            <a:off x="1041400" y="2252591"/>
            <a:ext cx="3200400" cy="724954"/>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600"/>
              </a:lnSpc>
              <a:spcBef>
                <a:spcPts val="600"/>
              </a:spcBef>
              <a:buNone/>
            </a:pPr>
            <a:r>
              <a:rPr lang="zh-TW" altLang="en-US" sz="3600" dirty="0">
                <a:solidFill>
                  <a:schemeClr val="bg1"/>
                </a:solidFill>
                <a:latin typeface="微軟正黑體" panose="020B0604030504040204" pitchFamily="34" charset="-120"/>
                <a:ea typeface="微軟正黑體" panose="020B0604030504040204" pitchFamily="34" charset="-120"/>
                <a:cs typeface="Arial" pitchFamily="34" charset="0"/>
              </a:rPr>
              <a:t>哪些建物適用</a:t>
            </a:r>
          </a:p>
        </p:txBody>
      </p:sp>
      <p:grpSp>
        <p:nvGrpSpPr>
          <p:cNvPr id="50" name="群組 49">
            <a:extLst>
              <a:ext uri="{FF2B5EF4-FFF2-40B4-BE49-F238E27FC236}">
                <a16:creationId xmlns:a16="http://schemas.microsoft.com/office/drawing/2014/main" id="{C7203BDF-1DC2-45B8-C161-B78B49FC83EF}"/>
              </a:ext>
            </a:extLst>
          </p:cNvPr>
          <p:cNvGrpSpPr/>
          <p:nvPr/>
        </p:nvGrpSpPr>
        <p:grpSpPr>
          <a:xfrm>
            <a:off x="911742" y="6565774"/>
            <a:ext cx="3863458" cy="719266"/>
            <a:chOff x="971698" y="3541834"/>
            <a:chExt cx="5403702" cy="719266"/>
          </a:xfrm>
        </p:grpSpPr>
        <p:sp>
          <p:nvSpPr>
            <p:cNvPr id="45" name="Rectangle: Rounded Corners 4">
              <a:extLst>
                <a:ext uri="{FF2B5EF4-FFF2-40B4-BE49-F238E27FC236}">
                  <a16:creationId xmlns:a16="http://schemas.microsoft.com/office/drawing/2014/main" id="{DA69DDD2-8696-301C-FCF9-5F0FE590CC6D}"/>
                </a:ext>
              </a:extLst>
            </p:cNvPr>
            <p:cNvSpPr/>
            <p:nvPr/>
          </p:nvSpPr>
          <p:spPr>
            <a:xfrm>
              <a:off x="971698" y="3562211"/>
              <a:ext cx="5403702" cy="698889"/>
            </a:xfrm>
            <a:prstGeom prst="roundRect">
              <a:avLst>
                <a:gd name="adj" fmla="val 50000"/>
              </a:avLst>
            </a:prstGeom>
            <a:solidFill>
              <a:srgbClr val="629D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sp>
          <p:nvSpPr>
            <p:cNvPr id="46" name="Text Placeholder 6">
              <a:extLst>
                <a:ext uri="{FF2B5EF4-FFF2-40B4-BE49-F238E27FC236}">
                  <a16:creationId xmlns:a16="http://schemas.microsoft.com/office/drawing/2014/main" id="{23E3ECEC-BAA1-4F19-5661-49D5EDD42D03}"/>
                </a:ext>
              </a:extLst>
            </p:cNvPr>
            <p:cNvSpPr txBox="1">
              <a:spLocks/>
            </p:cNvSpPr>
            <p:nvPr/>
          </p:nvSpPr>
          <p:spPr>
            <a:xfrm>
              <a:off x="984376" y="3541834"/>
              <a:ext cx="4695329" cy="698889"/>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600"/>
                </a:lnSpc>
                <a:spcBef>
                  <a:spcPts val="600"/>
                </a:spcBef>
                <a:buNone/>
              </a:pPr>
              <a:r>
                <a:rPr lang="zh-TW" altLang="en-US" sz="3600" dirty="0">
                  <a:solidFill>
                    <a:schemeClr val="bg1"/>
                  </a:solidFill>
                  <a:latin typeface="微軟正黑體" panose="020B0604030504040204" pitchFamily="34" charset="-120"/>
                  <a:ea typeface="微軟正黑體" panose="020B0604030504040204" pitchFamily="34" charset="-120"/>
                  <a:cs typeface="Arial" pitchFamily="34" charset="0"/>
                </a:rPr>
                <a:t>管理維護權責</a:t>
              </a:r>
            </a:p>
          </p:txBody>
        </p:sp>
      </p:grpSp>
      <p:grpSp>
        <p:nvGrpSpPr>
          <p:cNvPr id="49" name="群組 48">
            <a:extLst>
              <a:ext uri="{FF2B5EF4-FFF2-40B4-BE49-F238E27FC236}">
                <a16:creationId xmlns:a16="http://schemas.microsoft.com/office/drawing/2014/main" id="{863EFAF1-538D-CB29-EC7C-864614BE4426}"/>
              </a:ext>
            </a:extLst>
          </p:cNvPr>
          <p:cNvGrpSpPr/>
          <p:nvPr/>
        </p:nvGrpSpPr>
        <p:grpSpPr>
          <a:xfrm>
            <a:off x="911742" y="4184697"/>
            <a:ext cx="5403702" cy="724954"/>
            <a:chOff x="971698" y="4936626"/>
            <a:chExt cx="5403702" cy="724954"/>
          </a:xfrm>
        </p:grpSpPr>
        <p:sp>
          <p:nvSpPr>
            <p:cNvPr id="47" name="Rectangle: Rounded Corners 4">
              <a:extLst>
                <a:ext uri="{FF2B5EF4-FFF2-40B4-BE49-F238E27FC236}">
                  <a16:creationId xmlns:a16="http://schemas.microsoft.com/office/drawing/2014/main" id="{30DED3A3-5185-0ECD-942E-E780D810131C}"/>
                </a:ext>
              </a:extLst>
            </p:cNvPr>
            <p:cNvSpPr/>
            <p:nvPr/>
          </p:nvSpPr>
          <p:spPr>
            <a:xfrm>
              <a:off x="971698" y="4954838"/>
              <a:ext cx="5403702" cy="698889"/>
            </a:xfrm>
            <a:prstGeom prst="roundRect">
              <a:avLst>
                <a:gd name="adj" fmla="val 50000"/>
              </a:avLst>
            </a:prstGeom>
            <a:solidFill>
              <a:srgbClr val="297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微軟正黑體" panose="020B0604030504040204" pitchFamily="34" charset="-120"/>
                <a:ea typeface="微軟正黑體" panose="020B0604030504040204" pitchFamily="34" charset="-120"/>
              </a:endParaRPr>
            </a:p>
          </p:txBody>
        </p:sp>
        <p:sp>
          <p:nvSpPr>
            <p:cNvPr id="48" name="Text Placeholder 6">
              <a:extLst>
                <a:ext uri="{FF2B5EF4-FFF2-40B4-BE49-F238E27FC236}">
                  <a16:creationId xmlns:a16="http://schemas.microsoft.com/office/drawing/2014/main" id="{486AB940-78F7-FBD6-81EA-815C3C21616F}"/>
                </a:ext>
              </a:extLst>
            </p:cNvPr>
            <p:cNvSpPr txBox="1">
              <a:spLocks/>
            </p:cNvSpPr>
            <p:nvPr/>
          </p:nvSpPr>
          <p:spPr>
            <a:xfrm>
              <a:off x="1177556" y="4936626"/>
              <a:ext cx="4953000" cy="724954"/>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600"/>
                </a:lnSpc>
                <a:spcBef>
                  <a:spcPts val="600"/>
                </a:spcBef>
                <a:buNone/>
              </a:pPr>
              <a:r>
                <a:rPr lang="zh-TW" altLang="en-US" sz="3600" dirty="0">
                  <a:solidFill>
                    <a:schemeClr val="bg1"/>
                  </a:solidFill>
                  <a:latin typeface="微軟正黑體" panose="020B0604030504040204" pitchFamily="34" charset="-120"/>
                  <a:ea typeface="微軟正黑體" panose="020B0604030504040204" pitchFamily="34" charset="-120"/>
                  <a:cs typeface="Arial" pitchFamily="34" charset="0"/>
                </a:rPr>
                <a:t>用戶加壓受水設備範圍</a:t>
              </a:r>
            </a:p>
          </p:txBody>
        </p:sp>
      </p:grpSp>
      <p:sp>
        <p:nvSpPr>
          <p:cNvPr id="2" name="Text Placeholder 6">
            <a:extLst>
              <a:ext uri="{FF2B5EF4-FFF2-40B4-BE49-F238E27FC236}">
                <a16:creationId xmlns:a16="http://schemas.microsoft.com/office/drawing/2014/main" id="{7CEF179A-6B73-CE0E-74D2-B99E025C09A0}"/>
              </a:ext>
            </a:extLst>
          </p:cNvPr>
          <p:cNvSpPr txBox="1">
            <a:spLocks/>
          </p:cNvSpPr>
          <p:nvPr/>
        </p:nvSpPr>
        <p:spPr>
          <a:xfrm>
            <a:off x="771451" y="3031056"/>
            <a:ext cx="7696200" cy="724954"/>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5600"/>
              </a:lnSpc>
              <a:spcBef>
                <a:spcPts val="600"/>
              </a:spcBef>
              <a:buNone/>
            </a:pPr>
            <a:r>
              <a:rPr lang="zh-TW" altLang="en-US" sz="3600" dirty="0">
                <a:solidFill>
                  <a:srgbClr val="4A66AC"/>
                </a:solidFill>
                <a:latin typeface="微軟正黑體" panose="020B0604030504040204" pitchFamily="34" charset="-120"/>
                <a:ea typeface="微軟正黑體" panose="020B0604030504040204" pitchFamily="34" charset="-120"/>
                <a:cs typeface="Arial" pitchFamily="34" charset="0"/>
              </a:rPr>
              <a:t>建物非位於自來水事業供水區域範圍</a:t>
            </a:r>
          </a:p>
        </p:txBody>
      </p:sp>
      <p:sp>
        <p:nvSpPr>
          <p:cNvPr id="8" name="文字方塊 7">
            <a:extLst>
              <a:ext uri="{FF2B5EF4-FFF2-40B4-BE49-F238E27FC236}">
                <a16:creationId xmlns:a16="http://schemas.microsoft.com/office/drawing/2014/main" id="{6256DF62-5C75-72EF-5EA2-C4D5492BA7C3}"/>
              </a:ext>
            </a:extLst>
          </p:cNvPr>
          <p:cNvSpPr txBox="1"/>
          <p:nvPr/>
        </p:nvSpPr>
        <p:spPr>
          <a:xfrm>
            <a:off x="911742" y="4997278"/>
            <a:ext cx="6787707" cy="1200329"/>
          </a:xfrm>
          <a:prstGeom prst="rect">
            <a:avLst/>
          </a:prstGeom>
          <a:noFill/>
        </p:spPr>
        <p:txBody>
          <a:bodyPr wrap="square">
            <a:spAutoFit/>
          </a:bodyPr>
          <a:lstStyle/>
          <a:p>
            <a:r>
              <a:rPr lang="zh-TW" altLang="en-US" sz="3600" dirty="0">
                <a:solidFill>
                  <a:srgbClr val="297FD5"/>
                </a:solidFill>
                <a:latin typeface="微軟正黑體" panose="020B0604030504040204" pitchFamily="34" charset="-120"/>
                <a:ea typeface="微軟正黑體" panose="020B0604030504040204" pitchFamily="34" charset="-120"/>
                <a:cs typeface="Arial" pitchFamily="34" charset="0"/>
              </a:rPr>
              <a:t>加壓設備、蓄（配）水池、操作室、受水管、開關及水栓等設備</a:t>
            </a:r>
          </a:p>
        </p:txBody>
      </p:sp>
      <p:sp>
        <p:nvSpPr>
          <p:cNvPr id="10" name="文字方塊 9">
            <a:extLst>
              <a:ext uri="{FF2B5EF4-FFF2-40B4-BE49-F238E27FC236}">
                <a16:creationId xmlns:a16="http://schemas.microsoft.com/office/drawing/2014/main" id="{8D815FD0-82FE-6E3C-4037-E9BB0BDCD4DD}"/>
              </a:ext>
            </a:extLst>
          </p:cNvPr>
          <p:cNvSpPr txBox="1"/>
          <p:nvPr/>
        </p:nvSpPr>
        <p:spPr>
          <a:xfrm>
            <a:off x="912523" y="7418725"/>
            <a:ext cx="3758757" cy="646331"/>
          </a:xfrm>
          <a:prstGeom prst="rect">
            <a:avLst/>
          </a:prstGeom>
          <a:noFill/>
        </p:spPr>
        <p:txBody>
          <a:bodyPr wrap="square">
            <a:spAutoFit/>
          </a:bodyPr>
          <a:lstStyle/>
          <a:p>
            <a:r>
              <a:rPr lang="zh-TW" altLang="en-US" sz="3600" dirty="0">
                <a:solidFill>
                  <a:srgbClr val="629DD1"/>
                </a:solidFill>
                <a:latin typeface="微軟正黑體" panose="020B0604030504040204" pitchFamily="34" charset="-120"/>
                <a:ea typeface="微軟正黑體" panose="020B0604030504040204" pitchFamily="34" charset="-120"/>
                <a:cs typeface="Arial" pitchFamily="34" charset="0"/>
              </a:rPr>
              <a:t>由住戶管理維護</a:t>
            </a:r>
          </a:p>
        </p:txBody>
      </p:sp>
      <p:grpSp>
        <p:nvGrpSpPr>
          <p:cNvPr id="11" name="群組 10">
            <a:extLst>
              <a:ext uri="{FF2B5EF4-FFF2-40B4-BE49-F238E27FC236}">
                <a16:creationId xmlns:a16="http://schemas.microsoft.com/office/drawing/2014/main" id="{72EA4485-0677-1519-4CD2-C4301AC3BC31}"/>
              </a:ext>
            </a:extLst>
          </p:cNvPr>
          <p:cNvGrpSpPr/>
          <p:nvPr/>
        </p:nvGrpSpPr>
        <p:grpSpPr>
          <a:xfrm>
            <a:off x="965200" y="613661"/>
            <a:ext cx="12420600" cy="1285694"/>
            <a:chOff x="2768340" y="731705"/>
            <a:chExt cx="12420600" cy="1285694"/>
          </a:xfrm>
        </p:grpSpPr>
        <p:sp>
          <p:nvSpPr>
            <p:cNvPr id="14" name="Rectangle 9">
              <a:extLst>
                <a:ext uri="{FF2B5EF4-FFF2-40B4-BE49-F238E27FC236}">
                  <a16:creationId xmlns:a16="http://schemas.microsoft.com/office/drawing/2014/main" id="{7436EA49-B45A-BD78-8276-0DE62431C2B5}"/>
                </a:ext>
              </a:extLst>
            </p:cNvPr>
            <p:cNvSpPr/>
            <p:nvPr/>
          </p:nvSpPr>
          <p:spPr>
            <a:xfrm>
              <a:off x="2768340" y="731705"/>
              <a:ext cx="1287787" cy="128569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5" name="AutoShape 92">
              <a:extLst>
                <a:ext uri="{FF2B5EF4-FFF2-40B4-BE49-F238E27FC236}">
                  <a16:creationId xmlns:a16="http://schemas.microsoft.com/office/drawing/2014/main" id="{6347CA82-D624-A9B4-2A6C-E1E764125441}"/>
                </a:ext>
              </a:extLst>
            </p:cNvPr>
            <p:cNvSpPr>
              <a:spLocks noChangeAspect="1" noChangeArrowheads="1"/>
            </p:cNvSpPr>
            <p:nvPr/>
          </p:nvSpPr>
          <p:spPr bwMode="auto">
            <a:xfrm rot="16200000" flipH="1">
              <a:off x="3078648" y="1320062"/>
              <a:ext cx="667169" cy="667169"/>
            </a:xfrm>
            <a:prstGeom prst="ellipse">
              <a:avLst/>
            </a:prstGeom>
            <a:solidFill>
              <a:schemeClr val="bg1"/>
            </a:solidFill>
            <a:ln w="50800">
              <a:solidFill>
                <a:srgbClr val="0070C0"/>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endParaRPr>
            </a:p>
          </p:txBody>
        </p:sp>
        <p:sp>
          <p:nvSpPr>
            <p:cNvPr id="17" name="TextBox 5">
              <a:extLst>
                <a:ext uri="{FF2B5EF4-FFF2-40B4-BE49-F238E27FC236}">
                  <a16:creationId xmlns:a16="http://schemas.microsoft.com/office/drawing/2014/main" id="{FAB75EEE-6503-8584-D07D-4B2C95DD78B6}"/>
                </a:ext>
              </a:extLst>
            </p:cNvPr>
            <p:cNvSpPr txBox="1"/>
            <p:nvPr/>
          </p:nvSpPr>
          <p:spPr>
            <a:xfrm>
              <a:off x="3092737" y="1368431"/>
              <a:ext cx="648000" cy="553998"/>
            </a:xfrm>
            <a:prstGeom prst="rect">
              <a:avLst/>
            </a:prstGeom>
            <a:noFill/>
          </p:spPr>
          <p:txBody>
            <a:bodyPr wrap="square" tIns="0" bIns="0" rtlCol="0" anchor="ctr">
              <a:spAutoFit/>
            </a:bodyPr>
            <a:lstStyle/>
            <a:p>
              <a:pPr algn="ctr"/>
              <a:r>
                <a:rPr lang="en-US" altLang="ko-KR" sz="3600" b="1"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2</a:t>
              </a:r>
              <a:endParaRPr lang="en-US" altLang="ko-KR" sz="3200" b="1" dirty="0">
                <a:solidFill>
                  <a:srgbClr val="0070C0"/>
                </a:solidFill>
                <a:latin typeface="ADLaM Display" panose="02010000000000000000" pitchFamily="2" charset="0"/>
                <a:ea typeface="ADLaM Display" panose="02010000000000000000" pitchFamily="2" charset="0"/>
                <a:cs typeface="ADLaM Display" panose="02010000000000000000" pitchFamily="2" charset="0"/>
              </a:endParaRPr>
            </a:p>
          </p:txBody>
        </p:sp>
        <p:cxnSp>
          <p:nvCxnSpPr>
            <p:cNvPr id="18" name="直線接點 17">
              <a:extLst>
                <a:ext uri="{FF2B5EF4-FFF2-40B4-BE49-F238E27FC236}">
                  <a16:creationId xmlns:a16="http://schemas.microsoft.com/office/drawing/2014/main" id="{247BBEDB-DBD7-3EA4-20E5-258249C1BA40}"/>
                </a:ext>
              </a:extLst>
            </p:cNvPr>
            <p:cNvCxnSpPr>
              <a:cxnSpLocks/>
            </p:cNvCxnSpPr>
            <p:nvPr/>
          </p:nvCxnSpPr>
          <p:spPr>
            <a:xfrm flipV="1">
              <a:off x="3001755" y="1977004"/>
              <a:ext cx="12187185" cy="10227"/>
            </a:xfrm>
            <a:prstGeom prst="line">
              <a:avLst/>
            </a:prstGeom>
            <a:ln w="60325">
              <a:solidFill>
                <a:srgbClr val="0070C0"/>
              </a:solidFill>
            </a:ln>
          </p:spPr>
          <p:style>
            <a:lnRef idx="2">
              <a:schemeClr val="accent1"/>
            </a:lnRef>
            <a:fillRef idx="0">
              <a:schemeClr val="accent1"/>
            </a:fillRef>
            <a:effectRef idx="1">
              <a:schemeClr val="accent1"/>
            </a:effectRef>
            <a:fontRef idx="minor">
              <a:schemeClr val="tx1"/>
            </a:fontRef>
          </p:style>
        </p:cxnSp>
      </p:grpSp>
      <p:sp>
        <p:nvSpPr>
          <p:cNvPr id="4" name="投影片編號版面配置區 3">
            <a:extLst>
              <a:ext uri="{FF2B5EF4-FFF2-40B4-BE49-F238E27FC236}">
                <a16:creationId xmlns:a16="http://schemas.microsoft.com/office/drawing/2014/main" id="{FC3FA74C-291C-284A-B25F-D28049E6197E}"/>
              </a:ext>
            </a:extLst>
          </p:cNvPr>
          <p:cNvSpPr>
            <a:spLocks noGrp="1"/>
          </p:cNvSpPr>
          <p:nvPr>
            <p:ph type="sldNum" sz="quarter" idx="12"/>
          </p:nvPr>
        </p:nvSpPr>
        <p:spPr/>
        <p:txBody>
          <a:bodyPr/>
          <a:lstStyle/>
          <a:p>
            <a:fld id="{D2ECEEA3-D42D-490E-AABA-CA4905357554}" type="slidenum">
              <a:rPr lang="zh-TW" altLang="en-US" smtClean="0"/>
              <a:t>14</a:t>
            </a:fld>
            <a:endParaRPr lang="zh-TW"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2EEDB227-86A1-A01C-3D93-CD2F706D640A}"/>
              </a:ext>
            </a:extLst>
          </p:cNvPr>
          <p:cNvGrpSpPr/>
          <p:nvPr/>
        </p:nvGrpSpPr>
        <p:grpSpPr>
          <a:xfrm>
            <a:off x="965200" y="613661"/>
            <a:ext cx="12420600" cy="1285694"/>
            <a:chOff x="2768340" y="731705"/>
            <a:chExt cx="12420600" cy="1285694"/>
          </a:xfrm>
        </p:grpSpPr>
        <p:sp>
          <p:nvSpPr>
            <p:cNvPr id="4" name="Rectangle 9">
              <a:extLst>
                <a:ext uri="{FF2B5EF4-FFF2-40B4-BE49-F238E27FC236}">
                  <a16:creationId xmlns:a16="http://schemas.microsoft.com/office/drawing/2014/main" id="{66E189EF-97B1-5A08-0900-DC6262927F42}"/>
                </a:ext>
              </a:extLst>
            </p:cNvPr>
            <p:cNvSpPr/>
            <p:nvPr/>
          </p:nvSpPr>
          <p:spPr>
            <a:xfrm>
              <a:off x="2768340" y="731705"/>
              <a:ext cx="1287787" cy="1285694"/>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latin typeface="微軟正黑體" panose="020B0604030504040204" pitchFamily="34" charset="-120"/>
              </a:endParaRPr>
            </a:p>
          </p:txBody>
        </p:sp>
        <p:sp>
          <p:nvSpPr>
            <p:cNvPr id="5" name="AutoShape 92">
              <a:extLst>
                <a:ext uri="{FF2B5EF4-FFF2-40B4-BE49-F238E27FC236}">
                  <a16:creationId xmlns:a16="http://schemas.microsoft.com/office/drawing/2014/main" id="{05C3EB66-CA59-9160-AD2B-0207114A625C}"/>
                </a:ext>
              </a:extLst>
            </p:cNvPr>
            <p:cNvSpPr>
              <a:spLocks noChangeAspect="1" noChangeArrowheads="1"/>
            </p:cNvSpPr>
            <p:nvPr/>
          </p:nvSpPr>
          <p:spPr bwMode="auto">
            <a:xfrm rot="16200000" flipH="1">
              <a:off x="3078648" y="1320062"/>
              <a:ext cx="667169" cy="667169"/>
            </a:xfrm>
            <a:prstGeom prst="ellipse">
              <a:avLst/>
            </a:prstGeom>
            <a:solidFill>
              <a:schemeClr val="bg1"/>
            </a:solidFill>
            <a:ln w="50800">
              <a:solidFill>
                <a:srgbClr val="0070C0"/>
              </a:solidFill>
              <a:headEnd/>
              <a:tailEnd/>
            </a:ln>
            <a:effectLst/>
            <a:scene3d>
              <a:camera prst="orthographicFront">
                <a:rot lat="0" lon="0" rev="0"/>
              </a:camera>
              <a:lightRig rig="contrasting" dir="t">
                <a:rot lat="0" lon="0" rev="1500000"/>
              </a:lightRig>
            </a:scene3d>
            <a:sp3d prstMaterial="metal">
              <a:bevelT w="0" h="0"/>
            </a:sp3d>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kumimoji="0" lang="ko-KR" altLang="en-US" sz="2800" dirty="0">
                <a:solidFill>
                  <a:schemeClr val="bg1"/>
                </a:solidFill>
                <a:latin typeface="微軟正黑體" panose="020B0604030504040204" pitchFamily="34" charset="-120"/>
              </a:endParaRPr>
            </a:p>
          </p:txBody>
        </p:sp>
        <p:sp>
          <p:nvSpPr>
            <p:cNvPr id="6" name="TextBox 5">
              <a:extLst>
                <a:ext uri="{FF2B5EF4-FFF2-40B4-BE49-F238E27FC236}">
                  <a16:creationId xmlns:a16="http://schemas.microsoft.com/office/drawing/2014/main" id="{60AF1D7A-30E6-77B5-21F8-5F45A75FCB45}"/>
                </a:ext>
              </a:extLst>
            </p:cNvPr>
            <p:cNvSpPr txBox="1"/>
            <p:nvPr/>
          </p:nvSpPr>
          <p:spPr>
            <a:xfrm>
              <a:off x="3092737" y="1368432"/>
              <a:ext cx="648000" cy="553998"/>
            </a:xfrm>
            <a:prstGeom prst="rect">
              <a:avLst/>
            </a:prstGeom>
            <a:noFill/>
          </p:spPr>
          <p:txBody>
            <a:bodyPr wrap="square" tIns="0" bIns="0" rtlCol="0" anchor="ctr">
              <a:spAutoFit/>
            </a:bodyPr>
            <a:lstStyle/>
            <a:p>
              <a:pPr algn="ctr"/>
              <a:r>
                <a:rPr lang="en-US" altLang="zh-TW" sz="3600" b="1" dirty="0">
                  <a:solidFill>
                    <a:srgbClr val="0070C0"/>
                  </a:solidFill>
                  <a:latin typeface="+mj-lt"/>
                  <a:ea typeface="微軟正黑體" panose="020B0604030504040204" pitchFamily="34" charset="-120"/>
                  <a:cs typeface="ADLaM Display" panose="02010000000000000000" pitchFamily="2" charset="0"/>
                </a:rPr>
                <a:t>3</a:t>
              </a:r>
              <a:endParaRPr lang="en-US" altLang="zh-TW" sz="3600" b="1" dirty="0">
                <a:solidFill>
                  <a:srgbClr val="0070C0"/>
                </a:solidFill>
                <a:latin typeface="+mj-lt"/>
                <a:ea typeface="ADLaM Display" panose="02010000000000000000" pitchFamily="2" charset="0"/>
                <a:cs typeface="ADLaM Display" panose="02010000000000000000" pitchFamily="2" charset="0"/>
              </a:endParaRPr>
            </a:p>
          </p:txBody>
        </p:sp>
        <p:cxnSp>
          <p:nvCxnSpPr>
            <p:cNvPr id="7" name="直線接點 6">
              <a:extLst>
                <a:ext uri="{FF2B5EF4-FFF2-40B4-BE49-F238E27FC236}">
                  <a16:creationId xmlns:a16="http://schemas.microsoft.com/office/drawing/2014/main" id="{8C9129B7-E9F9-E44B-CE60-9FD2A62CE15C}"/>
                </a:ext>
              </a:extLst>
            </p:cNvPr>
            <p:cNvCxnSpPr>
              <a:cxnSpLocks/>
            </p:cNvCxnSpPr>
            <p:nvPr/>
          </p:nvCxnSpPr>
          <p:spPr>
            <a:xfrm flipV="1">
              <a:off x="3001755" y="1977004"/>
              <a:ext cx="12187185" cy="10227"/>
            </a:xfrm>
            <a:prstGeom prst="line">
              <a:avLst/>
            </a:prstGeom>
            <a:ln w="60325">
              <a:solidFill>
                <a:srgbClr val="0070C0"/>
              </a:solidFill>
            </a:ln>
          </p:spPr>
          <p:style>
            <a:lnRef idx="2">
              <a:schemeClr val="accent1"/>
            </a:lnRef>
            <a:fillRef idx="0">
              <a:schemeClr val="accent1"/>
            </a:fillRef>
            <a:effectRef idx="1">
              <a:schemeClr val="accent1"/>
            </a:effectRef>
            <a:fontRef idx="minor">
              <a:schemeClr val="tx1"/>
            </a:fontRef>
          </p:style>
        </p:cxnSp>
      </p:grpSp>
      <p:sp>
        <p:nvSpPr>
          <p:cNvPr id="8" name="Text Placeholder 6">
            <a:extLst>
              <a:ext uri="{FF2B5EF4-FFF2-40B4-BE49-F238E27FC236}">
                <a16:creationId xmlns:a16="http://schemas.microsoft.com/office/drawing/2014/main" id="{122E0729-7D97-3DB3-F34D-43FB03AB4122}"/>
              </a:ext>
            </a:extLst>
          </p:cNvPr>
          <p:cNvSpPr txBox="1">
            <a:spLocks/>
          </p:cNvSpPr>
          <p:nvPr/>
        </p:nvSpPr>
        <p:spPr>
          <a:xfrm>
            <a:off x="2260600" y="685800"/>
            <a:ext cx="11358615" cy="12954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None/>
            </a:pPr>
            <a:r>
              <a:rPr lang="zh-TW" altLang="en-US" sz="5400" b="1" dirty="0">
                <a:solidFill>
                  <a:srgbClr val="0070C0"/>
                </a:solidFill>
                <a:latin typeface="微軟正黑體" panose="020B0604030504040204" pitchFamily="34" charset="-120"/>
                <a:ea typeface="微軟正黑體" panose="020B0604030504040204" pitchFamily="34" charset="-120"/>
                <a:cs typeface="Arial" pitchFamily="34" charset="0"/>
              </a:rPr>
              <a:t>增加揭露有無設置太陽光電發電設備</a:t>
            </a:r>
          </a:p>
        </p:txBody>
      </p:sp>
      <p:grpSp>
        <p:nvGrpSpPr>
          <p:cNvPr id="9" name="Group 38">
            <a:extLst>
              <a:ext uri="{FF2B5EF4-FFF2-40B4-BE49-F238E27FC236}">
                <a16:creationId xmlns:a16="http://schemas.microsoft.com/office/drawing/2014/main" id="{35D9BA25-ACF4-7736-6F26-7ECECE658760}"/>
              </a:ext>
            </a:extLst>
          </p:cNvPr>
          <p:cNvGrpSpPr>
            <a:grpSpLocks noChangeAspect="1"/>
          </p:cNvGrpSpPr>
          <p:nvPr/>
        </p:nvGrpSpPr>
        <p:grpSpPr>
          <a:xfrm>
            <a:off x="1274822" y="2380100"/>
            <a:ext cx="726037" cy="726037"/>
            <a:chOff x="3218806" y="1901811"/>
            <a:chExt cx="684068" cy="684068"/>
          </a:xfrm>
        </p:grpSpPr>
        <p:sp>
          <p:nvSpPr>
            <p:cNvPr id="10" name="Diamond 36">
              <a:extLst>
                <a:ext uri="{FF2B5EF4-FFF2-40B4-BE49-F238E27FC236}">
                  <a16:creationId xmlns:a16="http://schemas.microsoft.com/office/drawing/2014/main" id="{E0409374-9F6E-6E58-E1C1-8ED59F2296E5}"/>
                </a:ext>
              </a:extLst>
            </p:cNvPr>
            <p:cNvSpPr/>
            <p:nvPr/>
          </p:nvSpPr>
          <p:spPr>
            <a:xfrm>
              <a:off x="3218806" y="1901811"/>
              <a:ext cx="684068" cy="684068"/>
            </a:xfrm>
            <a:prstGeom prst="diamond">
              <a:avLst/>
            </a:prstGeom>
            <a:noFill/>
            <a:ln w="50800">
              <a:solidFill>
                <a:srgbClr val="072C6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ln>
                  <a:solidFill>
                    <a:srgbClr val="072C62"/>
                  </a:solidFill>
                </a:ln>
                <a:solidFill>
                  <a:schemeClr val="bg1"/>
                </a:solidFill>
                <a:latin typeface="微軟正黑體" panose="020B0604030504040204" pitchFamily="34" charset="-120"/>
              </a:endParaRPr>
            </a:p>
          </p:txBody>
        </p:sp>
        <p:sp>
          <p:nvSpPr>
            <p:cNvPr id="11" name="TextBox 8">
              <a:extLst>
                <a:ext uri="{FF2B5EF4-FFF2-40B4-BE49-F238E27FC236}">
                  <a16:creationId xmlns:a16="http://schemas.microsoft.com/office/drawing/2014/main" id="{F3F1748F-0081-E895-6896-BF03E4109056}"/>
                </a:ext>
              </a:extLst>
            </p:cNvPr>
            <p:cNvSpPr txBox="1"/>
            <p:nvPr/>
          </p:nvSpPr>
          <p:spPr>
            <a:xfrm>
              <a:off x="3362644" y="2018001"/>
              <a:ext cx="421990" cy="434978"/>
            </a:xfrm>
            <a:prstGeom prst="rect">
              <a:avLst/>
            </a:prstGeom>
            <a:noFill/>
            <a:ln>
              <a:noFill/>
            </a:ln>
          </p:spPr>
          <p:txBody>
            <a:bodyPr wrap="square" rtlCol="0">
              <a:spAutoFit/>
            </a:bodyPr>
            <a:lstStyle/>
            <a:p>
              <a:pPr algn="ctr"/>
              <a:r>
                <a:rPr lang="en-US" altLang="ko-KR" sz="2400" b="1" dirty="0">
                  <a:ln>
                    <a:solidFill>
                      <a:srgbClr val="072C62"/>
                    </a:solidFill>
                  </a:ln>
                  <a:solidFill>
                    <a:schemeClr val="bg2">
                      <a:lumMod val="25000"/>
                    </a:schemeClr>
                  </a:solidFill>
                  <a:latin typeface="微軟正黑體" panose="020B0604030504040204" pitchFamily="34" charset="-120"/>
                  <a:ea typeface="微軟正黑體" panose="020B0604030504040204" pitchFamily="34" charset="-120"/>
                  <a:cs typeface="ADLaM Display" panose="02010000000000000000" pitchFamily="2" charset="0"/>
                </a:rPr>
                <a:t>1</a:t>
              </a:r>
              <a:endParaRPr lang="ko-KR" altLang="en-US" sz="2400" b="1" dirty="0">
                <a:ln>
                  <a:solidFill>
                    <a:srgbClr val="072C62"/>
                  </a:solidFill>
                </a:ln>
                <a:solidFill>
                  <a:schemeClr val="bg2">
                    <a:lumMod val="25000"/>
                  </a:schemeClr>
                </a:solidFill>
                <a:latin typeface="微軟正黑體" panose="020B0604030504040204" pitchFamily="34" charset="-120"/>
                <a:cs typeface="ADLaM Display" panose="02010000000000000000" pitchFamily="2" charset="0"/>
              </a:endParaRPr>
            </a:p>
          </p:txBody>
        </p:sp>
      </p:grpSp>
      <p:sp>
        <p:nvSpPr>
          <p:cNvPr id="22" name="文字方塊 21">
            <a:extLst>
              <a:ext uri="{FF2B5EF4-FFF2-40B4-BE49-F238E27FC236}">
                <a16:creationId xmlns:a16="http://schemas.microsoft.com/office/drawing/2014/main" id="{B99C3916-1AEE-862A-2D1B-8625B8526044}"/>
              </a:ext>
            </a:extLst>
          </p:cNvPr>
          <p:cNvSpPr txBox="1"/>
          <p:nvPr/>
        </p:nvSpPr>
        <p:spPr>
          <a:xfrm>
            <a:off x="2006607" y="2461945"/>
            <a:ext cx="7097217" cy="584775"/>
          </a:xfrm>
          <a:prstGeom prst="rect">
            <a:avLst/>
          </a:prstGeom>
          <a:noFill/>
        </p:spPr>
        <p:txBody>
          <a:bodyPr wrap="square">
            <a:spAutoFit/>
          </a:bodyPr>
          <a:lstStyle/>
          <a:p>
            <a:r>
              <a:rPr lang="zh-TW" altLang="en-US" sz="3200" dirty="0">
                <a:solidFill>
                  <a:schemeClr val="bg2">
                    <a:lumMod val="25000"/>
                  </a:schemeClr>
                </a:solidFill>
                <a:latin typeface="微軟正黑體" panose="020B0604030504040204" pitchFamily="34" charset="-120"/>
                <a:ea typeface="微軟正黑體" panose="020B0604030504040204" pitchFamily="34" charset="-120"/>
                <a:cs typeface="Arial" pitchFamily="34" charset="0"/>
              </a:rPr>
              <a:t>□有 □無設置太陽光電發電設備</a:t>
            </a:r>
          </a:p>
        </p:txBody>
      </p:sp>
      <p:grpSp>
        <p:nvGrpSpPr>
          <p:cNvPr id="23" name="Group 38">
            <a:extLst>
              <a:ext uri="{FF2B5EF4-FFF2-40B4-BE49-F238E27FC236}">
                <a16:creationId xmlns:a16="http://schemas.microsoft.com/office/drawing/2014/main" id="{AF7A7B90-4A6C-BD36-BF3B-32E031C821B3}"/>
              </a:ext>
            </a:extLst>
          </p:cNvPr>
          <p:cNvGrpSpPr>
            <a:grpSpLocks noChangeAspect="1"/>
          </p:cNvGrpSpPr>
          <p:nvPr/>
        </p:nvGrpSpPr>
        <p:grpSpPr>
          <a:xfrm>
            <a:off x="1288408" y="3452097"/>
            <a:ext cx="726037" cy="726037"/>
            <a:chOff x="3218806" y="1901811"/>
            <a:chExt cx="684068" cy="684068"/>
          </a:xfrm>
        </p:grpSpPr>
        <p:sp>
          <p:nvSpPr>
            <p:cNvPr id="24" name="Diamond 36">
              <a:extLst>
                <a:ext uri="{FF2B5EF4-FFF2-40B4-BE49-F238E27FC236}">
                  <a16:creationId xmlns:a16="http://schemas.microsoft.com/office/drawing/2014/main" id="{2C853DC2-0C47-9ED4-CE1C-DE4A85FE499B}"/>
                </a:ext>
              </a:extLst>
            </p:cNvPr>
            <p:cNvSpPr/>
            <p:nvPr/>
          </p:nvSpPr>
          <p:spPr>
            <a:xfrm>
              <a:off x="3218806" y="1901811"/>
              <a:ext cx="684068" cy="684068"/>
            </a:xfrm>
            <a:prstGeom prst="diamond">
              <a:avLst/>
            </a:prstGeom>
            <a:noFill/>
            <a:ln w="50800">
              <a:solidFill>
                <a:srgbClr val="0E58C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bg1"/>
                </a:solidFill>
                <a:latin typeface="微軟正黑體" panose="020B0604030504040204" pitchFamily="34" charset="-120"/>
              </a:endParaRPr>
            </a:p>
          </p:txBody>
        </p:sp>
        <p:sp>
          <p:nvSpPr>
            <p:cNvPr id="25" name="TextBox 8">
              <a:extLst>
                <a:ext uri="{FF2B5EF4-FFF2-40B4-BE49-F238E27FC236}">
                  <a16:creationId xmlns:a16="http://schemas.microsoft.com/office/drawing/2014/main" id="{70CABE64-28AC-AFDD-368E-8F21EEAF8652}"/>
                </a:ext>
              </a:extLst>
            </p:cNvPr>
            <p:cNvSpPr txBox="1"/>
            <p:nvPr/>
          </p:nvSpPr>
          <p:spPr>
            <a:xfrm>
              <a:off x="3349844" y="2028805"/>
              <a:ext cx="421990" cy="434978"/>
            </a:xfrm>
            <a:prstGeom prst="rect">
              <a:avLst/>
            </a:prstGeom>
            <a:noFill/>
            <a:ln>
              <a:noFill/>
            </a:ln>
          </p:spPr>
          <p:txBody>
            <a:bodyPr wrap="square" rtlCol="0">
              <a:spAutoFit/>
            </a:bodyPr>
            <a:lstStyle/>
            <a:p>
              <a:pPr algn="ctr"/>
              <a:r>
                <a:rPr lang="en-US" altLang="ko-KR" sz="2400" b="1" dirty="0">
                  <a:solidFill>
                    <a:schemeClr val="bg2">
                      <a:lumMod val="50000"/>
                    </a:schemeClr>
                  </a:solidFill>
                  <a:latin typeface="微軟正黑體" panose="020B0604030504040204" pitchFamily="34" charset="-120"/>
                  <a:ea typeface="微軟正黑體" panose="020B0604030504040204" pitchFamily="34" charset="-120"/>
                  <a:cs typeface="ADLaM Display" panose="02010000000000000000" pitchFamily="2" charset="0"/>
                </a:rPr>
                <a:t>2</a:t>
              </a:r>
              <a:endParaRPr lang="ko-KR" altLang="en-US" sz="2400" b="1" dirty="0">
                <a:solidFill>
                  <a:schemeClr val="bg2">
                    <a:lumMod val="50000"/>
                  </a:schemeClr>
                </a:solidFill>
                <a:latin typeface="微軟正黑體" panose="020B0604030504040204" pitchFamily="34" charset="-120"/>
                <a:cs typeface="ADLaM Display" panose="02010000000000000000" pitchFamily="2" charset="0"/>
              </a:endParaRPr>
            </a:p>
          </p:txBody>
        </p:sp>
      </p:grpSp>
      <p:sp>
        <p:nvSpPr>
          <p:cNvPr id="26" name="文字方塊 25">
            <a:extLst>
              <a:ext uri="{FF2B5EF4-FFF2-40B4-BE49-F238E27FC236}">
                <a16:creationId xmlns:a16="http://schemas.microsoft.com/office/drawing/2014/main" id="{115C8A50-E43E-F61F-B4E1-D81A0C946E5A}"/>
              </a:ext>
            </a:extLst>
          </p:cNvPr>
          <p:cNvSpPr txBox="1"/>
          <p:nvPr/>
        </p:nvSpPr>
        <p:spPr>
          <a:xfrm>
            <a:off x="2063301" y="3500866"/>
            <a:ext cx="6068236" cy="584775"/>
          </a:xfrm>
          <a:prstGeom prst="rect">
            <a:avLst/>
          </a:prstGeom>
          <a:noFill/>
        </p:spPr>
        <p:txBody>
          <a:bodyPr wrap="square">
            <a:spAutoFit/>
          </a:bodyPr>
          <a:lstStyle/>
          <a:p>
            <a:r>
              <a:rPr lang="zh-TW" altLang="en-US" sz="3200" dirty="0">
                <a:solidFill>
                  <a:schemeClr val="bg2">
                    <a:lumMod val="50000"/>
                  </a:schemeClr>
                </a:solidFill>
                <a:latin typeface="微軟正黑體" panose="020B0604030504040204" pitchFamily="34" charset="-120"/>
                <a:ea typeface="微軟正黑體" panose="020B0604030504040204" pitchFamily="34" charset="-120"/>
                <a:cs typeface="Arial" pitchFamily="34" charset="0"/>
              </a:rPr>
              <a:t>設置依據</a:t>
            </a:r>
          </a:p>
        </p:txBody>
      </p:sp>
      <p:sp>
        <p:nvSpPr>
          <p:cNvPr id="27" name="文字方塊 26">
            <a:extLst>
              <a:ext uri="{FF2B5EF4-FFF2-40B4-BE49-F238E27FC236}">
                <a16:creationId xmlns:a16="http://schemas.microsoft.com/office/drawing/2014/main" id="{6D8FB01E-6157-AAE6-7F29-4D55A194D6B8}"/>
              </a:ext>
            </a:extLst>
          </p:cNvPr>
          <p:cNvSpPr txBox="1"/>
          <p:nvPr/>
        </p:nvSpPr>
        <p:spPr>
          <a:xfrm>
            <a:off x="2014441" y="4090957"/>
            <a:ext cx="8093569" cy="1077218"/>
          </a:xfrm>
          <a:prstGeom prst="rect">
            <a:avLst/>
          </a:prstGeom>
          <a:noFill/>
        </p:spPr>
        <p:txBody>
          <a:bodyPr wrap="square">
            <a:spAutoFit/>
          </a:bodyPr>
          <a:lstStyle/>
          <a:p>
            <a:r>
              <a:rPr lang="zh-TW" altLang="en-US" sz="3200" dirty="0">
                <a:solidFill>
                  <a:schemeClr val="bg2">
                    <a:lumMod val="50000"/>
                  </a:schemeClr>
                </a:solidFill>
                <a:latin typeface="微軟正黑體" panose="020B0604030504040204" pitchFamily="34" charset="-120"/>
                <a:ea typeface="微軟正黑體" panose="020B0604030504040204" pitchFamily="34" charset="-120"/>
                <a:cs typeface="Arial" pitchFamily="34" charset="0"/>
              </a:rPr>
              <a:t>□依法規設置（中央或地方自治法規）</a:t>
            </a:r>
            <a:endParaRPr lang="en-US" altLang="zh-TW" sz="3200" dirty="0">
              <a:solidFill>
                <a:schemeClr val="bg2">
                  <a:lumMod val="50000"/>
                </a:schemeClr>
              </a:solidFill>
              <a:latin typeface="微軟正黑體" panose="020B0604030504040204" pitchFamily="34" charset="-120"/>
              <a:ea typeface="微軟正黑體" panose="020B0604030504040204" pitchFamily="34" charset="-120"/>
              <a:cs typeface="Arial" pitchFamily="34" charset="0"/>
            </a:endParaRPr>
          </a:p>
          <a:p>
            <a:r>
              <a:rPr lang="zh-TW" altLang="en-US" sz="3200" dirty="0">
                <a:solidFill>
                  <a:schemeClr val="bg2">
                    <a:lumMod val="50000"/>
                  </a:schemeClr>
                </a:solidFill>
                <a:latin typeface="微軟正黑體" panose="020B0604030504040204" pitchFamily="34" charset="-120"/>
                <a:ea typeface="微軟正黑體" panose="020B0604030504040204" pitchFamily="34" charset="-120"/>
                <a:cs typeface="Arial" pitchFamily="34" charset="0"/>
              </a:rPr>
              <a:t>□賣方自行設置</a:t>
            </a:r>
          </a:p>
        </p:txBody>
      </p:sp>
      <p:grpSp>
        <p:nvGrpSpPr>
          <p:cNvPr id="28" name="Group 38">
            <a:extLst>
              <a:ext uri="{FF2B5EF4-FFF2-40B4-BE49-F238E27FC236}">
                <a16:creationId xmlns:a16="http://schemas.microsoft.com/office/drawing/2014/main" id="{8447CF10-DD0F-0F20-43E7-684902ACEFF4}"/>
              </a:ext>
            </a:extLst>
          </p:cNvPr>
          <p:cNvGrpSpPr>
            <a:grpSpLocks noChangeAspect="1"/>
          </p:cNvGrpSpPr>
          <p:nvPr/>
        </p:nvGrpSpPr>
        <p:grpSpPr>
          <a:xfrm>
            <a:off x="1256517" y="5404320"/>
            <a:ext cx="726037" cy="726037"/>
            <a:chOff x="3218806" y="1901811"/>
            <a:chExt cx="684068" cy="684068"/>
          </a:xfrm>
        </p:grpSpPr>
        <p:sp>
          <p:nvSpPr>
            <p:cNvPr id="29" name="Diamond 36">
              <a:extLst>
                <a:ext uri="{FF2B5EF4-FFF2-40B4-BE49-F238E27FC236}">
                  <a16:creationId xmlns:a16="http://schemas.microsoft.com/office/drawing/2014/main" id="{E6F8DA56-77E8-F5C3-FA19-1058737DE7D7}"/>
                </a:ext>
              </a:extLst>
            </p:cNvPr>
            <p:cNvSpPr/>
            <p:nvPr/>
          </p:nvSpPr>
          <p:spPr>
            <a:xfrm>
              <a:off x="3218806" y="1901811"/>
              <a:ext cx="684068" cy="684068"/>
            </a:xfrm>
            <a:prstGeom prst="diamond">
              <a:avLst/>
            </a:prstGeom>
            <a:noFill/>
            <a:ln w="508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bg1"/>
                </a:solidFill>
                <a:latin typeface="微軟正黑體" panose="020B0604030504040204" pitchFamily="34" charset="-120"/>
              </a:endParaRPr>
            </a:p>
          </p:txBody>
        </p:sp>
        <p:sp>
          <p:nvSpPr>
            <p:cNvPr id="30" name="TextBox 8">
              <a:extLst>
                <a:ext uri="{FF2B5EF4-FFF2-40B4-BE49-F238E27FC236}">
                  <a16:creationId xmlns:a16="http://schemas.microsoft.com/office/drawing/2014/main" id="{EE5686E5-316E-467C-5D55-F065E29BA163}"/>
                </a:ext>
              </a:extLst>
            </p:cNvPr>
            <p:cNvSpPr txBox="1"/>
            <p:nvPr/>
          </p:nvSpPr>
          <p:spPr>
            <a:xfrm>
              <a:off x="3349845" y="2026355"/>
              <a:ext cx="421990" cy="434978"/>
            </a:xfrm>
            <a:prstGeom prst="rect">
              <a:avLst/>
            </a:prstGeom>
            <a:noFill/>
            <a:ln>
              <a:noFill/>
            </a:ln>
          </p:spPr>
          <p:txBody>
            <a:bodyPr wrap="square" rtlCol="0">
              <a:spAutoFit/>
            </a:bodyPr>
            <a:lstStyle/>
            <a:p>
              <a:pPr algn="ctr"/>
              <a:r>
                <a:rPr lang="en-US" altLang="zh-TW" sz="2400" b="1" dirty="0">
                  <a:solidFill>
                    <a:schemeClr val="bg2">
                      <a:lumMod val="75000"/>
                    </a:schemeClr>
                  </a:solidFill>
                  <a:latin typeface="微軟正黑體" panose="020B0604030504040204" pitchFamily="34" charset="-120"/>
                  <a:ea typeface="微軟正黑體" panose="020B0604030504040204" pitchFamily="34" charset="-120"/>
                  <a:cs typeface="ADLaM Display" panose="02010000000000000000" pitchFamily="2" charset="0"/>
                </a:rPr>
                <a:t>3</a:t>
              </a:r>
              <a:endParaRPr lang="ko-KR" altLang="en-US" sz="2400" b="1" dirty="0">
                <a:solidFill>
                  <a:schemeClr val="bg2">
                    <a:lumMod val="75000"/>
                  </a:schemeClr>
                </a:solidFill>
                <a:latin typeface="微軟正黑體" panose="020B0604030504040204" pitchFamily="34" charset="-120"/>
                <a:cs typeface="ADLaM Display" panose="02010000000000000000" pitchFamily="2" charset="0"/>
              </a:endParaRPr>
            </a:p>
          </p:txBody>
        </p:sp>
      </p:grpSp>
      <p:sp>
        <p:nvSpPr>
          <p:cNvPr id="32" name="文字方塊 31">
            <a:extLst>
              <a:ext uri="{FF2B5EF4-FFF2-40B4-BE49-F238E27FC236}">
                <a16:creationId xmlns:a16="http://schemas.microsoft.com/office/drawing/2014/main" id="{FFF81B45-9BBF-1653-48A3-0D120609620B}"/>
              </a:ext>
            </a:extLst>
          </p:cNvPr>
          <p:cNvSpPr txBox="1"/>
          <p:nvPr/>
        </p:nvSpPr>
        <p:spPr>
          <a:xfrm>
            <a:off x="2031410" y="5453089"/>
            <a:ext cx="6068236" cy="584775"/>
          </a:xfrm>
          <a:prstGeom prst="rect">
            <a:avLst/>
          </a:prstGeom>
          <a:noFill/>
        </p:spPr>
        <p:txBody>
          <a:bodyPr wrap="square">
            <a:spAutoFit/>
          </a:bodyPr>
          <a:lstStyle/>
          <a:p>
            <a:r>
              <a:rPr lang="zh-TW" altLang="en-US"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rPr>
              <a:t>設置位置</a:t>
            </a:r>
          </a:p>
        </p:txBody>
      </p:sp>
      <p:sp>
        <p:nvSpPr>
          <p:cNvPr id="33" name="文字方塊 32">
            <a:extLst>
              <a:ext uri="{FF2B5EF4-FFF2-40B4-BE49-F238E27FC236}">
                <a16:creationId xmlns:a16="http://schemas.microsoft.com/office/drawing/2014/main" id="{B0DCA235-488A-C672-A190-D813BEBD3AAD}"/>
              </a:ext>
            </a:extLst>
          </p:cNvPr>
          <p:cNvSpPr txBox="1"/>
          <p:nvPr/>
        </p:nvSpPr>
        <p:spPr>
          <a:xfrm>
            <a:off x="1987866" y="6037864"/>
            <a:ext cx="8093569" cy="584775"/>
          </a:xfrm>
          <a:prstGeom prst="rect">
            <a:avLst/>
          </a:prstGeom>
          <a:noFill/>
        </p:spPr>
        <p:txBody>
          <a:bodyPr wrap="square">
            <a:spAutoFit/>
          </a:bodyPr>
          <a:lstStyle/>
          <a:p>
            <a:r>
              <a:rPr lang="zh-TW" altLang="en-US"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rPr>
              <a:t>□專有部分 □共有部分 □其他</a:t>
            </a:r>
            <a:r>
              <a:rPr lang="en-US" altLang="zh-TW"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rPr>
              <a:t>_____(</a:t>
            </a:r>
            <a:r>
              <a:rPr lang="zh-TW" altLang="en-US"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rPr>
              <a:t>位置</a:t>
            </a:r>
            <a:r>
              <a:rPr lang="en-US" altLang="zh-TW"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rPr>
              <a:t>)</a:t>
            </a:r>
            <a:endParaRPr lang="zh-TW" altLang="en-US" sz="3200" dirty="0">
              <a:solidFill>
                <a:schemeClr val="bg2">
                  <a:lumMod val="75000"/>
                </a:schemeClr>
              </a:solidFill>
              <a:latin typeface="微軟正黑體" panose="020B0604030504040204" pitchFamily="34" charset="-120"/>
              <a:ea typeface="微軟正黑體" panose="020B0604030504040204" pitchFamily="34" charset="-120"/>
              <a:cs typeface="Arial" pitchFamily="34" charset="0"/>
            </a:endParaRPr>
          </a:p>
        </p:txBody>
      </p:sp>
      <p:grpSp>
        <p:nvGrpSpPr>
          <p:cNvPr id="34" name="Group 38">
            <a:extLst>
              <a:ext uri="{FF2B5EF4-FFF2-40B4-BE49-F238E27FC236}">
                <a16:creationId xmlns:a16="http://schemas.microsoft.com/office/drawing/2014/main" id="{0DF6F075-3253-DC26-4B5D-50BA88E8882D}"/>
              </a:ext>
            </a:extLst>
          </p:cNvPr>
          <p:cNvGrpSpPr>
            <a:grpSpLocks noChangeAspect="1"/>
          </p:cNvGrpSpPr>
          <p:nvPr/>
        </p:nvGrpSpPr>
        <p:grpSpPr>
          <a:xfrm>
            <a:off x="1285461" y="7002051"/>
            <a:ext cx="726037" cy="726037"/>
            <a:chOff x="3218806" y="1901811"/>
            <a:chExt cx="684068" cy="684068"/>
          </a:xfrm>
        </p:grpSpPr>
        <p:sp>
          <p:nvSpPr>
            <p:cNvPr id="35" name="Diamond 36">
              <a:extLst>
                <a:ext uri="{FF2B5EF4-FFF2-40B4-BE49-F238E27FC236}">
                  <a16:creationId xmlns:a16="http://schemas.microsoft.com/office/drawing/2014/main" id="{9B250A3B-400D-ED90-DDC1-3F92F0394B76}"/>
                </a:ext>
              </a:extLst>
            </p:cNvPr>
            <p:cNvSpPr/>
            <p:nvPr/>
          </p:nvSpPr>
          <p:spPr>
            <a:xfrm>
              <a:off x="3218806" y="1901811"/>
              <a:ext cx="684068" cy="684068"/>
            </a:xfrm>
            <a:prstGeom prst="diamond">
              <a:avLst/>
            </a:prstGeom>
            <a:noFill/>
            <a:ln w="508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accent5">
                    <a:lumMod val="75000"/>
                  </a:schemeClr>
                </a:solidFill>
                <a:latin typeface="微軟正黑體" panose="020B0604030504040204" pitchFamily="34" charset="-120"/>
              </a:endParaRPr>
            </a:p>
          </p:txBody>
        </p:sp>
        <p:sp>
          <p:nvSpPr>
            <p:cNvPr id="36" name="TextBox 8">
              <a:extLst>
                <a:ext uri="{FF2B5EF4-FFF2-40B4-BE49-F238E27FC236}">
                  <a16:creationId xmlns:a16="http://schemas.microsoft.com/office/drawing/2014/main" id="{B103623B-10D0-FDB9-C7EB-8CFE586510C2}"/>
                </a:ext>
              </a:extLst>
            </p:cNvPr>
            <p:cNvSpPr txBox="1"/>
            <p:nvPr/>
          </p:nvSpPr>
          <p:spPr>
            <a:xfrm>
              <a:off x="3339821" y="2026353"/>
              <a:ext cx="421990" cy="434978"/>
            </a:xfrm>
            <a:prstGeom prst="rect">
              <a:avLst/>
            </a:prstGeom>
            <a:noFill/>
            <a:ln>
              <a:noFill/>
            </a:ln>
          </p:spPr>
          <p:txBody>
            <a:bodyPr wrap="square" rtlCol="0">
              <a:spAutoFit/>
            </a:bodyPr>
            <a:lstStyle/>
            <a:p>
              <a:pPr algn="ctr"/>
              <a:r>
                <a:rPr lang="en-US" altLang="zh-TW" sz="2400" b="1" dirty="0">
                  <a:solidFill>
                    <a:schemeClr val="accent5">
                      <a:lumMod val="75000"/>
                    </a:schemeClr>
                  </a:solidFill>
                  <a:latin typeface="微軟正黑體" panose="020B0604030504040204" pitchFamily="34" charset="-120"/>
                  <a:ea typeface="微軟正黑體" panose="020B0604030504040204" pitchFamily="34" charset="-120"/>
                  <a:cs typeface="ADLaM Display" panose="02010000000000000000" pitchFamily="2" charset="0"/>
                </a:rPr>
                <a:t>4</a:t>
              </a:r>
              <a:endParaRPr lang="ko-KR" altLang="en-US" sz="2400" b="1" dirty="0">
                <a:solidFill>
                  <a:schemeClr val="accent5">
                    <a:lumMod val="75000"/>
                  </a:schemeClr>
                </a:solidFill>
                <a:latin typeface="微軟正黑體" panose="020B0604030504040204" pitchFamily="34" charset="-120"/>
                <a:cs typeface="ADLaM Display" panose="02010000000000000000" pitchFamily="2" charset="0"/>
              </a:endParaRPr>
            </a:p>
          </p:txBody>
        </p:sp>
      </p:grpSp>
      <p:sp>
        <p:nvSpPr>
          <p:cNvPr id="37" name="文字方塊 36">
            <a:extLst>
              <a:ext uri="{FF2B5EF4-FFF2-40B4-BE49-F238E27FC236}">
                <a16:creationId xmlns:a16="http://schemas.microsoft.com/office/drawing/2014/main" id="{A7B1DA47-1003-9EB4-F248-CA6045BD1D21}"/>
              </a:ext>
            </a:extLst>
          </p:cNvPr>
          <p:cNvSpPr txBox="1"/>
          <p:nvPr/>
        </p:nvSpPr>
        <p:spPr>
          <a:xfrm>
            <a:off x="2055463" y="7072680"/>
            <a:ext cx="6068236" cy="584775"/>
          </a:xfrm>
          <a:prstGeom prst="rect">
            <a:avLst/>
          </a:prstGeom>
          <a:noFill/>
        </p:spPr>
        <p:txBody>
          <a:bodyPr wrap="square">
            <a:spAutoFit/>
          </a:bodyPr>
          <a:lstStyle/>
          <a:p>
            <a:r>
              <a:rPr lang="zh-TW" altLang="en-US" sz="3200" dirty="0">
                <a:solidFill>
                  <a:schemeClr val="accent5">
                    <a:lumMod val="75000"/>
                  </a:schemeClr>
                </a:solidFill>
                <a:latin typeface="微軟正黑體" panose="020B0604030504040204" pitchFamily="34" charset="-120"/>
                <a:ea typeface="微軟正黑體" panose="020B0604030504040204" pitchFamily="34" charset="-120"/>
                <a:cs typeface="Arial" pitchFamily="34" charset="0"/>
              </a:rPr>
              <a:t>管理維護權責</a:t>
            </a:r>
          </a:p>
        </p:txBody>
      </p:sp>
      <p:sp>
        <p:nvSpPr>
          <p:cNvPr id="38" name="文字方塊 37">
            <a:extLst>
              <a:ext uri="{FF2B5EF4-FFF2-40B4-BE49-F238E27FC236}">
                <a16:creationId xmlns:a16="http://schemas.microsoft.com/office/drawing/2014/main" id="{860E4190-C895-978C-AB0C-2ED054BD694C}"/>
              </a:ext>
            </a:extLst>
          </p:cNvPr>
          <p:cNvSpPr txBox="1"/>
          <p:nvPr/>
        </p:nvSpPr>
        <p:spPr>
          <a:xfrm>
            <a:off x="2055462" y="7695193"/>
            <a:ext cx="12997711" cy="584775"/>
          </a:xfrm>
          <a:prstGeom prst="rect">
            <a:avLst/>
          </a:prstGeom>
          <a:noFill/>
        </p:spPr>
        <p:txBody>
          <a:bodyPr wrap="square">
            <a:spAutoFit/>
          </a:bodyPr>
          <a:lstStyle/>
          <a:p>
            <a:r>
              <a:rPr lang="zh-TW" altLang="en-US" sz="3200" dirty="0">
                <a:solidFill>
                  <a:schemeClr val="accent5">
                    <a:lumMod val="75000"/>
                  </a:schemeClr>
                </a:solidFill>
                <a:latin typeface="微軟正黑體" panose="020B0604030504040204" pitchFamily="34" charset="-120"/>
                <a:ea typeface="微軟正黑體" panose="020B0604030504040204" pitchFamily="34" charset="-120"/>
                <a:cs typeface="Arial" pitchFamily="34" charset="0"/>
              </a:rPr>
              <a:t>□買方 □管委會 □無管委會，由住戶共同管理維護 □再生能源業者</a:t>
            </a:r>
          </a:p>
        </p:txBody>
      </p:sp>
      <p:grpSp>
        <p:nvGrpSpPr>
          <p:cNvPr id="49" name="群組 48">
            <a:extLst>
              <a:ext uri="{FF2B5EF4-FFF2-40B4-BE49-F238E27FC236}">
                <a16:creationId xmlns:a16="http://schemas.microsoft.com/office/drawing/2014/main" id="{60F2F0DD-7C6D-392A-0F6D-AAF87ED01355}"/>
              </a:ext>
            </a:extLst>
          </p:cNvPr>
          <p:cNvGrpSpPr/>
          <p:nvPr/>
        </p:nvGrpSpPr>
        <p:grpSpPr>
          <a:xfrm>
            <a:off x="11579004" y="869031"/>
            <a:ext cx="4234206" cy="5334000"/>
            <a:chOff x="11579004" y="869031"/>
            <a:chExt cx="4234206" cy="5334000"/>
          </a:xfrm>
        </p:grpSpPr>
        <p:pic>
          <p:nvPicPr>
            <p:cNvPr id="2" name="Picture 2"/>
            <p:cNvPicPr>
              <a:picLocks noChangeAspect="1"/>
            </p:cNvPicPr>
            <p:nvPr/>
          </p:nvPicPr>
          <p:blipFill>
            <a:blip r:embed="rId2">
              <a:extLst>
                <a:ext uri="{BEBA8EAE-BF5A-486C-A8C5-ECC9F3942E4B}">
                  <a14:imgProps xmlns:a14="http://schemas.microsoft.com/office/drawing/2010/main">
                    <a14:imgLayer r:embed="rId3">
                      <a14:imgEffect>
                        <a14:backgroundRemoval t="9896" b="89974" l="6613" r="89971">
                          <a14:foregroundMark x1="10465" y1="51953" x2="10465" y2="51953"/>
                          <a14:foregroundMark x1="10029" y1="80729" x2="10029" y2="80729"/>
                          <a14:foregroundMark x1="36846" y1="19271" x2="36846" y2="19271"/>
                          <a14:foregroundMark x1="36192" y1="25391" x2="36192" y2="25391"/>
                          <a14:foregroundMark x1="37718" y1="32292" x2="37718" y2="32292"/>
                          <a14:foregroundMark x1="35756" y1="31120" x2="35756" y2="31120"/>
                          <a14:foregroundMark x1="30378" y1="26302" x2="30378" y2="26302"/>
                          <a14:foregroundMark x1="33285" y1="32292" x2="33285" y2="32292"/>
                          <a14:foregroundMark x1="33939" y1="20313" x2="33939" y2="20313"/>
                          <a14:foregroundMark x1="28706" y1="24479" x2="28706" y2="24479"/>
                          <a14:foregroundMark x1="29869" y1="27344" x2="29869" y2="27344"/>
                          <a14:foregroundMark x1="31613" y1="29818" x2="31613" y2="29818"/>
                          <a14:backgroundMark x1="7340" y1="77865" x2="7340" y2="77865"/>
                          <a14:backgroundMark x1="6395" y1="80078" x2="6759" y2="80469"/>
                          <a14:backgroundMark x1="6613" y1="80339" x2="6613" y2="80339"/>
                          <a14:backgroundMark x1="10102" y1="80599" x2="10102" y2="80599"/>
                          <a14:backgroundMark x1="9738" y1="80990" x2="9738" y2="80990"/>
                          <a14:backgroundMark x1="9884" y1="80859" x2="9884" y2="80859"/>
                          <a14:backgroundMark x1="9884" y1="80599" x2="9884" y2="80599"/>
                          <a14:backgroundMark x1="36701" y1="35547" x2="36701" y2="35547"/>
                          <a14:backgroundMark x1="28924" y1="25911" x2="28924" y2="25911"/>
                          <a14:backgroundMark x1="32631" y1="30078" x2="32631" y2="30078"/>
                          <a14:backgroundMark x1="27980" y1="25130" x2="27980" y2="25130"/>
                          <a14:backgroundMark x1="27616" y1="25260" x2="27616" y2="25260"/>
                          <a14:backgroundMark x1="27471" y1="25000" x2="27471" y2="25000"/>
                          <a14:backgroundMark x1="27398" y1="25000" x2="27398" y2="25000"/>
                          <a14:backgroundMark x1="27907" y1="25000" x2="27907" y2="25000"/>
                          <a14:backgroundMark x1="29288" y1="23828" x2="29288" y2="23828"/>
                          <a14:backgroundMark x1="29288" y1="23828" x2="29288" y2="23828"/>
                          <a14:backgroundMark x1="33866" y1="28776" x2="33866" y2="28776"/>
                          <a14:backgroundMark x1="35029" y1="29427" x2="35029" y2="29427"/>
                          <a14:backgroundMark x1="36119" y1="29948" x2="36119" y2="29948"/>
                          <a14:backgroundMark x1="39971" y1="29036" x2="35610" y2="28385"/>
                          <a14:backgroundMark x1="35610" y1="28385" x2="31977" y2="22786"/>
                          <a14:backgroundMark x1="31977" y1="22786" x2="27762" y2="21745"/>
                          <a14:backgroundMark x1="27762" y1="21745" x2="25145" y2="27734"/>
                          <a14:backgroundMark x1="25145" y1="27734" x2="34230" y2="36328"/>
                          <a14:backgroundMark x1="34230" y1="36328" x2="39026" y2="36068"/>
                          <a14:backgroundMark x1="39026" y1="36068" x2="39608" y2="29167"/>
                          <a14:backgroundMark x1="37646" y1="31250" x2="37718" y2="31901"/>
                          <a14:backgroundMark x1="37573" y1="30599" x2="37646" y2="31250"/>
                          <a14:backgroundMark x1="37573" y1="33464" x2="37573" y2="33464"/>
                          <a14:backgroundMark x1="37718" y1="32422" x2="37718" y2="32422"/>
                          <a14:backgroundMark x1="37645" y1="32292" x2="37645" y2="32292"/>
                          <a14:backgroundMark x1="37863" y1="32292" x2="37863" y2="32292"/>
                          <a14:backgroundMark x1="35102" y1="31510" x2="35102" y2="31510"/>
                          <a14:backgroundMark x1="35683" y1="32031" x2="35683" y2="32031"/>
                          <a14:backgroundMark x1="35683" y1="32031" x2="35683" y2="32031"/>
                          <a14:backgroundMark x1="35465" y1="30990" x2="35465" y2="30990"/>
                          <a14:backgroundMark x1="36119" y1="31510" x2="36119" y2="31510"/>
                          <a14:backgroundMark x1="35974" y1="31510" x2="35974" y2="31510"/>
                          <a14:backgroundMark x1="35756" y1="31250" x2="35756" y2="31250"/>
                          <a14:backgroundMark x1="35756" y1="31250" x2="35756" y2="31250"/>
                          <a14:backgroundMark x1="35756" y1="31120" x2="35756" y2="31120"/>
                          <a14:backgroundMark x1="35756" y1="31120" x2="35756" y2="31120"/>
                          <a14:backgroundMark x1="35756" y1="31120" x2="35756" y2="31120"/>
                          <a14:backgroundMark x1="35756" y1="30990" x2="35756" y2="30990"/>
                          <a14:backgroundMark x1="35610" y1="33333" x2="35610" y2="33333"/>
                          <a14:backgroundMark x1="35465" y1="33203" x2="35247" y2="33203"/>
                          <a14:backgroundMark x1="35247" y1="33203" x2="35247" y2="33203"/>
                          <a14:backgroundMark x1="35247" y1="33203" x2="35392" y2="33333"/>
                          <a14:backgroundMark x1="34666" y1="29818" x2="34666" y2="29818"/>
                          <a14:backgroundMark x1="34302" y1="29557" x2="34157" y2="29818"/>
                          <a14:backgroundMark x1="34157" y1="29818" x2="34157" y2="29818"/>
                          <a14:backgroundMark x1="34157" y1="29818" x2="34012" y2="30208"/>
                          <a14:backgroundMark x1="34012" y1="30208" x2="34012" y2="30208"/>
                          <a14:backgroundMark x1="34012" y1="30208" x2="33648" y2="32031"/>
                          <a14:backgroundMark x1="33358" y1="32552" x2="33358" y2="32552"/>
                          <a14:backgroundMark x1="33358" y1="32552" x2="33358" y2="32552"/>
                          <a14:backgroundMark x1="33358" y1="32552" x2="33358" y2="32552"/>
                          <a14:backgroundMark x1="33212" y1="32292" x2="33212" y2="32292"/>
                          <a14:backgroundMark x1="33430" y1="32292" x2="33430" y2="32292"/>
                          <a14:backgroundMark x1="33358" y1="32292" x2="33358" y2="32292"/>
                          <a14:backgroundMark x1="31686" y1="29818" x2="31686" y2="29818"/>
                          <a14:backgroundMark x1="31686" y1="29818" x2="31686" y2="29818"/>
                          <a14:backgroundMark x1="31686" y1="29818" x2="31686" y2="29818"/>
                          <a14:backgroundMark x1="31468" y1="29818" x2="31468" y2="29818"/>
                          <a14:backgroundMark x1="31468" y1="29818" x2="31468" y2="29818"/>
                          <a14:backgroundMark x1="29578" y1="25521" x2="29578" y2="25521"/>
                          <a14:backgroundMark x1="29942" y1="26823" x2="29942" y2="26823"/>
                          <a14:backgroundMark x1="30378" y1="27083" x2="30378" y2="27083"/>
                          <a14:backgroundMark x1="30378" y1="26953" x2="30378" y2="26953"/>
                          <a14:backgroundMark x1="30378" y1="26432" x2="30378" y2="26432"/>
                          <a14:backgroundMark x1="30378" y1="26432" x2="30378" y2="26432"/>
                          <a14:backgroundMark x1="30451" y1="26432" x2="30451" y2="26432"/>
                          <a14:backgroundMark x1="30669" y1="24609" x2="30669" y2="24609"/>
                          <a14:backgroundMark x1="30523" y1="25781" x2="30523" y2="25781"/>
                          <a14:backgroundMark x1="30523" y1="25781" x2="30523" y2="25781"/>
                          <a14:backgroundMark x1="30451" y1="25911" x2="30451" y2="25911"/>
                          <a14:backgroundMark x1="30451" y1="25911" x2="30451" y2="25911"/>
                          <a14:backgroundMark x1="30378" y1="26302" x2="30378" y2="26302"/>
                          <a14:backgroundMark x1="30378" y1="26302" x2="30378" y2="26302"/>
                          <a14:backgroundMark x1="37645" y1="30208" x2="38081" y2="30208"/>
                          <a14:backgroundMark x1="38081" y1="30078" x2="38081" y2="30078"/>
                          <a14:backgroundMark x1="37645" y1="29297" x2="37645" y2="29297"/>
                          <a14:backgroundMark x1="29578" y1="27214" x2="29578" y2="27214"/>
                          <a14:backgroundMark x1="30087" y1="27865" x2="30087" y2="27865"/>
                          <a14:backgroundMark x1="29797" y1="27474" x2="29797" y2="27474"/>
                          <a14:backgroundMark x1="29797" y1="27474" x2="29797" y2="27474"/>
                          <a14:backgroundMark x1="28706" y1="24089" x2="28706" y2="24089"/>
                          <a14:backgroundMark x1="28706" y1="24219" x2="28706" y2="24219"/>
                          <a14:backgroundMark x1="28706" y1="24479" x2="28706" y2="24479"/>
                          <a14:backgroundMark x1="28706" y1="24479" x2="28706" y2="24479"/>
                          <a14:backgroundMark x1="29578" y1="27083" x2="29578" y2="27083"/>
                          <a14:backgroundMark x1="29869" y1="27344" x2="29869" y2="27344"/>
                          <a14:backgroundMark x1="29869" y1="27344" x2="29869" y2="27344"/>
                        </a14:backgroundRemoval>
                      </a14:imgEffect>
                    </a14:imgLayer>
                  </a14:imgProps>
                </a:ext>
              </a:extLst>
            </a:blip>
            <a:srcRect l="8121" t="7013" r="55096" b="9918"/>
            <a:stretch>
              <a:fillRect/>
            </a:stretch>
          </p:blipFill>
          <p:spPr>
            <a:xfrm>
              <a:off x="11579004" y="869031"/>
              <a:ext cx="4234206" cy="5334000"/>
            </a:xfrm>
            <a:prstGeom prst="rect">
              <a:avLst/>
            </a:prstGeom>
          </p:spPr>
        </p:pic>
        <p:cxnSp>
          <p:nvCxnSpPr>
            <p:cNvPr id="18" name="直線接點 17">
              <a:extLst>
                <a:ext uri="{FF2B5EF4-FFF2-40B4-BE49-F238E27FC236}">
                  <a16:creationId xmlns:a16="http://schemas.microsoft.com/office/drawing/2014/main" id="{48067C13-2B7B-630B-9F6B-21087AE6FB28}"/>
                </a:ext>
              </a:extLst>
            </p:cNvPr>
            <p:cNvCxnSpPr>
              <a:cxnSpLocks/>
            </p:cNvCxnSpPr>
            <p:nvPr/>
          </p:nvCxnSpPr>
          <p:spPr>
            <a:xfrm flipH="1">
              <a:off x="14909800" y="2286000"/>
              <a:ext cx="71378" cy="609600"/>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cxnSp>
          <p:nvCxnSpPr>
            <p:cNvPr id="20" name="直線接點 19">
              <a:extLst>
                <a:ext uri="{FF2B5EF4-FFF2-40B4-BE49-F238E27FC236}">
                  <a16:creationId xmlns:a16="http://schemas.microsoft.com/office/drawing/2014/main" id="{EF1EE156-3054-AC42-0FD2-E97C91C15B1D}"/>
                </a:ext>
              </a:extLst>
            </p:cNvPr>
            <p:cNvCxnSpPr>
              <a:cxnSpLocks/>
            </p:cNvCxnSpPr>
            <p:nvPr/>
          </p:nvCxnSpPr>
          <p:spPr>
            <a:xfrm flipH="1">
              <a:off x="14660880" y="2255520"/>
              <a:ext cx="132080" cy="580939"/>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cxnSp>
          <p:nvCxnSpPr>
            <p:cNvPr id="31" name="直線接點 30">
              <a:extLst>
                <a:ext uri="{FF2B5EF4-FFF2-40B4-BE49-F238E27FC236}">
                  <a16:creationId xmlns:a16="http://schemas.microsoft.com/office/drawing/2014/main" id="{D0DAD94B-DCD4-2C13-3548-6139FF39A3D8}"/>
                </a:ext>
              </a:extLst>
            </p:cNvPr>
            <p:cNvCxnSpPr>
              <a:cxnSpLocks/>
            </p:cNvCxnSpPr>
            <p:nvPr/>
          </p:nvCxnSpPr>
          <p:spPr>
            <a:xfrm flipH="1">
              <a:off x="14396720" y="2205510"/>
              <a:ext cx="236220" cy="522450"/>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cxnSp>
          <p:nvCxnSpPr>
            <p:cNvPr id="40" name="直線接點 39">
              <a:extLst>
                <a:ext uri="{FF2B5EF4-FFF2-40B4-BE49-F238E27FC236}">
                  <a16:creationId xmlns:a16="http://schemas.microsoft.com/office/drawing/2014/main" id="{7513F526-1257-0036-9531-DD7AF7A31A4F}"/>
                </a:ext>
              </a:extLst>
            </p:cNvPr>
            <p:cNvCxnSpPr>
              <a:cxnSpLocks/>
            </p:cNvCxnSpPr>
            <p:nvPr/>
          </p:nvCxnSpPr>
          <p:spPr>
            <a:xfrm flipH="1">
              <a:off x="14136624" y="2090540"/>
              <a:ext cx="354334" cy="506356"/>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cxnSp>
          <p:nvCxnSpPr>
            <p:cNvPr id="42" name="直線接點 41">
              <a:extLst>
                <a:ext uri="{FF2B5EF4-FFF2-40B4-BE49-F238E27FC236}">
                  <a16:creationId xmlns:a16="http://schemas.microsoft.com/office/drawing/2014/main" id="{21024A48-A971-61DA-A0D2-70E02A56F56E}"/>
                </a:ext>
              </a:extLst>
            </p:cNvPr>
            <p:cNvCxnSpPr>
              <a:cxnSpLocks/>
            </p:cNvCxnSpPr>
            <p:nvPr/>
          </p:nvCxnSpPr>
          <p:spPr>
            <a:xfrm flipH="1">
              <a:off x="13803202" y="1914519"/>
              <a:ext cx="578025" cy="533653"/>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cxnSp>
          <p:nvCxnSpPr>
            <p:cNvPr id="44" name="直線接點 43">
              <a:extLst>
                <a:ext uri="{FF2B5EF4-FFF2-40B4-BE49-F238E27FC236}">
                  <a16:creationId xmlns:a16="http://schemas.microsoft.com/office/drawing/2014/main" id="{A8CF73AB-4764-8540-C7C3-5E9219F04F9A}"/>
                </a:ext>
              </a:extLst>
            </p:cNvPr>
            <p:cNvCxnSpPr>
              <a:cxnSpLocks/>
            </p:cNvCxnSpPr>
            <p:nvPr/>
          </p:nvCxnSpPr>
          <p:spPr>
            <a:xfrm flipH="1">
              <a:off x="13459968" y="1706880"/>
              <a:ext cx="865632" cy="542544"/>
            </a:xfrm>
            <a:prstGeom prst="line">
              <a:avLst/>
            </a:prstGeom>
            <a:ln>
              <a:solidFill>
                <a:srgbClr val="DCAB61"/>
              </a:solidFill>
            </a:ln>
          </p:spPr>
          <p:style>
            <a:lnRef idx="2">
              <a:schemeClr val="accent1"/>
            </a:lnRef>
            <a:fillRef idx="0">
              <a:schemeClr val="accent1"/>
            </a:fillRef>
            <a:effectRef idx="1">
              <a:schemeClr val="accent1"/>
            </a:effectRef>
            <a:fontRef idx="minor">
              <a:schemeClr val="tx1"/>
            </a:fontRef>
          </p:style>
        </p:cxnSp>
      </p:grpSp>
      <p:sp>
        <p:nvSpPr>
          <p:cNvPr id="12" name="投影片編號版面配置區 11">
            <a:extLst>
              <a:ext uri="{FF2B5EF4-FFF2-40B4-BE49-F238E27FC236}">
                <a16:creationId xmlns:a16="http://schemas.microsoft.com/office/drawing/2014/main" id="{CCA38E1C-514D-087A-6D39-34288BE146E0}"/>
              </a:ext>
            </a:extLst>
          </p:cNvPr>
          <p:cNvSpPr>
            <a:spLocks noGrp="1"/>
          </p:cNvSpPr>
          <p:nvPr>
            <p:ph type="sldNum" sz="quarter" idx="12"/>
          </p:nvPr>
        </p:nvSpPr>
        <p:spPr/>
        <p:txBody>
          <a:bodyPr/>
          <a:lstStyle/>
          <a:p>
            <a:fld id="{D2ECEEA3-D42D-490E-AABA-CA4905357554}" type="slidenum">
              <a:rPr lang="zh-TW" altLang="en-US" smtClean="0"/>
              <a:t>15</a:t>
            </a:fld>
            <a:endParaRPr lang="zh-TW"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5EB5E8CD-0B47-DF4A-B224-87BCF49AC9EF}"/>
              </a:ext>
            </a:extLst>
          </p:cNvPr>
          <p:cNvSpPr txBox="1">
            <a:spLocks/>
          </p:cNvSpPr>
          <p:nvPr/>
        </p:nvSpPr>
        <p:spPr>
          <a:xfrm>
            <a:off x="4089400" y="990600"/>
            <a:ext cx="11963400" cy="27432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4800" b="1" dirty="0">
                <a:solidFill>
                  <a:srgbClr val="0070C0"/>
                </a:solidFill>
                <a:latin typeface="微軟正黑體" panose="020B0604030504040204" pitchFamily="34" charset="-120"/>
                <a:ea typeface="微軟正黑體" panose="020B0604030504040204" pitchFamily="34" charset="-120"/>
                <a:cs typeface="Arial" pitchFamily="34" charset="0"/>
              </a:rPr>
              <a:t>業者違反成屋買賣定型化契約規定</a:t>
            </a:r>
            <a:endParaRPr lang="en-US" altLang="zh-TW" sz="4800" b="1" dirty="0">
              <a:solidFill>
                <a:srgbClr val="0070C0"/>
              </a:solidFill>
              <a:latin typeface="微軟正黑體" panose="020B0604030504040204" pitchFamily="34" charset="-120"/>
              <a:ea typeface="微軟正黑體" panose="020B0604030504040204" pitchFamily="34" charset="-120"/>
              <a:cs typeface="Arial" pitchFamily="34" charset="0"/>
            </a:endParaRPr>
          </a:p>
          <a:p>
            <a:pPr marL="0" indent="0">
              <a:buNone/>
            </a:pPr>
            <a:r>
              <a:rPr lang="zh-TW" altLang="en-US" sz="44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民眾可向不動產所在地縣市政府反映或檢舉</a:t>
            </a:r>
            <a:endParaRPr lang="en-US" altLang="zh-TW" sz="4400" dirty="0">
              <a:solidFill>
                <a:schemeClr val="accent1"/>
              </a:solidFill>
              <a:latin typeface="微軟正黑體" panose="020B0604030504040204" pitchFamily="34" charset="-120"/>
              <a:ea typeface="微軟正黑體" panose="020B0604030504040204" pitchFamily="34" charset="-120"/>
              <a:cs typeface="Arial" pitchFamily="34" charset="0"/>
            </a:endParaRPr>
          </a:p>
        </p:txBody>
      </p:sp>
      <p:pic>
        <p:nvPicPr>
          <p:cNvPr id="5" name="圖片 4">
            <a:extLst>
              <a:ext uri="{FF2B5EF4-FFF2-40B4-BE49-F238E27FC236}">
                <a16:creationId xmlns:a16="http://schemas.microsoft.com/office/drawing/2014/main" id="{7ACBE5F3-0172-78A6-8713-67D0DEFB8B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6600" y="693920"/>
            <a:ext cx="3612461" cy="3612461"/>
          </a:xfrm>
          <a:prstGeom prst="rect">
            <a:avLst/>
          </a:prstGeom>
        </p:spPr>
      </p:pic>
      <p:sp>
        <p:nvSpPr>
          <p:cNvPr id="6" name="Text Placeholder 6">
            <a:extLst>
              <a:ext uri="{FF2B5EF4-FFF2-40B4-BE49-F238E27FC236}">
                <a16:creationId xmlns:a16="http://schemas.microsoft.com/office/drawing/2014/main" id="{7A14568D-9288-DE40-EA5D-B7EF460946A4}"/>
              </a:ext>
            </a:extLst>
          </p:cNvPr>
          <p:cNvSpPr txBox="1">
            <a:spLocks/>
          </p:cNvSpPr>
          <p:nvPr/>
        </p:nvSpPr>
        <p:spPr>
          <a:xfrm>
            <a:off x="1138435" y="4250642"/>
            <a:ext cx="11111467" cy="342834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4800" b="1" dirty="0">
                <a:solidFill>
                  <a:srgbClr val="0070C0"/>
                </a:solidFill>
                <a:latin typeface="華康中特圓體" panose="020F0809000000000000" pitchFamily="49" charset="-120"/>
                <a:ea typeface="華康中特圓體" panose="020F0809000000000000" pitchFamily="49" charset="-120"/>
                <a:cs typeface="Arial" pitchFamily="34" charset="0"/>
              </a:rPr>
              <a:t>詳細規定及內容</a:t>
            </a:r>
            <a:endParaRPr lang="en-US" altLang="zh-TW" sz="4800" b="1" dirty="0">
              <a:solidFill>
                <a:srgbClr val="0070C0"/>
              </a:solidFill>
              <a:latin typeface="華康中特圓體" panose="020F0809000000000000" pitchFamily="49" charset="-120"/>
              <a:ea typeface="華康中特圓體" panose="020F0809000000000000" pitchFamily="49" charset="-120"/>
              <a:cs typeface="Arial" pitchFamily="34" charset="0"/>
            </a:endParaRPr>
          </a:p>
          <a:p>
            <a:pPr marL="0" indent="0">
              <a:buNone/>
            </a:pPr>
            <a:r>
              <a:rPr lang="zh-TW" altLang="en-US" sz="4400"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rPr>
              <a:t>可至內政部地政司「不動產交易專區」查詢</a:t>
            </a:r>
            <a:endParaRPr lang="en-US" altLang="zh-TW" sz="4400"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endParaRPr>
          </a:p>
          <a:p>
            <a:pPr marL="0" indent="0">
              <a:buNone/>
            </a:pPr>
            <a:r>
              <a:rPr lang="zh-TW" altLang="en-US" sz="4400"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rPr>
              <a:t>或撥打</a:t>
            </a:r>
            <a:r>
              <a:rPr lang="en-US" altLang="zh-TW" sz="4400"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rPr>
              <a:t>1996</a:t>
            </a:r>
            <a:r>
              <a:rPr lang="zh-TW" altLang="en-US" sz="4400" dirty="0">
                <a:solidFill>
                  <a:schemeClr val="tx1">
                    <a:lumMod val="75000"/>
                    <a:lumOff val="25000"/>
                  </a:schemeClr>
                </a:solidFill>
                <a:latin typeface="華康中特圓體" panose="020F0809000000000000" pitchFamily="49" charset="-120"/>
                <a:ea typeface="華康中特圓體" panose="020F0809000000000000" pitchFamily="49" charset="-120"/>
                <a:cs typeface="Arial" pitchFamily="34" charset="0"/>
              </a:rPr>
              <a:t>內政服務熱線洽詢</a:t>
            </a:r>
            <a:endParaRPr lang="en-US" altLang="zh-TW" sz="4400" dirty="0">
              <a:solidFill>
                <a:schemeClr val="accent1"/>
              </a:solidFill>
              <a:latin typeface="華康中特圓體" panose="020F0809000000000000" pitchFamily="49" charset="-120"/>
              <a:ea typeface="華康中特圓體" panose="020F0809000000000000" pitchFamily="49" charset="-120"/>
              <a:cs typeface="Arial" pitchFamily="34" charset="0"/>
            </a:endParaRPr>
          </a:p>
        </p:txBody>
      </p:sp>
      <p:grpSp>
        <p:nvGrpSpPr>
          <p:cNvPr id="7" name="Group 34">
            <a:extLst>
              <a:ext uri="{FF2B5EF4-FFF2-40B4-BE49-F238E27FC236}">
                <a16:creationId xmlns:a16="http://schemas.microsoft.com/office/drawing/2014/main" id="{5946B247-F027-0686-2D5E-411E0CF8F5C0}"/>
              </a:ext>
            </a:extLst>
          </p:cNvPr>
          <p:cNvGrpSpPr/>
          <p:nvPr/>
        </p:nvGrpSpPr>
        <p:grpSpPr>
          <a:xfrm flipH="1">
            <a:off x="11557000" y="5562600"/>
            <a:ext cx="3733800" cy="2669177"/>
            <a:chOff x="323529" y="2675019"/>
            <a:chExt cx="5617222" cy="4182981"/>
          </a:xfrm>
        </p:grpSpPr>
        <p:grpSp>
          <p:nvGrpSpPr>
            <p:cNvPr id="8" name="Group 5">
              <a:extLst>
                <a:ext uri="{FF2B5EF4-FFF2-40B4-BE49-F238E27FC236}">
                  <a16:creationId xmlns:a16="http://schemas.microsoft.com/office/drawing/2014/main" id="{471918FD-F00A-8C3B-4E72-2754E4277176}"/>
                </a:ext>
              </a:extLst>
            </p:cNvPr>
            <p:cNvGrpSpPr/>
            <p:nvPr/>
          </p:nvGrpSpPr>
          <p:grpSpPr>
            <a:xfrm>
              <a:off x="323529" y="2675019"/>
              <a:ext cx="4951754" cy="4182981"/>
              <a:chOff x="319983" y="2613403"/>
              <a:chExt cx="5024694" cy="4244597"/>
            </a:xfrm>
          </p:grpSpPr>
          <p:grpSp>
            <p:nvGrpSpPr>
              <p:cNvPr id="19" name="Graphic 60">
                <a:extLst>
                  <a:ext uri="{FF2B5EF4-FFF2-40B4-BE49-F238E27FC236}">
                    <a16:creationId xmlns:a16="http://schemas.microsoft.com/office/drawing/2014/main" id="{6C0D7968-F62F-06A4-9ED7-EBAE8FD41284}"/>
                  </a:ext>
                </a:extLst>
              </p:cNvPr>
              <p:cNvGrpSpPr/>
              <p:nvPr/>
            </p:nvGrpSpPr>
            <p:grpSpPr>
              <a:xfrm>
                <a:off x="1545801" y="2613865"/>
                <a:ext cx="1177542" cy="1489096"/>
                <a:chOff x="3487745" y="1253233"/>
                <a:chExt cx="1555735" cy="1967347"/>
              </a:xfrm>
              <a:solidFill>
                <a:schemeClr val="accent1"/>
              </a:solidFill>
            </p:grpSpPr>
            <p:sp>
              <p:nvSpPr>
                <p:cNvPr id="35" name="Freeform: Shape 22">
                  <a:extLst>
                    <a:ext uri="{FF2B5EF4-FFF2-40B4-BE49-F238E27FC236}">
                      <a16:creationId xmlns:a16="http://schemas.microsoft.com/office/drawing/2014/main" id="{6AD6E456-5860-1E75-36BE-02B992DF09F5}"/>
                    </a:ext>
                  </a:extLst>
                </p:cNvPr>
                <p:cNvSpPr/>
                <p:nvPr/>
              </p:nvSpPr>
              <p:spPr>
                <a:xfrm>
                  <a:off x="3487745" y="1253233"/>
                  <a:ext cx="1555735" cy="1967347"/>
                </a:xfrm>
                <a:custGeom>
                  <a:avLst/>
                  <a:gdLst>
                    <a:gd name="connsiteX0" fmla="*/ 1458429 w 1555737"/>
                    <a:gd name="connsiteY0" fmla="*/ 1078087 h 1967353"/>
                    <a:gd name="connsiteX1" fmla="*/ 1550177 w 1555737"/>
                    <a:gd name="connsiteY1" fmla="*/ 976438 h 1967353"/>
                    <a:gd name="connsiteX2" fmla="*/ 1515854 w 1555737"/>
                    <a:gd name="connsiteY2" fmla="*/ 910432 h 1967353"/>
                    <a:gd name="connsiteX3" fmla="*/ 1395724 w 1555737"/>
                    <a:gd name="connsiteY3" fmla="*/ 845746 h 1967353"/>
                    <a:gd name="connsiteX4" fmla="*/ 1263712 w 1555737"/>
                    <a:gd name="connsiteY4" fmla="*/ 590964 h 1967353"/>
                    <a:gd name="connsiteX5" fmla="*/ 1230049 w 1555737"/>
                    <a:gd name="connsiteY5" fmla="*/ 478094 h 1967353"/>
                    <a:gd name="connsiteX6" fmla="*/ 1111239 w 1555737"/>
                    <a:gd name="connsiteY6" fmla="*/ 338822 h 1967353"/>
                    <a:gd name="connsiteX7" fmla="*/ 1111239 w 1555737"/>
                    <a:gd name="connsiteY7" fmla="*/ 338822 h 1967353"/>
                    <a:gd name="connsiteX8" fmla="*/ 1091437 w 1555737"/>
                    <a:gd name="connsiteY8" fmla="*/ 319680 h 1967353"/>
                    <a:gd name="connsiteX9" fmla="*/ 1113879 w 1555737"/>
                    <a:gd name="connsiteY9" fmla="*/ 270176 h 1967353"/>
                    <a:gd name="connsiteX10" fmla="*/ 1146222 w 1555737"/>
                    <a:gd name="connsiteY10" fmla="*/ 218031 h 1967353"/>
                    <a:gd name="connsiteX11" fmla="*/ 1195066 w 1555737"/>
                    <a:gd name="connsiteY11" fmla="*/ 124303 h 1967353"/>
                    <a:gd name="connsiteX12" fmla="*/ 1107939 w 1555737"/>
                    <a:gd name="connsiteY12" fmla="*/ 56977 h 1967353"/>
                    <a:gd name="connsiteX13" fmla="*/ 1098038 w 1555737"/>
                    <a:gd name="connsiteY13" fmla="*/ 54337 h 1967353"/>
                    <a:gd name="connsiteX14" fmla="*/ 806292 w 1555737"/>
                    <a:gd name="connsiteY14" fmla="*/ 2852 h 1967353"/>
                    <a:gd name="connsiteX15" fmla="*/ 507286 w 1555737"/>
                    <a:gd name="connsiteY15" fmla="*/ 72159 h 1967353"/>
                    <a:gd name="connsiteX16" fmla="*/ 173957 w 1555737"/>
                    <a:gd name="connsiteY16" fmla="*/ 314400 h 1967353"/>
                    <a:gd name="connsiteX17" fmla="*/ 4322 w 1555737"/>
                    <a:gd name="connsiteY17" fmla="*/ 766539 h 1967353"/>
                    <a:gd name="connsiteX18" fmla="*/ 142934 w 1555737"/>
                    <a:gd name="connsiteY18" fmla="*/ 1175775 h 1967353"/>
                    <a:gd name="connsiteX19" fmla="*/ 333031 w 1555737"/>
                    <a:gd name="connsiteY19" fmla="*/ 1418676 h 1967353"/>
                    <a:gd name="connsiteX20" fmla="*/ 371974 w 1555737"/>
                    <a:gd name="connsiteY20" fmla="*/ 1416696 h 1967353"/>
                    <a:gd name="connsiteX21" fmla="*/ 378575 w 1555737"/>
                    <a:gd name="connsiteY21" fmla="*/ 1470821 h 1967353"/>
                    <a:gd name="connsiteX22" fmla="*/ 432699 w 1555737"/>
                    <a:gd name="connsiteY22" fmla="*/ 1596232 h 1967353"/>
                    <a:gd name="connsiteX23" fmla="*/ 459102 w 1555737"/>
                    <a:gd name="connsiteY23" fmla="*/ 1706461 h 1967353"/>
                    <a:gd name="connsiteX24" fmla="*/ 449861 w 1555737"/>
                    <a:gd name="connsiteY24" fmla="*/ 1810751 h 1967353"/>
                    <a:gd name="connsiteX25" fmla="*/ 487484 w 1555737"/>
                    <a:gd name="connsiteY25" fmla="*/ 1893918 h 1967353"/>
                    <a:gd name="connsiteX26" fmla="*/ 598374 w 1555737"/>
                    <a:gd name="connsiteY26" fmla="*/ 1946063 h 1967353"/>
                    <a:gd name="connsiteX27" fmla="*/ 853156 w 1555737"/>
                    <a:gd name="connsiteY27" fmla="*/ 1959924 h 1967353"/>
                    <a:gd name="connsiteX28" fmla="*/ 1198366 w 1555737"/>
                    <a:gd name="connsiteY28" fmla="*/ 1875436 h 1967353"/>
                    <a:gd name="connsiteX29" fmla="*/ 1180545 w 1555737"/>
                    <a:gd name="connsiteY29" fmla="*/ 1729564 h 1967353"/>
                    <a:gd name="connsiteX30" fmla="*/ 1169324 w 1555737"/>
                    <a:gd name="connsiteY30" fmla="*/ 1632535 h 1967353"/>
                    <a:gd name="connsiteX31" fmla="*/ 1453149 w 1555737"/>
                    <a:gd name="connsiteY31" fmla="*/ 1616034 h 1967353"/>
                    <a:gd name="connsiteX32" fmla="*/ 1516514 w 1555737"/>
                    <a:gd name="connsiteY32" fmla="*/ 1543427 h 1967353"/>
                    <a:gd name="connsiteX33" fmla="*/ 1493412 w 1555737"/>
                    <a:gd name="connsiteY33" fmla="*/ 1276104 h 1967353"/>
                    <a:gd name="connsiteX34" fmla="*/ 1493412 w 1555737"/>
                    <a:gd name="connsiteY34" fmla="*/ 1276104 h 1967353"/>
                    <a:gd name="connsiteX35" fmla="*/ 1467670 w 1555737"/>
                    <a:gd name="connsiteY35" fmla="*/ 1308447 h 1967353"/>
                    <a:gd name="connsiteX36" fmla="*/ 1269653 w 1555737"/>
                    <a:gd name="connsiteY36" fmla="*/ 1249702 h 1967353"/>
                    <a:gd name="connsiteX37" fmla="*/ 1472290 w 1555737"/>
                    <a:gd name="connsiteY37" fmla="*/ 1217359 h 1967353"/>
                    <a:gd name="connsiteX38" fmla="*/ 1438627 w 1555737"/>
                    <a:gd name="connsiteY38" fmla="*/ 1134851 h 1967353"/>
                    <a:gd name="connsiteX39" fmla="*/ 1458429 w 1555737"/>
                    <a:gd name="connsiteY39" fmla="*/ 1078087 h 196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55737" h="1967353">
                      <a:moveTo>
                        <a:pt x="1458429" y="1078087"/>
                      </a:moveTo>
                      <a:cubicBezTo>
                        <a:pt x="1501993" y="1057625"/>
                        <a:pt x="1536316" y="1025282"/>
                        <a:pt x="1550177" y="976438"/>
                      </a:cubicBezTo>
                      <a:cubicBezTo>
                        <a:pt x="1562058" y="933534"/>
                        <a:pt x="1556778" y="924953"/>
                        <a:pt x="1515854" y="910432"/>
                      </a:cubicBezTo>
                      <a:cubicBezTo>
                        <a:pt x="1472290" y="894590"/>
                        <a:pt x="1430707" y="879409"/>
                        <a:pt x="1395724" y="845746"/>
                      </a:cubicBezTo>
                      <a:cubicBezTo>
                        <a:pt x="1321797" y="775780"/>
                        <a:pt x="1278894" y="690633"/>
                        <a:pt x="1263712" y="590964"/>
                      </a:cubicBezTo>
                      <a:cubicBezTo>
                        <a:pt x="1257772" y="552021"/>
                        <a:pt x="1251831" y="513077"/>
                        <a:pt x="1230049" y="478094"/>
                      </a:cubicBezTo>
                      <a:cubicBezTo>
                        <a:pt x="1197046" y="425949"/>
                        <a:pt x="1156783" y="379745"/>
                        <a:pt x="1111239" y="338822"/>
                      </a:cubicBezTo>
                      <a:lnTo>
                        <a:pt x="1111239" y="338822"/>
                      </a:lnTo>
                      <a:cubicBezTo>
                        <a:pt x="1104638" y="332221"/>
                        <a:pt x="1098038" y="325621"/>
                        <a:pt x="1091437" y="319680"/>
                      </a:cubicBezTo>
                      <a:cubicBezTo>
                        <a:pt x="1109919" y="308459"/>
                        <a:pt x="1109259" y="287337"/>
                        <a:pt x="1113879" y="270176"/>
                      </a:cubicBezTo>
                      <a:cubicBezTo>
                        <a:pt x="1119820" y="249054"/>
                        <a:pt x="1129720" y="232553"/>
                        <a:pt x="1146222" y="218031"/>
                      </a:cubicBezTo>
                      <a:cubicBezTo>
                        <a:pt x="1173944" y="192949"/>
                        <a:pt x="1206287" y="167867"/>
                        <a:pt x="1195066" y="124303"/>
                      </a:cubicBezTo>
                      <a:cubicBezTo>
                        <a:pt x="1183845" y="81399"/>
                        <a:pt x="1144242" y="70178"/>
                        <a:pt x="1107939" y="56977"/>
                      </a:cubicBezTo>
                      <a:cubicBezTo>
                        <a:pt x="1104638" y="55657"/>
                        <a:pt x="1101338" y="55657"/>
                        <a:pt x="1098038" y="54337"/>
                      </a:cubicBezTo>
                      <a:cubicBezTo>
                        <a:pt x="1002989" y="26614"/>
                        <a:pt x="904641" y="12753"/>
                        <a:pt x="806292" y="2852"/>
                      </a:cubicBezTo>
                      <a:cubicBezTo>
                        <a:pt x="698703" y="-7709"/>
                        <a:pt x="598374" y="10113"/>
                        <a:pt x="507286" y="72159"/>
                      </a:cubicBezTo>
                      <a:cubicBezTo>
                        <a:pt x="393756" y="149385"/>
                        <a:pt x="278246" y="223972"/>
                        <a:pt x="173957" y="314400"/>
                      </a:cubicBezTo>
                      <a:cubicBezTo>
                        <a:pt x="35345" y="434530"/>
                        <a:pt x="-16140" y="586344"/>
                        <a:pt x="4322" y="766539"/>
                      </a:cubicBezTo>
                      <a:cubicBezTo>
                        <a:pt x="20823" y="913072"/>
                        <a:pt x="72968" y="1047724"/>
                        <a:pt x="142934" y="1175775"/>
                      </a:cubicBezTo>
                      <a:cubicBezTo>
                        <a:pt x="192438" y="1267523"/>
                        <a:pt x="255144" y="1349370"/>
                        <a:pt x="333031" y="1418676"/>
                      </a:cubicBezTo>
                      <a:cubicBezTo>
                        <a:pt x="346892" y="1431218"/>
                        <a:pt x="360753" y="1443098"/>
                        <a:pt x="371974" y="1416696"/>
                      </a:cubicBezTo>
                      <a:cubicBezTo>
                        <a:pt x="372634" y="1435178"/>
                        <a:pt x="366033" y="1455640"/>
                        <a:pt x="378575" y="1470821"/>
                      </a:cubicBezTo>
                      <a:cubicBezTo>
                        <a:pt x="408277" y="1507784"/>
                        <a:pt x="418178" y="1552668"/>
                        <a:pt x="432699" y="1596232"/>
                      </a:cubicBezTo>
                      <a:cubicBezTo>
                        <a:pt x="444580" y="1631875"/>
                        <a:pt x="465042" y="1668178"/>
                        <a:pt x="459102" y="1706461"/>
                      </a:cubicBezTo>
                      <a:cubicBezTo>
                        <a:pt x="453821" y="1741445"/>
                        <a:pt x="450521" y="1775768"/>
                        <a:pt x="449861" y="1810751"/>
                      </a:cubicBezTo>
                      <a:cubicBezTo>
                        <a:pt x="453821" y="1840453"/>
                        <a:pt x="452501" y="1879397"/>
                        <a:pt x="487484" y="1893918"/>
                      </a:cubicBezTo>
                      <a:cubicBezTo>
                        <a:pt x="517847" y="1903819"/>
                        <a:pt x="554150" y="1928241"/>
                        <a:pt x="598374" y="1946063"/>
                      </a:cubicBezTo>
                      <a:cubicBezTo>
                        <a:pt x="742927" y="1973785"/>
                        <a:pt x="680221" y="1969824"/>
                        <a:pt x="853156" y="1959924"/>
                      </a:cubicBezTo>
                      <a:cubicBezTo>
                        <a:pt x="913881" y="1953323"/>
                        <a:pt x="1146882" y="1917020"/>
                        <a:pt x="1198366" y="1875436"/>
                      </a:cubicBezTo>
                      <a:cubicBezTo>
                        <a:pt x="1206947" y="1868176"/>
                        <a:pt x="1182525" y="1748045"/>
                        <a:pt x="1180545" y="1729564"/>
                      </a:cubicBezTo>
                      <a:cubicBezTo>
                        <a:pt x="1177245" y="1697221"/>
                        <a:pt x="1162063" y="1666198"/>
                        <a:pt x="1169324" y="1632535"/>
                      </a:cubicBezTo>
                      <a:cubicBezTo>
                        <a:pt x="1265032" y="1650357"/>
                        <a:pt x="1359420" y="1636495"/>
                        <a:pt x="1453149" y="1616034"/>
                      </a:cubicBezTo>
                      <a:cubicBezTo>
                        <a:pt x="1489452" y="1608113"/>
                        <a:pt x="1512554" y="1579731"/>
                        <a:pt x="1516514" y="1543427"/>
                      </a:cubicBezTo>
                      <a:cubicBezTo>
                        <a:pt x="1526415" y="1452999"/>
                        <a:pt x="1514534" y="1363892"/>
                        <a:pt x="1493412" y="1276104"/>
                      </a:cubicBezTo>
                      <a:cubicBezTo>
                        <a:pt x="1493412" y="1276104"/>
                        <a:pt x="1493412" y="1276104"/>
                        <a:pt x="1493412" y="1276104"/>
                      </a:cubicBezTo>
                      <a:cubicBezTo>
                        <a:pt x="1492092" y="1292605"/>
                        <a:pt x="1492092" y="1311747"/>
                        <a:pt x="1467670" y="1308447"/>
                      </a:cubicBezTo>
                      <a:cubicBezTo>
                        <a:pt x="1399684" y="1299866"/>
                        <a:pt x="1333018" y="1283364"/>
                        <a:pt x="1269653" y="1249702"/>
                      </a:cubicBezTo>
                      <a:cubicBezTo>
                        <a:pt x="1338959" y="1247721"/>
                        <a:pt x="1406285" y="1234520"/>
                        <a:pt x="1472290" y="1217359"/>
                      </a:cubicBezTo>
                      <a:cubicBezTo>
                        <a:pt x="1461070" y="1189636"/>
                        <a:pt x="1451829" y="1161914"/>
                        <a:pt x="1438627" y="1134851"/>
                      </a:cubicBezTo>
                      <a:cubicBezTo>
                        <a:pt x="1426746" y="1107789"/>
                        <a:pt x="1429387" y="1091948"/>
                        <a:pt x="1458429" y="1078087"/>
                      </a:cubicBezTo>
                      <a:close/>
                    </a:path>
                  </a:pathLst>
                </a:custGeom>
                <a:solidFill>
                  <a:srgbClr val="FEC88A"/>
                </a:solidFill>
                <a:ln w="3423" cap="flat">
                  <a:noFill/>
                  <a:prstDash val="solid"/>
                  <a:miter/>
                </a:ln>
              </p:spPr>
              <p:txBody>
                <a:bodyPr rtlCol="0" anchor="ctr"/>
                <a:lstStyle/>
                <a:p>
                  <a:endParaRPr lang="en-US"/>
                </a:p>
              </p:txBody>
            </p:sp>
            <p:sp>
              <p:nvSpPr>
                <p:cNvPr id="36" name="Freeform: Shape 23">
                  <a:extLst>
                    <a:ext uri="{FF2B5EF4-FFF2-40B4-BE49-F238E27FC236}">
                      <a16:creationId xmlns:a16="http://schemas.microsoft.com/office/drawing/2014/main" id="{3C17BCB7-FD87-09EC-0A62-E7FA18E20507}"/>
                    </a:ext>
                  </a:extLst>
                </p:cNvPr>
                <p:cNvSpPr/>
                <p:nvPr/>
              </p:nvSpPr>
              <p:spPr>
                <a:xfrm>
                  <a:off x="4960694" y="2470582"/>
                  <a:ext cx="6600" cy="6600"/>
                </a:xfrm>
                <a:custGeom>
                  <a:avLst/>
                  <a:gdLst>
                    <a:gd name="connsiteX0" fmla="*/ 0 w 6600"/>
                    <a:gd name="connsiteY0" fmla="*/ 0 h 6600"/>
                    <a:gd name="connsiteX1" fmla="*/ 0 w 6600"/>
                    <a:gd name="connsiteY1" fmla="*/ 0 h 6600"/>
                    <a:gd name="connsiteX2" fmla="*/ 0 w 6600"/>
                    <a:gd name="connsiteY2" fmla="*/ 0 h 6600"/>
                  </a:gdLst>
                  <a:ahLst/>
                  <a:cxnLst>
                    <a:cxn ang="0">
                      <a:pos x="connsiteX0" y="connsiteY0"/>
                    </a:cxn>
                    <a:cxn ang="0">
                      <a:pos x="connsiteX1" y="connsiteY1"/>
                    </a:cxn>
                    <a:cxn ang="0">
                      <a:pos x="connsiteX2" y="connsiteY2"/>
                    </a:cxn>
                  </a:cxnLst>
                  <a:rect l="l" t="t" r="r" b="b"/>
                  <a:pathLst>
                    <a:path w="6600" h="6600">
                      <a:moveTo>
                        <a:pt x="0" y="0"/>
                      </a:moveTo>
                      <a:lnTo>
                        <a:pt x="0" y="0"/>
                      </a:lnTo>
                      <a:lnTo>
                        <a:pt x="0" y="0"/>
                      </a:lnTo>
                      <a:close/>
                    </a:path>
                  </a:pathLst>
                </a:custGeom>
                <a:solidFill>
                  <a:srgbClr val="FEC88A"/>
                </a:solidFill>
                <a:ln w="3423" cap="flat">
                  <a:noFill/>
                  <a:prstDash val="solid"/>
                  <a:miter/>
                </a:ln>
              </p:spPr>
              <p:txBody>
                <a:bodyPr rtlCol="0" anchor="ctr"/>
                <a:lstStyle/>
                <a:p>
                  <a:endParaRPr lang="en-US"/>
                </a:p>
              </p:txBody>
            </p:sp>
          </p:grpSp>
          <p:sp>
            <p:nvSpPr>
              <p:cNvPr id="20" name="Freeform: Shape 7">
                <a:extLst>
                  <a:ext uri="{FF2B5EF4-FFF2-40B4-BE49-F238E27FC236}">
                    <a16:creationId xmlns:a16="http://schemas.microsoft.com/office/drawing/2014/main" id="{C28C1976-9975-7BC9-D9BD-DB6E17455B29}"/>
                  </a:ext>
                </a:extLst>
              </p:cNvPr>
              <p:cNvSpPr/>
              <p:nvPr/>
            </p:nvSpPr>
            <p:spPr>
              <a:xfrm>
                <a:off x="2327614" y="3157457"/>
                <a:ext cx="129522" cy="102081"/>
              </a:xfrm>
              <a:custGeom>
                <a:avLst/>
                <a:gdLst>
                  <a:gd name="connsiteX0" fmla="*/ 158197 w 171122"/>
                  <a:gd name="connsiteY0" fmla="*/ 47786 h 134866"/>
                  <a:gd name="connsiteX1" fmla="*/ 98487 w 171122"/>
                  <a:gd name="connsiteY1" fmla="*/ 115220 h 134866"/>
                  <a:gd name="connsiteX2" fmla="*/ 12926 w 171122"/>
                  <a:gd name="connsiteY2" fmla="*/ 87080 h 134866"/>
                  <a:gd name="connsiteX3" fmla="*/ 72636 w 171122"/>
                  <a:gd name="connsiteY3" fmla="*/ 19647 h 134866"/>
                  <a:gd name="connsiteX4" fmla="*/ 158197 w 171122"/>
                  <a:gd name="connsiteY4" fmla="*/ 47786 h 13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22" h="134866">
                    <a:moveTo>
                      <a:pt x="158197" y="47786"/>
                    </a:moveTo>
                    <a:cubicBezTo>
                      <a:pt x="165335" y="74178"/>
                      <a:pt x="138602" y="104369"/>
                      <a:pt x="98487" y="115220"/>
                    </a:cubicBezTo>
                    <a:cubicBezTo>
                      <a:pt x="58371" y="126071"/>
                      <a:pt x="20064" y="113472"/>
                      <a:pt x="12926" y="87080"/>
                    </a:cubicBezTo>
                    <a:cubicBezTo>
                      <a:pt x="5787" y="60688"/>
                      <a:pt x="32520" y="30497"/>
                      <a:pt x="72636" y="19647"/>
                    </a:cubicBezTo>
                    <a:cubicBezTo>
                      <a:pt x="112751" y="8796"/>
                      <a:pt x="151058" y="21395"/>
                      <a:pt x="158197" y="47786"/>
                    </a:cubicBezTo>
                    <a:close/>
                  </a:path>
                </a:pathLst>
              </a:custGeom>
              <a:solidFill>
                <a:srgbClr val="F0F0F0"/>
              </a:solidFill>
              <a:ln w="6595" cap="flat">
                <a:noFill/>
                <a:prstDash val="solid"/>
                <a:miter/>
              </a:ln>
            </p:spPr>
            <p:txBody>
              <a:bodyPr rtlCol="0" anchor="ctr"/>
              <a:lstStyle/>
              <a:p>
                <a:endParaRPr lang="en-US"/>
              </a:p>
            </p:txBody>
          </p:sp>
          <p:sp>
            <p:nvSpPr>
              <p:cNvPr id="21" name="Freeform: Shape 8">
                <a:extLst>
                  <a:ext uri="{FF2B5EF4-FFF2-40B4-BE49-F238E27FC236}">
                    <a16:creationId xmlns:a16="http://schemas.microsoft.com/office/drawing/2014/main" id="{6E7485B8-1F9B-B453-2B01-E9D7648D9C5E}"/>
                  </a:ext>
                </a:extLst>
              </p:cNvPr>
              <p:cNvSpPr/>
              <p:nvPr/>
            </p:nvSpPr>
            <p:spPr>
              <a:xfrm>
                <a:off x="319983" y="3908488"/>
                <a:ext cx="4328106" cy="2949512"/>
              </a:xfrm>
              <a:custGeom>
                <a:avLst/>
                <a:gdLst>
                  <a:gd name="connsiteX0" fmla="*/ 5627749 w 5718176"/>
                  <a:gd name="connsiteY0" fmla="*/ 1295693 h 3896816"/>
                  <a:gd name="connsiteX1" fmla="*/ 5718177 w 5718176"/>
                  <a:gd name="connsiteY1" fmla="*/ 1192724 h 3896816"/>
                  <a:gd name="connsiteX2" fmla="*/ 5493097 w 5718176"/>
                  <a:gd name="connsiteY2" fmla="*/ 941242 h 3896816"/>
                  <a:gd name="connsiteX3" fmla="*/ 5475935 w 5718176"/>
                  <a:gd name="connsiteY3" fmla="*/ 945203 h 3896816"/>
                  <a:gd name="connsiteX4" fmla="*/ 5396069 w 5718176"/>
                  <a:gd name="connsiteY4" fmla="*/ 992727 h 3896816"/>
                  <a:gd name="connsiteX5" fmla="*/ 5342604 w 5718176"/>
                  <a:gd name="connsiteY5" fmla="*/ 994047 h 3896816"/>
                  <a:gd name="connsiteX6" fmla="*/ 4660104 w 5718176"/>
                  <a:gd name="connsiteY6" fmla="*/ 1592719 h 3896816"/>
                  <a:gd name="connsiteX7" fmla="*/ 4602679 w 5718176"/>
                  <a:gd name="connsiteY7" fmla="*/ 1596020 h 3896816"/>
                  <a:gd name="connsiteX8" fmla="*/ 4407302 w 5718176"/>
                  <a:gd name="connsiteY8" fmla="*/ 1438926 h 3896816"/>
                  <a:gd name="connsiteX9" fmla="*/ 4003347 w 5718176"/>
                  <a:gd name="connsiteY9" fmla="*/ 919460 h 3896816"/>
                  <a:gd name="connsiteX10" fmla="*/ 3658796 w 5718176"/>
                  <a:gd name="connsiteY10" fmla="*/ 269964 h 3896816"/>
                  <a:gd name="connsiteX11" fmla="*/ 3607972 w 5718176"/>
                  <a:gd name="connsiteY11" fmla="*/ 225080 h 3896816"/>
                  <a:gd name="connsiteX12" fmla="*/ 2860787 w 5718176"/>
                  <a:gd name="connsiteY12" fmla="*/ 45544 h 3896816"/>
                  <a:gd name="connsiteX13" fmla="*/ 2800721 w 5718176"/>
                  <a:gd name="connsiteY13" fmla="*/ 19802 h 3896816"/>
                  <a:gd name="connsiteX14" fmla="*/ 2817883 w 5718176"/>
                  <a:gd name="connsiteY14" fmla="*/ 163034 h 3896816"/>
                  <a:gd name="connsiteX15" fmla="*/ 2472673 w 5718176"/>
                  <a:gd name="connsiteY15" fmla="*/ 247522 h 3896816"/>
                  <a:gd name="connsiteX16" fmla="*/ 2217890 w 5718176"/>
                  <a:gd name="connsiteY16" fmla="*/ 233660 h 3896816"/>
                  <a:gd name="connsiteX17" fmla="*/ 2107001 w 5718176"/>
                  <a:gd name="connsiteY17" fmla="*/ 181516 h 3896816"/>
                  <a:gd name="connsiteX18" fmla="*/ 2069377 w 5718176"/>
                  <a:gd name="connsiteY18" fmla="*/ 98349 h 3896816"/>
                  <a:gd name="connsiteX19" fmla="*/ 2077958 w 5718176"/>
                  <a:gd name="connsiteY19" fmla="*/ 0 h 3896816"/>
                  <a:gd name="connsiteX20" fmla="*/ 2023833 w 5718176"/>
                  <a:gd name="connsiteY20" fmla="*/ 81187 h 3896816"/>
                  <a:gd name="connsiteX21" fmla="*/ 1936046 w 5718176"/>
                  <a:gd name="connsiteY21" fmla="*/ 139932 h 3896816"/>
                  <a:gd name="connsiteX22" fmla="*/ 1936046 w 5718176"/>
                  <a:gd name="connsiteY22" fmla="*/ 139932 h 3896816"/>
                  <a:gd name="connsiteX23" fmla="*/ 1844298 w 5718176"/>
                  <a:gd name="connsiteY23" fmla="*/ 190757 h 3896816"/>
                  <a:gd name="connsiteX24" fmla="*/ 1085231 w 5718176"/>
                  <a:gd name="connsiteY24" fmla="*/ 495703 h 3896816"/>
                  <a:gd name="connsiteX25" fmla="*/ 1044968 w 5718176"/>
                  <a:gd name="connsiteY25" fmla="*/ 532006 h 3896816"/>
                  <a:gd name="connsiteX26" fmla="*/ 837709 w 5718176"/>
                  <a:gd name="connsiteY26" fmla="*/ 896358 h 3896816"/>
                  <a:gd name="connsiteX27" fmla="*/ 621210 w 5718176"/>
                  <a:gd name="connsiteY27" fmla="*/ 1177543 h 3896816"/>
                  <a:gd name="connsiteX28" fmla="*/ 98445 w 5718176"/>
                  <a:gd name="connsiteY28" fmla="*/ 1822419 h 3896816"/>
                  <a:gd name="connsiteX29" fmla="*/ 15277 w 5718176"/>
                  <a:gd name="connsiteY29" fmla="*/ 2244856 h 3896816"/>
                  <a:gd name="connsiteX30" fmla="*/ 209334 w 5718176"/>
                  <a:gd name="connsiteY30" fmla="*/ 2624390 h 3896816"/>
                  <a:gd name="connsiteX31" fmla="*/ 964441 w 5718176"/>
                  <a:gd name="connsiteY31" fmla="*/ 3531969 h 3896816"/>
                  <a:gd name="connsiteX32" fmla="*/ 1007344 w 5718176"/>
                  <a:gd name="connsiteY32" fmla="*/ 3531969 h 3896816"/>
                  <a:gd name="connsiteX33" fmla="*/ 1052888 w 5718176"/>
                  <a:gd name="connsiteY33" fmla="*/ 3480485 h 3896816"/>
                  <a:gd name="connsiteX34" fmla="*/ 1052888 w 5718176"/>
                  <a:gd name="connsiteY34" fmla="*/ 3480485 h 3896816"/>
                  <a:gd name="connsiteX35" fmla="*/ 1143976 w 5718176"/>
                  <a:gd name="connsiteY35" fmla="*/ 3476524 h 3896816"/>
                  <a:gd name="connsiteX36" fmla="*/ 1227144 w 5718176"/>
                  <a:gd name="connsiteY36" fmla="*/ 3467944 h 3896816"/>
                  <a:gd name="connsiteX37" fmla="*/ 1356515 w 5718176"/>
                  <a:gd name="connsiteY37" fmla="*/ 3502927 h 3896816"/>
                  <a:gd name="connsiteX38" fmla="*/ 1356515 w 5718176"/>
                  <a:gd name="connsiteY38" fmla="*/ 3502927 h 3896816"/>
                  <a:gd name="connsiteX39" fmla="*/ 1629119 w 5718176"/>
                  <a:gd name="connsiteY39" fmla="*/ 3615136 h 3896816"/>
                  <a:gd name="connsiteX40" fmla="*/ 1629119 w 5718176"/>
                  <a:gd name="connsiteY40" fmla="*/ 3896321 h 3896816"/>
                  <a:gd name="connsiteX41" fmla="*/ 4352517 w 5718176"/>
                  <a:gd name="connsiteY41" fmla="*/ 3896321 h 3896816"/>
                  <a:gd name="connsiteX42" fmla="*/ 3776947 w 5718176"/>
                  <a:gd name="connsiteY42" fmla="*/ 1702949 h 3896816"/>
                  <a:gd name="connsiteX43" fmla="*/ 3777607 w 5718176"/>
                  <a:gd name="connsiteY43" fmla="*/ 1681167 h 3896816"/>
                  <a:gd name="connsiteX44" fmla="*/ 3800709 w 5718176"/>
                  <a:gd name="connsiteY44" fmla="*/ 1686448 h 3896816"/>
                  <a:gd name="connsiteX45" fmla="*/ 3858794 w 5718176"/>
                  <a:gd name="connsiteY45" fmla="*/ 1730011 h 3896816"/>
                  <a:gd name="connsiteX46" fmla="*/ 4361098 w 5718176"/>
                  <a:gd name="connsiteY46" fmla="*/ 2186771 h 3896816"/>
                  <a:gd name="connsiteX47" fmla="*/ 4448226 w 5718176"/>
                  <a:gd name="connsiteY47" fmla="*/ 2234955 h 3896816"/>
                  <a:gd name="connsiteX48" fmla="*/ 4589478 w 5718176"/>
                  <a:gd name="connsiteY48" fmla="*/ 2267298 h 3896816"/>
                  <a:gd name="connsiteX49" fmla="*/ 4652844 w 5718176"/>
                  <a:gd name="connsiteY49" fmla="*/ 2253437 h 3896816"/>
                  <a:gd name="connsiteX50" fmla="*/ 5448213 w 5718176"/>
                  <a:gd name="connsiteY50" fmla="*/ 1617142 h 3896816"/>
                  <a:gd name="connsiteX51" fmla="*/ 5667352 w 5718176"/>
                  <a:gd name="connsiteY51" fmla="*/ 1407903 h 3896816"/>
                  <a:gd name="connsiteX52" fmla="*/ 5666692 w 5718176"/>
                  <a:gd name="connsiteY52" fmla="*/ 1349158 h 3896816"/>
                  <a:gd name="connsiteX53" fmla="*/ 5627749 w 5718176"/>
                  <a:gd name="connsiteY53" fmla="*/ 1295693 h 3896816"/>
                  <a:gd name="connsiteX54" fmla="*/ 1495787 w 5718176"/>
                  <a:gd name="connsiteY54" fmla="*/ 3179498 h 3896816"/>
                  <a:gd name="connsiteX55" fmla="*/ 1381597 w 5718176"/>
                  <a:gd name="connsiteY55" fmla="*/ 3196660 h 3896816"/>
                  <a:gd name="connsiteX56" fmla="*/ 1347934 w 5718176"/>
                  <a:gd name="connsiteY56" fmla="*/ 3180158 h 3896816"/>
                  <a:gd name="connsiteX57" fmla="*/ 1291829 w 5718176"/>
                  <a:gd name="connsiteY57" fmla="*/ 3173558 h 3896816"/>
                  <a:gd name="connsiteX58" fmla="*/ 1331433 w 5718176"/>
                  <a:gd name="connsiteY58" fmla="*/ 3123393 h 3896816"/>
                  <a:gd name="connsiteX59" fmla="*/ 1328132 w 5718176"/>
                  <a:gd name="connsiteY59" fmla="*/ 3091711 h 3896816"/>
                  <a:gd name="connsiteX60" fmla="*/ 1105693 w 5718176"/>
                  <a:gd name="connsiteY60" fmla="*/ 2922736 h 3896816"/>
                  <a:gd name="connsiteX61" fmla="*/ 830449 w 5718176"/>
                  <a:gd name="connsiteY61" fmla="*/ 2616469 h 3896816"/>
                  <a:gd name="connsiteX62" fmla="*/ 671375 w 5718176"/>
                  <a:gd name="connsiteY62" fmla="*/ 2377528 h 3896816"/>
                  <a:gd name="connsiteX63" fmla="*/ 578967 w 5718176"/>
                  <a:gd name="connsiteY63" fmla="*/ 2236936 h 3896816"/>
                  <a:gd name="connsiteX64" fmla="*/ 585567 w 5718176"/>
                  <a:gd name="connsiteY64" fmla="*/ 2173570 h 3896816"/>
                  <a:gd name="connsiteX65" fmla="*/ 1142656 w 5718176"/>
                  <a:gd name="connsiteY65" fmla="*/ 1513512 h 3896816"/>
                  <a:gd name="connsiteX66" fmla="*/ 1181600 w 5718176"/>
                  <a:gd name="connsiteY66" fmla="*/ 1479189 h 3896816"/>
                  <a:gd name="connsiteX67" fmla="*/ 1202721 w 5718176"/>
                  <a:gd name="connsiteY67" fmla="*/ 1528034 h 3896816"/>
                  <a:gd name="connsiteX68" fmla="*/ 1561133 w 5718176"/>
                  <a:gd name="connsiteY68" fmla="*/ 3176198 h 3896816"/>
                  <a:gd name="connsiteX69" fmla="*/ 1495787 w 5718176"/>
                  <a:gd name="connsiteY69" fmla="*/ 3179498 h 38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18176" h="3896816">
                    <a:moveTo>
                      <a:pt x="5627749" y="1295693"/>
                    </a:moveTo>
                    <a:cubicBezTo>
                      <a:pt x="5667352" y="1269291"/>
                      <a:pt x="5691115" y="1229688"/>
                      <a:pt x="5718177" y="1192724"/>
                    </a:cubicBezTo>
                    <a:lnTo>
                      <a:pt x="5493097" y="941242"/>
                    </a:lnTo>
                    <a:cubicBezTo>
                      <a:pt x="5487156" y="942562"/>
                      <a:pt x="5481876" y="943883"/>
                      <a:pt x="5475935" y="945203"/>
                    </a:cubicBezTo>
                    <a:cubicBezTo>
                      <a:pt x="5447553" y="958404"/>
                      <a:pt x="5413890" y="962364"/>
                      <a:pt x="5396069" y="992727"/>
                    </a:cubicBezTo>
                    <a:cubicBezTo>
                      <a:pt x="5377587" y="970945"/>
                      <a:pt x="5363066" y="976226"/>
                      <a:pt x="5342604" y="994047"/>
                    </a:cubicBezTo>
                    <a:cubicBezTo>
                      <a:pt x="5115544" y="1194705"/>
                      <a:pt x="4887164" y="1392722"/>
                      <a:pt x="4660104" y="1592719"/>
                    </a:cubicBezTo>
                    <a:cubicBezTo>
                      <a:pt x="4639643" y="1610541"/>
                      <a:pt x="4624461" y="1611201"/>
                      <a:pt x="4602679" y="1596020"/>
                    </a:cubicBezTo>
                    <a:cubicBezTo>
                      <a:pt x="4533373" y="1549156"/>
                      <a:pt x="4468028" y="1497671"/>
                      <a:pt x="4407302" y="1438926"/>
                    </a:cubicBezTo>
                    <a:cubicBezTo>
                      <a:pt x="4247568" y="1285133"/>
                      <a:pt x="4120177" y="1106257"/>
                      <a:pt x="4003347" y="919460"/>
                    </a:cubicBezTo>
                    <a:cubicBezTo>
                      <a:pt x="3873315" y="710882"/>
                      <a:pt x="3761766" y="492403"/>
                      <a:pt x="3658796" y="269964"/>
                    </a:cubicBezTo>
                    <a:cubicBezTo>
                      <a:pt x="3648236" y="246201"/>
                      <a:pt x="3635034" y="231680"/>
                      <a:pt x="3607972" y="225080"/>
                    </a:cubicBezTo>
                    <a:cubicBezTo>
                      <a:pt x="3359130" y="163694"/>
                      <a:pt x="3110289" y="102309"/>
                      <a:pt x="2860787" y="45544"/>
                    </a:cubicBezTo>
                    <a:cubicBezTo>
                      <a:pt x="2833064" y="39603"/>
                      <a:pt x="2804022" y="36303"/>
                      <a:pt x="2800721" y="19802"/>
                    </a:cubicBezTo>
                    <a:cubicBezTo>
                      <a:pt x="2804022" y="44884"/>
                      <a:pt x="2826464" y="156434"/>
                      <a:pt x="2817883" y="163034"/>
                    </a:cubicBezTo>
                    <a:cubicBezTo>
                      <a:pt x="2766398" y="204618"/>
                      <a:pt x="2532738" y="240261"/>
                      <a:pt x="2472673" y="247522"/>
                    </a:cubicBezTo>
                    <a:cubicBezTo>
                      <a:pt x="2299077" y="257423"/>
                      <a:pt x="2362443" y="261383"/>
                      <a:pt x="2217890" y="233660"/>
                    </a:cubicBezTo>
                    <a:cubicBezTo>
                      <a:pt x="2173666" y="215179"/>
                      <a:pt x="2136703" y="190757"/>
                      <a:pt x="2107001" y="181516"/>
                    </a:cubicBezTo>
                    <a:cubicBezTo>
                      <a:pt x="2072017" y="166995"/>
                      <a:pt x="2073998" y="128051"/>
                      <a:pt x="2069377" y="98349"/>
                    </a:cubicBezTo>
                    <a:cubicBezTo>
                      <a:pt x="2070037" y="65346"/>
                      <a:pt x="2072678" y="33003"/>
                      <a:pt x="2077958" y="0"/>
                    </a:cubicBezTo>
                    <a:cubicBezTo>
                      <a:pt x="2072017" y="32343"/>
                      <a:pt x="2060137" y="57425"/>
                      <a:pt x="2023833" y="81187"/>
                    </a:cubicBezTo>
                    <a:cubicBezTo>
                      <a:pt x="1994791" y="100329"/>
                      <a:pt x="1965748" y="120131"/>
                      <a:pt x="1936046" y="139932"/>
                    </a:cubicBezTo>
                    <a:cubicBezTo>
                      <a:pt x="1936046" y="139932"/>
                      <a:pt x="1936046" y="139932"/>
                      <a:pt x="1936046" y="139932"/>
                    </a:cubicBezTo>
                    <a:cubicBezTo>
                      <a:pt x="1905683" y="157094"/>
                      <a:pt x="1875980" y="178216"/>
                      <a:pt x="1844298" y="190757"/>
                    </a:cubicBezTo>
                    <a:cubicBezTo>
                      <a:pt x="1591495" y="293066"/>
                      <a:pt x="1338693" y="394714"/>
                      <a:pt x="1085231" y="495703"/>
                    </a:cubicBezTo>
                    <a:cubicBezTo>
                      <a:pt x="1066750" y="502964"/>
                      <a:pt x="1054869" y="514845"/>
                      <a:pt x="1044968" y="532006"/>
                    </a:cubicBezTo>
                    <a:cubicBezTo>
                      <a:pt x="976322" y="653457"/>
                      <a:pt x="907676" y="774908"/>
                      <a:pt x="837709" y="896358"/>
                    </a:cubicBezTo>
                    <a:cubicBezTo>
                      <a:pt x="817908" y="930681"/>
                      <a:pt x="672695" y="1117478"/>
                      <a:pt x="621210" y="1177543"/>
                    </a:cubicBezTo>
                    <a:cubicBezTo>
                      <a:pt x="440355" y="1387442"/>
                      <a:pt x="254878" y="1592719"/>
                      <a:pt x="98445" y="1822419"/>
                    </a:cubicBezTo>
                    <a:cubicBezTo>
                      <a:pt x="9337" y="1953771"/>
                      <a:pt x="-21686" y="2091723"/>
                      <a:pt x="15277" y="2244856"/>
                    </a:cubicBezTo>
                    <a:cubicBezTo>
                      <a:pt x="49600" y="2386769"/>
                      <a:pt x="126827" y="2506899"/>
                      <a:pt x="209334" y="2624390"/>
                    </a:cubicBezTo>
                    <a:cubicBezTo>
                      <a:pt x="338706" y="2807886"/>
                      <a:pt x="852891" y="3403918"/>
                      <a:pt x="964441" y="3531969"/>
                    </a:cubicBezTo>
                    <a:cubicBezTo>
                      <a:pt x="980282" y="3550451"/>
                      <a:pt x="991503" y="3553751"/>
                      <a:pt x="1007344" y="3531969"/>
                    </a:cubicBezTo>
                    <a:cubicBezTo>
                      <a:pt x="1020545" y="3513487"/>
                      <a:pt x="1033747" y="3493686"/>
                      <a:pt x="1052888" y="3480485"/>
                    </a:cubicBezTo>
                    <a:lnTo>
                      <a:pt x="1052888" y="3480485"/>
                    </a:lnTo>
                    <a:cubicBezTo>
                      <a:pt x="1083911" y="3493026"/>
                      <a:pt x="1114934" y="3494346"/>
                      <a:pt x="1143976" y="3476524"/>
                    </a:cubicBezTo>
                    <a:cubicBezTo>
                      <a:pt x="1171039" y="3459363"/>
                      <a:pt x="1196781" y="3457383"/>
                      <a:pt x="1227144" y="3467944"/>
                    </a:cubicBezTo>
                    <a:cubicBezTo>
                      <a:pt x="1269387" y="3482465"/>
                      <a:pt x="1313611" y="3491706"/>
                      <a:pt x="1356515" y="3502927"/>
                    </a:cubicBezTo>
                    <a:cubicBezTo>
                      <a:pt x="1356515" y="3502927"/>
                      <a:pt x="1356515" y="3502927"/>
                      <a:pt x="1356515" y="3502927"/>
                    </a:cubicBezTo>
                    <a:cubicBezTo>
                      <a:pt x="1361135" y="3511507"/>
                      <a:pt x="1545291" y="3582793"/>
                      <a:pt x="1629119" y="3615136"/>
                    </a:cubicBezTo>
                    <a:cubicBezTo>
                      <a:pt x="1639680" y="3708865"/>
                      <a:pt x="1633739" y="3802593"/>
                      <a:pt x="1629119" y="3896321"/>
                    </a:cubicBezTo>
                    <a:cubicBezTo>
                      <a:pt x="1642320" y="3896981"/>
                      <a:pt x="4339316" y="3896981"/>
                      <a:pt x="4352517" y="3896321"/>
                    </a:cubicBezTo>
                    <a:cubicBezTo>
                      <a:pt x="4266710" y="3566952"/>
                      <a:pt x="3792128" y="1761034"/>
                      <a:pt x="3776947" y="1702949"/>
                    </a:cubicBezTo>
                    <a:cubicBezTo>
                      <a:pt x="3774967" y="1695689"/>
                      <a:pt x="3770346" y="1687108"/>
                      <a:pt x="3777607" y="1681167"/>
                    </a:cubicBezTo>
                    <a:cubicBezTo>
                      <a:pt x="3786848" y="1673906"/>
                      <a:pt x="3794108" y="1681827"/>
                      <a:pt x="3800709" y="1686448"/>
                    </a:cubicBezTo>
                    <a:cubicBezTo>
                      <a:pt x="3820511" y="1700309"/>
                      <a:pt x="3840312" y="1714170"/>
                      <a:pt x="3858794" y="1730011"/>
                    </a:cubicBezTo>
                    <a:cubicBezTo>
                      <a:pt x="4033049" y="1875224"/>
                      <a:pt x="4196744" y="2030998"/>
                      <a:pt x="4361098" y="2186771"/>
                    </a:cubicBezTo>
                    <a:cubicBezTo>
                      <a:pt x="4386840" y="2211194"/>
                      <a:pt x="4411923" y="2229015"/>
                      <a:pt x="4448226" y="2234955"/>
                    </a:cubicBezTo>
                    <a:cubicBezTo>
                      <a:pt x="4495750" y="2242876"/>
                      <a:pt x="4542614" y="2254757"/>
                      <a:pt x="4589478" y="2267298"/>
                    </a:cubicBezTo>
                    <a:cubicBezTo>
                      <a:pt x="4613900" y="2273899"/>
                      <a:pt x="4633042" y="2269279"/>
                      <a:pt x="4652844" y="2253437"/>
                    </a:cubicBezTo>
                    <a:cubicBezTo>
                      <a:pt x="4922147" y="2046839"/>
                      <a:pt x="5190791" y="1838921"/>
                      <a:pt x="5448213" y="1617142"/>
                    </a:cubicBezTo>
                    <a:cubicBezTo>
                      <a:pt x="5524780" y="1551136"/>
                      <a:pt x="5600027" y="1483810"/>
                      <a:pt x="5667352" y="1407903"/>
                    </a:cubicBezTo>
                    <a:cubicBezTo>
                      <a:pt x="5687154" y="1386121"/>
                      <a:pt x="5686494" y="1369620"/>
                      <a:pt x="5666692" y="1349158"/>
                    </a:cubicBezTo>
                    <a:cubicBezTo>
                      <a:pt x="5652171" y="1332657"/>
                      <a:pt x="5637650" y="1316155"/>
                      <a:pt x="5627749" y="1295693"/>
                    </a:cubicBezTo>
                    <a:close/>
                    <a:moveTo>
                      <a:pt x="1495787" y="3179498"/>
                    </a:moveTo>
                    <a:cubicBezTo>
                      <a:pt x="1458164" y="3185439"/>
                      <a:pt x="1419880" y="3194020"/>
                      <a:pt x="1381597" y="3196660"/>
                    </a:cubicBezTo>
                    <a:cubicBezTo>
                      <a:pt x="1374336" y="3187419"/>
                      <a:pt x="1363776" y="3181478"/>
                      <a:pt x="1347934" y="3180158"/>
                    </a:cubicBezTo>
                    <a:cubicBezTo>
                      <a:pt x="1329452" y="3175538"/>
                      <a:pt x="1310971" y="3172898"/>
                      <a:pt x="1291829" y="3173558"/>
                    </a:cubicBezTo>
                    <a:cubicBezTo>
                      <a:pt x="1303050" y="3155736"/>
                      <a:pt x="1318892" y="3140555"/>
                      <a:pt x="1331433" y="3123393"/>
                    </a:cubicBezTo>
                    <a:cubicBezTo>
                      <a:pt x="1340674" y="3110192"/>
                      <a:pt x="1343974" y="3101612"/>
                      <a:pt x="1328132" y="3091711"/>
                    </a:cubicBezTo>
                    <a:cubicBezTo>
                      <a:pt x="1285229" y="3065968"/>
                      <a:pt x="1122854" y="2941878"/>
                      <a:pt x="1105693" y="2922736"/>
                    </a:cubicBezTo>
                    <a:cubicBezTo>
                      <a:pt x="1044968" y="2856730"/>
                      <a:pt x="856851" y="2655412"/>
                      <a:pt x="830449" y="2616469"/>
                    </a:cubicBezTo>
                    <a:cubicBezTo>
                      <a:pt x="776984" y="2537262"/>
                      <a:pt x="723519" y="2458055"/>
                      <a:pt x="671375" y="2377528"/>
                    </a:cubicBezTo>
                    <a:cubicBezTo>
                      <a:pt x="641012" y="2330664"/>
                      <a:pt x="606689" y="2285780"/>
                      <a:pt x="578967" y="2236936"/>
                    </a:cubicBezTo>
                    <a:cubicBezTo>
                      <a:pt x="565766" y="2213834"/>
                      <a:pt x="567746" y="2193372"/>
                      <a:pt x="585567" y="2173570"/>
                    </a:cubicBezTo>
                    <a:cubicBezTo>
                      <a:pt x="678636" y="2066641"/>
                      <a:pt x="1053548" y="1629683"/>
                      <a:pt x="1142656" y="1513512"/>
                    </a:cubicBezTo>
                    <a:cubicBezTo>
                      <a:pt x="1153217" y="1499651"/>
                      <a:pt x="1160478" y="1473249"/>
                      <a:pt x="1181600" y="1479189"/>
                    </a:cubicBezTo>
                    <a:cubicBezTo>
                      <a:pt x="1200081" y="1484470"/>
                      <a:pt x="1198761" y="1510212"/>
                      <a:pt x="1202721" y="1528034"/>
                    </a:cubicBezTo>
                    <a:cubicBezTo>
                      <a:pt x="1249586" y="1761034"/>
                      <a:pt x="1548592" y="3166957"/>
                      <a:pt x="1561133" y="3176198"/>
                    </a:cubicBezTo>
                    <a:cubicBezTo>
                      <a:pt x="1538691" y="3178178"/>
                      <a:pt x="1516909" y="3176198"/>
                      <a:pt x="1495787" y="3179498"/>
                    </a:cubicBezTo>
                    <a:close/>
                  </a:path>
                </a:pathLst>
              </a:custGeom>
              <a:solidFill>
                <a:schemeClr val="tx1">
                  <a:lumMod val="85000"/>
                  <a:lumOff val="15000"/>
                </a:schemeClr>
              </a:solidFill>
              <a:ln w="6595" cap="flat">
                <a:noFill/>
                <a:prstDash val="solid"/>
                <a:miter/>
              </a:ln>
            </p:spPr>
            <p:txBody>
              <a:bodyPr rtlCol="0" anchor="ctr"/>
              <a:lstStyle/>
              <a:p>
                <a:endParaRPr lang="en-US"/>
              </a:p>
            </p:txBody>
          </p:sp>
          <p:sp>
            <p:nvSpPr>
              <p:cNvPr id="22" name="Freeform: Shape 9">
                <a:extLst>
                  <a:ext uri="{FF2B5EF4-FFF2-40B4-BE49-F238E27FC236}">
                    <a16:creationId xmlns:a16="http://schemas.microsoft.com/office/drawing/2014/main" id="{473990A2-1FF0-897B-E8F2-1E0A0C842BD7}"/>
                  </a:ext>
                </a:extLst>
              </p:cNvPr>
              <p:cNvSpPr/>
              <p:nvPr/>
            </p:nvSpPr>
            <p:spPr>
              <a:xfrm>
                <a:off x="4478224" y="4538808"/>
                <a:ext cx="866453" cy="259492"/>
              </a:xfrm>
              <a:custGeom>
                <a:avLst/>
                <a:gdLst>
                  <a:gd name="connsiteX0" fmla="*/ 1143880 w 1144734"/>
                  <a:gd name="connsiteY0" fmla="*/ 41154 h 342834"/>
                  <a:gd name="connsiteX1" fmla="*/ 717483 w 1144734"/>
                  <a:gd name="connsiteY1" fmla="*/ 47094 h 342834"/>
                  <a:gd name="connsiteX2" fmla="*/ 161054 w 1144734"/>
                  <a:gd name="connsiteY2" fmla="*/ 34553 h 342834"/>
                  <a:gd name="connsiteX3" fmla="*/ 0 w 1144734"/>
                  <a:gd name="connsiteY3" fmla="*/ 108480 h 342834"/>
                  <a:gd name="connsiteX4" fmla="*/ 227720 w 1144734"/>
                  <a:gd name="connsiteY4" fmla="*/ 342800 h 342834"/>
                  <a:gd name="connsiteX5" fmla="*/ 718803 w 1144734"/>
                  <a:gd name="connsiteY5" fmla="*/ 197587 h 342834"/>
                  <a:gd name="connsiteX6" fmla="*/ 1100316 w 1144734"/>
                  <a:gd name="connsiteY6" fmla="*/ 97919 h 342834"/>
                  <a:gd name="connsiteX7" fmla="*/ 1143880 w 1144734"/>
                  <a:gd name="connsiteY7" fmla="*/ 41154 h 34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734" h="342834">
                    <a:moveTo>
                      <a:pt x="1143880" y="41154"/>
                    </a:moveTo>
                    <a:cubicBezTo>
                      <a:pt x="1144540" y="18712"/>
                      <a:pt x="836293" y="47094"/>
                      <a:pt x="717483" y="47094"/>
                    </a:cubicBezTo>
                    <a:cubicBezTo>
                      <a:pt x="508244" y="47094"/>
                      <a:pt x="264023" y="-49934"/>
                      <a:pt x="161054" y="34553"/>
                    </a:cubicBezTo>
                    <a:cubicBezTo>
                      <a:pt x="109570" y="64256"/>
                      <a:pt x="57425" y="93298"/>
                      <a:pt x="0" y="108480"/>
                    </a:cubicBezTo>
                    <a:cubicBezTo>
                      <a:pt x="0" y="108480"/>
                      <a:pt x="214519" y="346100"/>
                      <a:pt x="227720" y="342800"/>
                    </a:cubicBezTo>
                    <a:cubicBezTo>
                      <a:pt x="382174" y="301217"/>
                      <a:pt x="564349" y="239171"/>
                      <a:pt x="718803" y="197587"/>
                    </a:cubicBezTo>
                    <a:cubicBezTo>
                      <a:pt x="845534" y="163925"/>
                      <a:pt x="972265" y="127621"/>
                      <a:pt x="1100316" y="97919"/>
                    </a:cubicBezTo>
                    <a:cubicBezTo>
                      <a:pt x="1142560" y="88678"/>
                      <a:pt x="1147180" y="74817"/>
                      <a:pt x="1143880" y="41154"/>
                    </a:cubicBezTo>
                    <a:close/>
                  </a:path>
                </a:pathLst>
              </a:custGeom>
              <a:solidFill>
                <a:srgbClr val="FEC88A"/>
              </a:solidFill>
              <a:ln w="3423" cap="flat">
                <a:noFill/>
                <a:prstDash val="solid"/>
                <a:miter/>
              </a:ln>
            </p:spPr>
            <p:txBody>
              <a:bodyPr rtlCol="0" anchor="ctr"/>
              <a:lstStyle/>
              <a:p>
                <a:endParaRPr lang="en-US"/>
              </a:p>
            </p:txBody>
          </p:sp>
          <p:sp>
            <p:nvSpPr>
              <p:cNvPr id="23" name="Freeform: Shape 10">
                <a:extLst>
                  <a:ext uri="{FF2B5EF4-FFF2-40B4-BE49-F238E27FC236}">
                    <a16:creationId xmlns:a16="http://schemas.microsoft.com/office/drawing/2014/main" id="{89A64709-0082-45E9-432F-398D735467EE}"/>
                  </a:ext>
                </a:extLst>
              </p:cNvPr>
              <p:cNvSpPr/>
              <p:nvPr/>
            </p:nvSpPr>
            <p:spPr>
              <a:xfrm>
                <a:off x="1545801" y="2613403"/>
                <a:ext cx="906277" cy="1084445"/>
              </a:xfrm>
              <a:custGeom>
                <a:avLst/>
                <a:gdLst>
                  <a:gd name="connsiteX0" fmla="*/ 371974 w 1197349"/>
                  <a:gd name="connsiteY0" fmla="*/ 1416646 h 1432740"/>
                  <a:gd name="connsiteX1" fmla="*/ 333031 w 1197349"/>
                  <a:gd name="connsiteY1" fmla="*/ 1418626 h 1432740"/>
                  <a:gd name="connsiteX2" fmla="*/ 142934 w 1197349"/>
                  <a:gd name="connsiteY2" fmla="*/ 1175725 h 1432740"/>
                  <a:gd name="connsiteX3" fmla="*/ 4322 w 1197349"/>
                  <a:gd name="connsiteY3" fmla="*/ 766489 h 1432740"/>
                  <a:gd name="connsiteX4" fmla="*/ 173957 w 1197349"/>
                  <a:gd name="connsiteY4" fmla="*/ 314349 h 1432740"/>
                  <a:gd name="connsiteX5" fmla="*/ 507286 w 1197349"/>
                  <a:gd name="connsiteY5" fmla="*/ 72108 h 1432740"/>
                  <a:gd name="connsiteX6" fmla="*/ 806292 w 1197349"/>
                  <a:gd name="connsiteY6" fmla="*/ 2802 h 1432740"/>
                  <a:gd name="connsiteX7" fmla="*/ 1098038 w 1197349"/>
                  <a:gd name="connsiteY7" fmla="*/ 54286 h 1432740"/>
                  <a:gd name="connsiteX8" fmla="*/ 1107939 w 1197349"/>
                  <a:gd name="connsiteY8" fmla="*/ 56927 h 1432740"/>
                  <a:gd name="connsiteX9" fmla="*/ 1195066 w 1197349"/>
                  <a:gd name="connsiteY9" fmla="*/ 124253 h 1432740"/>
                  <a:gd name="connsiteX10" fmla="*/ 1146222 w 1197349"/>
                  <a:gd name="connsiteY10" fmla="*/ 217981 h 1432740"/>
                  <a:gd name="connsiteX11" fmla="*/ 1113879 w 1197349"/>
                  <a:gd name="connsiteY11" fmla="*/ 270125 h 1432740"/>
                  <a:gd name="connsiteX12" fmla="*/ 1091437 w 1197349"/>
                  <a:gd name="connsiteY12" fmla="*/ 319630 h 1432740"/>
                  <a:gd name="connsiteX13" fmla="*/ 1051834 w 1197349"/>
                  <a:gd name="connsiteY13" fmla="*/ 334811 h 1432740"/>
                  <a:gd name="connsiteX14" fmla="*/ 851836 w 1197349"/>
                  <a:gd name="connsiteY14" fmla="*/ 426559 h 1432740"/>
                  <a:gd name="connsiteX15" fmla="*/ 832034 w 1197349"/>
                  <a:gd name="connsiteY15" fmla="*/ 475403 h 1432740"/>
                  <a:gd name="connsiteX16" fmla="*/ 743587 w 1197349"/>
                  <a:gd name="connsiteY16" fmla="*/ 610055 h 1432740"/>
                  <a:gd name="connsiteX17" fmla="*/ 660419 w 1197349"/>
                  <a:gd name="connsiteY17" fmla="*/ 642398 h 1432740"/>
                  <a:gd name="connsiteX18" fmla="*/ 577252 w 1197349"/>
                  <a:gd name="connsiteY18" fmla="*/ 792891 h 1432740"/>
                  <a:gd name="connsiteX19" fmla="*/ 623456 w 1197349"/>
                  <a:gd name="connsiteY19" fmla="*/ 1028532 h 1432740"/>
                  <a:gd name="connsiteX20" fmla="*/ 649858 w 1197349"/>
                  <a:gd name="connsiteY20" fmla="*/ 1140742 h 1432740"/>
                  <a:gd name="connsiteX21" fmla="*/ 637977 w 1197349"/>
                  <a:gd name="connsiteY21" fmla="*/ 1204767 h 1432740"/>
                  <a:gd name="connsiteX22" fmla="*/ 569331 w 1197349"/>
                  <a:gd name="connsiteY22" fmla="*/ 1188266 h 1432740"/>
                  <a:gd name="connsiteX23" fmla="*/ 538969 w 1197349"/>
                  <a:gd name="connsiteY23" fmla="*/ 1136781 h 1432740"/>
                  <a:gd name="connsiteX24" fmla="*/ 533688 w 1197349"/>
                  <a:gd name="connsiteY24" fmla="*/ 1104438 h 1432740"/>
                  <a:gd name="connsiteX25" fmla="*/ 461742 w 1197349"/>
                  <a:gd name="connsiteY25" fmla="*/ 1021271 h 1432740"/>
                  <a:gd name="connsiteX26" fmla="*/ 343592 w 1197349"/>
                  <a:gd name="connsiteY26" fmla="*/ 1052294 h 1432740"/>
                  <a:gd name="connsiteX27" fmla="*/ 331711 w 1197349"/>
                  <a:gd name="connsiteY27" fmla="*/ 1130181 h 1432740"/>
                  <a:gd name="connsiteX28" fmla="*/ 426759 w 1197349"/>
                  <a:gd name="connsiteY28" fmla="*/ 1340079 h 1432740"/>
                  <a:gd name="connsiteX29" fmla="*/ 433359 w 1197349"/>
                  <a:gd name="connsiteY29" fmla="*/ 1385623 h 1432740"/>
                  <a:gd name="connsiteX30" fmla="*/ 371974 w 1197349"/>
                  <a:gd name="connsiteY30" fmla="*/ 1416646 h 14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97349" h="1432740">
                    <a:moveTo>
                      <a:pt x="371974" y="1416646"/>
                    </a:moveTo>
                    <a:cubicBezTo>
                      <a:pt x="360753" y="1443708"/>
                      <a:pt x="346892" y="1431167"/>
                      <a:pt x="333031" y="1418626"/>
                    </a:cubicBezTo>
                    <a:cubicBezTo>
                      <a:pt x="254484" y="1349320"/>
                      <a:pt x="192438" y="1267473"/>
                      <a:pt x="142934" y="1175725"/>
                    </a:cubicBezTo>
                    <a:cubicBezTo>
                      <a:pt x="72968" y="1047013"/>
                      <a:pt x="20823" y="913022"/>
                      <a:pt x="4322" y="766489"/>
                    </a:cubicBezTo>
                    <a:cubicBezTo>
                      <a:pt x="-16140" y="586293"/>
                      <a:pt x="35345" y="434480"/>
                      <a:pt x="173957" y="314349"/>
                    </a:cubicBezTo>
                    <a:cubicBezTo>
                      <a:pt x="278246" y="223921"/>
                      <a:pt x="393756" y="149335"/>
                      <a:pt x="507286" y="72108"/>
                    </a:cubicBezTo>
                    <a:cubicBezTo>
                      <a:pt x="597714" y="10723"/>
                      <a:pt x="698703" y="-7759"/>
                      <a:pt x="806292" y="2802"/>
                    </a:cubicBezTo>
                    <a:cubicBezTo>
                      <a:pt x="904641" y="12703"/>
                      <a:pt x="1002329" y="26564"/>
                      <a:pt x="1098038" y="54286"/>
                    </a:cubicBezTo>
                    <a:cubicBezTo>
                      <a:pt x="1101338" y="54947"/>
                      <a:pt x="1104638" y="55607"/>
                      <a:pt x="1107939" y="56927"/>
                    </a:cubicBezTo>
                    <a:cubicBezTo>
                      <a:pt x="1144242" y="70128"/>
                      <a:pt x="1183845" y="81349"/>
                      <a:pt x="1195066" y="124253"/>
                    </a:cubicBezTo>
                    <a:cubicBezTo>
                      <a:pt x="1206287" y="167816"/>
                      <a:pt x="1173944" y="192899"/>
                      <a:pt x="1146222" y="217981"/>
                    </a:cubicBezTo>
                    <a:cubicBezTo>
                      <a:pt x="1130381" y="232502"/>
                      <a:pt x="1119820" y="249003"/>
                      <a:pt x="1113879" y="270125"/>
                    </a:cubicBezTo>
                    <a:cubicBezTo>
                      <a:pt x="1109259" y="287287"/>
                      <a:pt x="1109259" y="307749"/>
                      <a:pt x="1091437" y="319630"/>
                    </a:cubicBezTo>
                    <a:cubicBezTo>
                      <a:pt x="1080216" y="329531"/>
                      <a:pt x="1065695" y="331511"/>
                      <a:pt x="1051834" y="334811"/>
                    </a:cubicBezTo>
                    <a:cubicBezTo>
                      <a:pt x="979227" y="352633"/>
                      <a:pt x="917182" y="393556"/>
                      <a:pt x="851836" y="426559"/>
                    </a:cubicBezTo>
                    <a:cubicBezTo>
                      <a:pt x="832694" y="436460"/>
                      <a:pt x="830714" y="455601"/>
                      <a:pt x="832034" y="475403"/>
                    </a:cubicBezTo>
                    <a:cubicBezTo>
                      <a:pt x="837315" y="548010"/>
                      <a:pt x="812233" y="586293"/>
                      <a:pt x="743587" y="610055"/>
                    </a:cubicBezTo>
                    <a:cubicBezTo>
                      <a:pt x="715864" y="619956"/>
                      <a:pt x="687482" y="628537"/>
                      <a:pt x="660419" y="642398"/>
                    </a:cubicBezTo>
                    <a:cubicBezTo>
                      <a:pt x="597714" y="675401"/>
                      <a:pt x="573952" y="721605"/>
                      <a:pt x="577252" y="792891"/>
                    </a:cubicBezTo>
                    <a:cubicBezTo>
                      <a:pt x="581212" y="874078"/>
                      <a:pt x="605635" y="950645"/>
                      <a:pt x="623456" y="1028532"/>
                    </a:cubicBezTo>
                    <a:cubicBezTo>
                      <a:pt x="632037" y="1066155"/>
                      <a:pt x="643918" y="1103118"/>
                      <a:pt x="649858" y="1140742"/>
                    </a:cubicBezTo>
                    <a:cubicBezTo>
                      <a:pt x="653159" y="1162523"/>
                      <a:pt x="660419" y="1190246"/>
                      <a:pt x="637977" y="1204767"/>
                    </a:cubicBezTo>
                    <a:cubicBezTo>
                      <a:pt x="612235" y="1221269"/>
                      <a:pt x="590453" y="1203447"/>
                      <a:pt x="569331" y="1188266"/>
                    </a:cubicBezTo>
                    <a:cubicBezTo>
                      <a:pt x="550850" y="1175064"/>
                      <a:pt x="540289" y="1159883"/>
                      <a:pt x="538969" y="1136781"/>
                    </a:cubicBezTo>
                    <a:cubicBezTo>
                      <a:pt x="538309" y="1126220"/>
                      <a:pt x="535008" y="1114999"/>
                      <a:pt x="533688" y="1104438"/>
                    </a:cubicBezTo>
                    <a:cubicBezTo>
                      <a:pt x="529728" y="1059554"/>
                      <a:pt x="505306" y="1031832"/>
                      <a:pt x="461742" y="1021271"/>
                    </a:cubicBezTo>
                    <a:cubicBezTo>
                      <a:pt x="416198" y="1010050"/>
                      <a:pt x="375934" y="1019951"/>
                      <a:pt x="343592" y="1052294"/>
                    </a:cubicBezTo>
                    <a:cubicBezTo>
                      <a:pt x="322470" y="1073416"/>
                      <a:pt x="324450" y="1101798"/>
                      <a:pt x="331711" y="1130181"/>
                    </a:cubicBezTo>
                    <a:cubicBezTo>
                      <a:pt x="352172" y="1205427"/>
                      <a:pt x="390456" y="1272093"/>
                      <a:pt x="426759" y="1340079"/>
                    </a:cubicBezTo>
                    <a:cubicBezTo>
                      <a:pt x="434680" y="1354600"/>
                      <a:pt x="446561" y="1371102"/>
                      <a:pt x="433359" y="1385623"/>
                    </a:cubicBezTo>
                    <a:cubicBezTo>
                      <a:pt x="417518" y="1403444"/>
                      <a:pt x="401017" y="1423906"/>
                      <a:pt x="371974" y="141664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24" name="Freeform: Shape 11">
                <a:extLst>
                  <a:ext uri="{FF2B5EF4-FFF2-40B4-BE49-F238E27FC236}">
                    <a16:creationId xmlns:a16="http://schemas.microsoft.com/office/drawing/2014/main" id="{0D21F2A4-B764-A7A2-F3ED-A843E9486A70}"/>
                  </a:ext>
                </a:extLst>
              </p:cNvPr>
              <p:cNvSpPr/>
              <p:nvPr/>
            </p:nvSpPr>
            <p:spPr>
              <a:xfrm>
                <a:off x="1779279" y="2852415"/>
                <a:ext cx="676447" cy="1250046"/>
              </a:xfrm>
              <a:custGeom>
                <a:avLst/>
                <a:gdLst>
                  <a:gd name="connsiteX0" fmla="*/ 47668 w 893702"/>
                  <a:gd name="connsiteY0" fmla="*/ 1116711 h 1651527"/>
                  <a:gd name="connsiteX1" fmla="*/ 75390 w 893702"/>
                  <a:gd name="connsiteY1" fmla="*/ 1088989 h 1651527"/>
                  <a:gd name="connsiteX2" fmla="*/ 89912 w 893702"/>
                  <a:gd name="connsiteY2" fmla="*/ 1009122 h 1651527"/>
                  <a:gd name="connsiteX3" fmla="*/ 8064 w 893702"/>
                  <a:gd name="connsiteY3" fmla="*/ 828926 h 1651527"/>
                  <a:gd name="connsiteX4" fmla="*/ 105753 w 893702"/>
                  <a:gd name="connsiteY4" fmla="*/ 687014 h 1651527"/>
                  <a:gd name="connsiteX5" fmla="*/ 241725 w 893702"/>
                  <a:gd name="connsiteY5" fmla="*/ 795923 h 1651527"/>
                  <a:gd name="connsiteX6" fmla="*/ 292549 w 893702"/>
                  <a:gd name="connsiteY6" fmla="*/ 876450 h 1651527"/>
                  <a:gd name="connsiteX7" fmla="*/ 328852 w 893702"/>
                  <a:gd name="connsiteY7" fmla="*/ 855328 h 1651527"/>
                  <a:gd name="connsiteX8" fmla="*/ 319612 w 893702"/>
                  <a:gd name="connsiteY8" fmla="*/ 803844 h 1651527"/>
                  <a:gd name="connsiteX9" fmla="*/ 258886 w 893702"/>
                  <a:gd name="connsiteY9" fmla="*/ 550382 h 1651527"/>
                  <a:gd name="connsiteX10" fmla="*/ 252286 w 893702"/>
                  <a:gd name="connsiteY10" fmla="*/ 438832 h 1651527"/>
                  <a:gd name="connsiteX11" fmla="*/ 335453 w 893702"/>
                  <a:gd name="connsiteY11" fmla="*/ 316721 h 1651527"/>
                  <a:gd name="connsiteX12" fmla="*/ 439082 w 893702"/>
                  <a:gd name="connsiteY12" fmla="*/ 275137 h 1651527"/>
                  <a:gd name="connsiteX13" fmla="*/ 506408 w 893702"/>
                  <a:gd name="connsiteY13" fmla="*/ 162268 h 1651527"/>
                  <a:gd name="connsiteX14" fmla="*/ 546011 w 893702"/>
                  <a:gd name="connsiteY14" fmla="*/ 89001 h 1651527"/>
                  <a:gd name="connsiteX15" fmla="*/ 688584 w 893702"/>
                  <a:gd name="connsiteY15" fmla="*/ 19695 h 1651527"/>
                  <a:gd name="connsiteX16" fmla="*/ 782972 w 893702"/>
                  <a:gd name="connsiteY16" fmla="*/ 4514 h 1651527"/>
                  <a:gd name="connsiteX17" fmla="*/ 802774 w 893702"/>
                  <a:gd name="connsiteY17" fmla="*/ 23655 h 1651527"/>
                  <a:gd name="connsiteX18" fmla="*/ 786273 w 893702"/>
                  <a:gd name="connsiteY18" fmla="*/ 62599 h 1651527"/>
                  <a:gd name="connsiteX19" fmla="*/ 657561 w 893702"/>
                  <a:gd name="connsiteY19" fmla="*/ 202531 h 1651527"/>
                  <a:gd name="connsiteX20" fmla="*/ 528190 w 893702"/>
                  <a:gd name="connsiteY20" fmla="*/ 591965 h 1651527"/>
                  <a:gd name="connsiteX21" fmla="*/ 546672 w 893702"/>
                  <a:gd name="connsiteY21" fmla="*/ 872490 h 1651527"/>
                  <a:gd name="connsiteX22" fmla="*/ 662842 w 893702"/>
                  <a:gd name="connsiteY22" fmla="*/ 1091629 h 1651527"/>
                  <a:gd name="connsiteX23" fmla="*/ 831156 w 893702"/>
                  <a:gd name="connsiteY23" fmla="*/ 1262584 h 1651527"/>
                  <a:gd name="connsiteX24" fmla="*/ 862839 w 893702"/>
                  <a:gd name="connsiteY24" fmla="*/ 1316709 h 1651527"/>
                  <a:gd name="connsiteX25" fmla="*/ 874060 w 893702"/>
                  <a:gd name="connsiteY25" fmla="*/ 1413737 h 1651527"/>
                  <a:gd name="connsiteX26" fmla="*/ 891882 w 893702"/>
                  <a:gd name="connsiteY26" fmla="*/ 1559610 h 1651527"/>
                  <a:gd name="connsiteX27" fmla="*/ 546672 w 893702"/>
                  <a:gd name="connsiteY27" fmla="*/ 1644097 h 1651527"/>
                  <a:gd name="connsiteX28" fmla="*/ 291889 w 893702"/>
                  <a:gd name="connsiteY28" fmla="*/ 1630236 h 1651527"/>
                  <a:gd name="connsiteX29" fmla="*/ 181000 w 893702"/>
                  <a:gd name="connsiteY29" fmla="*/ 1578092 h 1651527"/>
                  <a:gd name="connsiteX30" fmla="*/ 143376 w 893702"/>
                  <a:gd name="connsiteY30" fmla="*/ 1494924 h 1651527"/>
                  <a:gd name="connsiteX31" fmla="*/ 152617 w 893702"/>
                  <a:gd name="connsiteY31" fmla="*/ 1390635 h 1651527"/>
                  <a:gd name="connsiteX32" fmla="*/ 126215 w 893702"/>
                  <a:gd name="connsiteY32" fmla="*/ 1280406 h 1651527"/>
                  <a:gd name="connsiteX33" fmla="*/ 47668 w 893702"/>
                  <a:gd name="connsiteY33" fmla="*/ 1116711 h 16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93702" h="1651527">
                    <a:moveTo>
                      <a:pt x="47668" y="1116711"/>
                    </a:moveTo>
                    <a:cubicBezTo>
                      <a:pt x="51628" y="1112751"/>
                      <a:pt x="70770" y="1092289"/>
                      <a:pt x="75390" y="1088989"/>
                    </a:cubicBezTo>
                    <a:cubicBezTo>
                      <a:pt x="115654" y="1056646"/>
                      <a:pt x="115654" y="1056646"/>
                      <a:pt x="89912" y="1009122"/>
                    </a:cubicBezTo>
                    <a:cubicBezTo>
                      <a:pt x="58889" y="951037"/>
                      <a:pt x="27206" y="892952"/>
                      <a:pt x="8064" y="828926"/>
                    </a:cubicBezTo>
                    <a:cubicBezTo>
                      <a:pt x="-17018" y="743778"/>
                      <a:pt x="16645" y="692294"/>
                      <a:pt x="105753" y="687014"/>
                    </a:cubicBezTo>
                    <a:cubicBezTo>
                      <a:pt x="192221" y="681073"/>
                      <a:pt x="238425" y="712756"/>
                      <a:pt x="241725" y="795923"/>
                    </a:cubicBezTo>
                    <a:cubicBezTo>
                      <a:pt x="243045" y="834867"/>
                      <a:pt x="258226" y="859949"/>
                      <a:pt x="292549" y="876450"/>
                    </a:cubicBezTo>
                    <a:cubicBezTo>
                      <a:pt x="316971" y="887671"/>
                      <a:pt x="327532" y="881071"/>
                      <a:pt x="328852" y="855328"/>
                    </a:cubicBezTo>
                    <a:cubicBezTo>
                      <a:pt x="329513" y="837507"/>
                      <a:pt x="324232" y="820345"/>
                      <a:pt x="319612" y="803844"/>
                    </a:cubicBezTo>
                    <a:cubicBezTo>
                      <a:pt x="298490" y="719356"/>
                      <a:pt x="274728" y="636189"/>
                      <a:pt x="258886" y="550382"/>
                    </a:cubicBezTo>
                    <a:cubicBezTo>
                      <a:pt x="252286" y="513418"/>
                      <a:pt x="249645" y="476455"/>
                      <a:pt x="252286" y="438832"/>
                    </a:cubicBezTo>
                    <a:cubicBezTo>
                      <a:pt x="256246" y="382067"/>
                      <a:pt x="285289" y="341143"/>
                      <a:pt x="335453" y="316721"/>
                    </a:cubicBezTo>
                    <a:cubicBezTo>
                      <a:pt x="369116" y="300220"/>
                      <a:pt x="404759" y="288339"/>
                      <a:pt x="439082" y="275137"/>
                    </a:cubicBezTo>
                    <a:cubicBezTo>
                      <a:pt x="493207" y="254676"/>
                      <a:pt x="513669" y="220353"/>
                      <a:pt x="506408" y="162268"/>
                    </a:cubicBezTo>
                    <a:cubicBezTo>
                      <a:pt x="498487" y="101542"/>
                      <a:pt x="493867" y="115404"/>
                      <a:pt x="546011" y="89001"/>
                    </a:cubicBezTo>
                    <a:cubicBezTo>
                      <a:pt x="592876" y="65239"/>
                      <a:pt x="640400" y="40817"/>
                      <a:pt x="688584" y="19695"/>
                    </a:cubicBezTo>
                    <a:cubicBezTo>
                      <a:pt x="718287" y="6494"/>
                      <a:pt x="748649" y="-7367"/>
                      <a:pt x="782972" y="4514"/>
                    </a:cubicBezTo>
                    <a:cubicBezTo>
                      <a:pt x="789573" y="11114"/>
                      <a:pt x="796173" y="17715"/>
                      <a:pt x="802774" y="23655"/>
                    </a:cubicBezTo>
                    <a:cubicBezTo>
                      <a:pt x="808715" y="41477"/>
                      <a:pt x="798154" y="51378"/>
                      <a:pt x="786273" y="62599"/>
                    </a:cubicBezTo>
                    <a:cubicBezTo>
                      <a:pt x="739408" y="105503"/>
                      <a:pt x="691884" y="147746"/>
                      <a:pt x="657561" y="202531"/>
                    </a:cubicBezTo>
                    <a:cubicBezTo>
                      <a:pt x="583635" y="322002"/>
                      <a:pt x="539411" y="450713"/>
                      <a:pt x="528190" y="591965"/>
                    </a:cubicBezTo>
                    <a:cubicBezTo>
                      <a:pt x="520269" y="687014"/>
                      <a:pt x="522909" y="779422"/>
                      <a:pt x="546672" y="872490"/>
                    </a:cubicBezTo>
                    <a:cubicBezTo>
                      <a:pt x="568454" y="955657"/>
                      <a:pt x="608717" y="1026943"/>
                      <a:pt x="662842" y="1091629"/>
                    </a:cubicBezTo>
                    <a:cubicBezTo>
                      <a:pt x="714326" y="1153014"/>
                      <a:pt x="771751" y="1209119"/>
                      <a:pt x="831156" y="1262584"/>
                    </a:cubicBezTo>
                    <a:cubicBezTo>
                      <a:pt x="846338" y="1276445"/>
                      <a:pt x="873400" y="1286346"/>
                      <a:pt x="862839" y="1316709"/>
                    </a:cubicBezTo>
                    <a:cubicBezTo>
                      <a:pt x="855579" y="1350372"/>
                      <a:pt x="870760" y="1381394"/>
                      <a:pt x="874060" y="1413737"/>
                    </a:cubicBezTo>
                    <a:cubicBezTo>
                      <a:pt x="876040" y="1432219"/>
                      <a:pt x="900463" y="1553009"/>
                      <a:pt x="891882" y="1559610"/>
                    </a:cubicBezTo>
                    <a:cubicBezTo>
                      <a:pt x="840397" y="1601194"/>
                      <a:pt x="606737" y="1636837"/>
                      <a:pt x="546672" y="1644097"/>
                    </a:cubicBezTo>
                    <a:cubicBezTo>
                      <a:pt x="373076" y="1653998"/>
                      <a:pt x="436442" y="1657958"/>
                      <a:pt x="291889" y="1630236"/>
                    </a:cubicBezTo>
                    <a:cubicBezTo>
                      <a:pt x="247665" y="1611754"/>
                      <a:pt x="210702" y="1587332"/>
                      <a:pt x="181000" y="1578092"/>
                    </a:cubicBezTo>
                    <a:cubicBezTo>
                      <a:pt x="146017" y="1563570"/>
                      <a:pt x="147997" y="1524627"/>
                      <a:pt x="143376" y="1494924"/>
                    </a:cubicBezTo>
                    <a:cubicBezTo>
                      <a:pt x="144036" y="1459941"/>
                      <a:pt x="146676" y="1425618"/>
                      <a:pt x="152617" y="1390635"/>
                    </a:cubicBezTo>
                    <a:cubicBezTo>
                      <a:pt x="158558" y="1352352"/>
                      <a:pt x="138096" y="1316709"/>
                      <a:pt x="126215" y="1280406"/>
                    </a:cubicBezTo>
                    <a:cubicBezTo>
                      <a:pt x="110373" y="1236842"/>
                      <a:pt x="47668" y="1116711"/>
                      <a:pt x="47668" y="1116711"/>
                    </a:cubicBezTo>
                    <a:close/>
                  </a:path>
                </a:pathLst>
              </a:custGeom>
              <a:solidFill>
                <a:srgbClr val="FEAB77"/>
              </a:solidFill>
              <a:ln w="3423" cap="flat">
                <a:noFill/>
                <a:prstDash val="solid"/>
                <a:miter/>
              </a:ln>
            </p:spPr>
            <p:txBody>
              <a:bodyPr rtlCol="0" anchor="ctr"/>
              <a:lstStyle/>
              <a:p>
                <a:endParaRPr lang="en-US"/>
              </a:p>
            </p:txBody>
          </p:sp>
          <p:sp>
            <p:nvSpPr>
              <p:cNvPr id="26" name="Freeform: Shape 13">
                <a:extLst>
                  <a:ext uri="{FF2B5EF4-FFF2-40B4-BE49-F238E27FC236}">
                    <a16:creationId xmlns:a16="http://schemas.microsoft.com/office/drawing/2014/main" id="{49157A81-5CF9-A496-E707-D1DC07280BC7}"/>
                  </a:ext>
                </a:extLst>
              </p:cNvPr>
              <p:cNvSpPr/>
              <p:nvPr/>
            </p:nvSpPr>
            <p:spPr>
              <a:xfrm>
                <a:off x="4403784" y="4601432"/>
                <a:ext cx="251435" cy="287271"/>
              </a:xfrm>
              <a:custGeom>
                <a:avLst/>
                <a:gdLst>
                  <a:gd name="connsiteX0" fmla="*/ 90428 w 332189"/>
                  <a:gd name="connsiteY0" fmla="*/ 0 h 379533"/>
                  <a:gd name="connsiteX1" fmla="*/ 325408 w 332189"/>
                  <a:gd name="connsiteY1" fmla="*/ 260723 h 379533"/>
                  <a:gd name="connsiteX2" fmla="*/ 330689 w 332189"/>
                  <a:gd name="connsiteY2" fmla="*/ 274584 h 379533"/>
                  <a:gd name="connsiteX3" fmla="*/ 238941 w 332189"/>
                  <a:gd name="connsiteY3" fmla="*/ 379533 h 379533"/>
                  <a:gd name="connsiteX4" fmla="*/ 0 w 332189"/>
                  <a:gd name="connsiteY4" fmla="*/ 70626 h 379533"/>
                  <a:gd name="connsiteX5" fmla="*/ 90428 w 332189"/>
                  <a:gd name="connsiteY5" fmla="*/ 0 h 37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189" h="379533">
                    <a:moveTo>
                      <a:pt x="90428" y="0"/>
                    </a:moveTo>
                    <a:cubicBezTo>
                      <a:pt x="123430" y="26402"/>
                      <a:pt x="310227" y="254782"/>
                      <a:pt x="325408" y="260723"/>
                    </a:cubicBezTo>
                    <a:cubicBezTo>
                      <a:pt x="330029" y="264023"/>
                      <a:pt x="334649" y="269963"/>
                      <a:pt x="330689" y="274584"/>
                    </a:cubicBezTo>
                    <a:cubicBezTo>
                      <a:pt x="302966" y="312207"/>
                      <a:pt x="278544" y="352471"/>
                      <a:pt x="238941" y="379533"/>
                    </a:cubicBezTo>
                    <a:cubicBezTo>
                      <a:pt x="154453" y="284485"/>
                      <a:pt x="74586" y="173595"/>
                      <a:pt x="0" y="70626"/>
                    </a:cubicBezTo>
                    <a:cubicBezTo>
                      <a:pt x="35643" y="33003"/>
                      <a:pt x="62045" y="13201"/>
                      <a:pt x="90428" y="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27" name="Freeform: Shape 14">
                <a:extLst>
                  <a:ext uri="{FF2B5EF4-FFF2-40B4-BE49-F238E27FC236}">
                    <a16:creationId xmlns:a16="http://schemas.microsoft.com/office/drawing/2014/main" id="{C26BFB59-9216-5812-E61A-35884A410788}"/>
                  </a:ext>
                </a:extLst>
              </p:cNvPr>
              <p:cNvSpPr/>
              <p:nvPr/>
            </p:nvSpPr>
            <p:spPr>
              <a:xfrm>
                <a:off x="2299970" y="3098811"/>
                <a:ext cx="124900" cy="58277"/>
              </a:xfrm>
              <a:custGeom>
                <a:avLst/>
                <a:gdLst>
                  <a:gd name="connsiteX0" fmla="*/ 0 w 165014"/>
                  <a:gd name="connsiteY0" fmla="*/ 76996 h 76995"/>
                  <a:gd name="connsiteX1" fmla="*/ 165014 w 165014"/>
                  <a:gd name="connsiteY1" fmla="*/ 34752 h 76995"/>
                  <a:gd name="connsiteX2" fmla="*/ 0 w 165014"/>
                  <a:gd name="connsiteY2" fmla="*/ 76996 h 76995"/>
                </a:gdLst>
                <a:ahLst/>
                <a:cxnLst>
                  <a:cxn ang="0">
                    <a:pos x="connsiteX0" y="connsiteY0"/>
                  </a:cxn>
                  <a:cxn ang="0">
                    <a:pos x="connsiteX1" y="connsiteY1"/>
                  </a:cxn>
                  <a:cxn ang="0">
                    <a:pos x="connsiteX2" y="connsiteY2"/>
                  </a:cxn>
                </a:cxnLst>
                <a:rect l="l" t="t" r="r" b="b"/>
                <a:pathLst>
                  <a:path w="165014" h="76995">
                    <a:moveTo>
                      <a:pt x="0" y="76996"/>
                    </a:moveTo>
                    <a:cubicBezTo>
                      <a:pt x="31683" y="-6172"/>
                      <a:pt x="108250" y="-24653"/>
                      <a:pt x="165014" y="34752"/>
                    </a:cubicBezTo>
                    <a:cubicBezTo>
                      <a:pt x="110230" y="48613"/>
                      <a:pt x="57425" y="62474"/>
                      <a:pt x="0" y="7699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28" name="Freeform: Shape 15">
                <a:extLst>
                  <a:ext uri="{FF2B5EF4-FFF2-40B4-BE49-F238E27FC236}">
                    <a16:creationId xmlns:a16="http://schemas.microsoft.com/office/drawing/2014/main" id="{9944E471-422A-0143-0C4A-7D910D761D2E}"/>
                  </a:ext>
                </a:extLst>
              </p:cNvPr>
              <p:cNvSpPr/>
              <p:nvPr/>
            </p:nvSpPr>
            <p:spPr>
              <a:xfrm>
                <a:off x="2665677" y="3358927"/>
                <a:ext cx="29476" cy="28477"/>
              </a:xfrm>
              <a:custGeom>
                <a:avLst/>
                <a:gdLst>
                  <a:gd name="connsiteX0" fmla="*/ 38943 w 38943"/>
                  <a:gd name="connsiteY0" fmla="*/ 0 h 37623"/>
                  <a:gd name="connsiteX1" fmla="*/ 0 w 38943"/>
                  <a:gd name="connsiteY1" fmla="*/ 37623 h 37623"/>
                  <a:gd name="connsiteX2" fmla="*/ 38943 w 38943"/>
                  <a:gd name="connsiteY2" fmla="*/ 0 h 37623"/>
                </a:gdLst>
                <a:ahLst/>
                <a:cxnLst>
                  <a:cxn ang="0">
                    <a:pos x="connsiteX0" y="connsiteY0"/>
                  </a:cxn>
                  <a:cxn ang="0">
                    <a:pos x="connsiteX1" y="connsiteY1"/>
                  </a:cxn>
                  <a:cxn ang="0">
                    <a:pos x="connsiteX2" y="connsiteY2"/>
                  </a:cxn>
                </a:cxnLst>
                <a:rect l="l" t="t" r="r" b="b"/>
                <a:pathLst>
                  <a:path w="38943" h="37623">
                    <a:moveTo>
                      <a:pt x="38943" y="0"/>
                    </a:moveTo>
                    <a:cubicBezTo>
                      <a:pt x="32343" y="25742"/>
                      <a:pt x="19802" y="32343"/>
                      <a:pt x="0" y="37623"/>
                    </a:cubicBezTo>
                    <a:cubicBezTo>
                      <a:pt x="7261" y="19142"/>
                      <a:pt x="17822" y="10561"/>
                      <a:pt x="38943" y="0"/>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29" name="Freeform: Shape 16">
                <a:extLst>
                  <a:ext uri="{FF2B5EF4-FFF2-40B4-BE49-F238E27FC236}">
                    <a16:creationId xmlns:a16="http://schemas.microsoft.com/office/drawing/2014/main" id="{2132ACBF-3D75-3AF1-D21E-E1C25A2B0FA9}"/>
                  </a:ext>
                </a:extLst>
              </p:cNvPr>
              <p:cNvSpPr/>
              <p:nvPr/>
            </p:nvSpPr>
            <p:spPr>
              <a:xfrm>
                <a:off x="1852754" y="3892002"/>
                <a:ext cx="1168176" cy="2630422"/>
              </a:xfrm>
              <a:custGeom>
                <a:avLst/>
                <a:gdLst>
                  <a:gd name="connsiteX0" fmla="*/ 248940 w 1543364"/>
                  <a:gd name="connsiteY0" fmla="*/ 2975540 h 3475242"/>
                  <a:gd name="connsiteX1" fmla="*/ 72704 w 1543364"/>
                  <a:gd name="connsiteY1" fmla="*/ 2116805 h 3475242"/>
                  <a:gd name="connsiteX2" fmla="*/ 48942 w 1543364"/>
                  <a:gd name="connsiteY2" fmla="*/ 1867963 h 3475242"/>
                  <a:gd name="connsiteX3" fmla="*/ 1418 w 1543364"/>
                  <a:gd name="connsiteY3" fmla="*/ 1180843 h 3475242"/>
                  <a:gd name="connsiteX4" fmla="*/ 23860 w 1543364"/>
                  <a:gd name="connsiteY4" fmla="*/ 419137 h 3475242"/>
                  <a:gd name="connsiteX5" fmla="*/ 43002 w 1543364"/>
                  <a:gd name="connsiteY5" fmla="*/ 146533 h 3475242"/>
                  <a:gd name="connsiteX6" fmla="*/ 54223 w 1543364"/>
                  <a:gd name="connsiteY6" fmla="*/ 0 h 3475242"/>
                  <a:gd name="connsiteX7" fmla="*/ 148611 w 1543364"/>
                  <a:gd name="connsiteY7" fmla="*/ 158414 h 3475242"/>
                  <a:gd name="connsiteX8" fmla="*/ 447617 w 1543364"/>
                  <a:gd name="connsiteY8" fmla="*/ 269964 h 3475242"/>
                  <a:gd name="connsiteX9" fmla="*/ 674017 w 1543364"/>
                  <a:gd name="connsiteY9" fmla="*/ 201318 h 3475242"/>
                  <a:gd name="connsiteX10" fmla="*/ 758505 w 1543364"/>
                  <a:gd name="connsiteY10" fmla="*/ 108910 h 3475242"/>
                  <a:gd name="connsiteX11" fmla="*/ 775006 w 1543364"/>
                  <a:gd name="connsiteY11" fmla="*/ 40923 h 3475242"/>
                  <a:gd name="connsiteX12" fmla="*/ 823190 w 1543364"/>
                  <a:gd name="connsiteY12" fmla="*/ 262703 h 3475242"/>
                  <a:gd name="connsiteX13" fmla="*/ 1099754 w 1543364"/>
                  <a:gd name="connsiteY13" fmla="*/ 1077214 h 3475242"/>
                  <a:gd name="connsiteX14" fmla="*/ 1366418 w 1543364"/>
                  <a:gd name="connsiteY14" fmla="*/ 2444854 h 3475242"/>
                  <a:gd name="connsiteX15" fmla="*/ 1514271 w 1543364"/>
                  <a:gd name="connsiteY15" fmla="*/ 3205901 h 3475242"/>
                  <a:gd name="connsiteX16" fmla="*/ 1540673 w 1543364"/>
                  <a:gd name="connsiteY16" fmla="*/ 3344513 h 3475242"/>
                  <a:gd name="connsiteX17" fmla="*/ 1511630 w 1543364"/>
                  <a:gd name="connsiteY17" fmla="*/ 3387417 h 3475242"/>
                  <a:gd name="connsiteX18" fmla="*/ 1224505 w 1543364"/>
                  <a:gd name="connsiteY18" fmla="*/ 3428340 h 3475242"/>
                  <a:gd name="connsiteX19" fmla="*/ 503062 w 1543364"/>
                  <a:gd name="connsiteY19" fmla="*/ 3463323 h 3475242"/>
                  <a:gd name="connsiteX20" fmla="*/ 309005 w 1543364"/>
                  <a:gd name="connsiteY20" fmla="*/ 3475204 h 3475242"/>
                  <a:gd name="connsiteX21" fmla="*/ 248940 w 1543364"/>
                  <a:gd name="connsiteY21" fmla="*/ 2975540 h 347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43364" h="3475242">
                    <a:moveTo>
                      <a:pt x="248940" y="2975540"/>
                    </a:moveTo>
                    <a:cubicBezTo>
                      <a:pt x="189535" y="2689735"/>
                      <a:pt x="132110" y="2402610"/>
                      <a:pt x="72704" y="2116805"/>
                    </a:cubicBezTo>
                    <a:cubicBezTo>
                      <a:pt x="55543" y="2034298"/>
                      <a:pt x="54883" y="1951131"/>
                      <a:pt x="48942" y="1867963"/>
                    </a:cubicBezTo>
                    <a:cubicBezTo>
                      <a:pt x="31781" y="1638923"/>
                      <a:pt x="14619" y="1409883"/>
                      <a:pt x="1418" y="1180843"/>
                    </a:cubicBezTo>
                    <a:cubicBezTo>
                      <a:pt x="-6503" y="1042231"/>
                      <a:pt x="21220" y="517485"/>
                      <a:pt x="23860" y="419137"/>
                    </a:cubicBezTo>
                    <a:cubicBezTo>
                      <a:pt x="25840" y="349831"/>
                      <a:pt x="36401" y="215839"/>
                      <a:pt x="43002" y="146533"/>
                    </a:cubicBezTo>
                    <a:cubicBezTo>
                      <a:pt x="41022" y="83827"/>
                      <a:pt x="43002" y="91088"/>
                      <a:pt x="54223" y="0"/>
                    </a:cubicBezTo>
                    <a:cubicBezTo>
                      <a:pt x="91846" y="134652"/>
                      <a:pt x="108348" y="122111"/>
                      <a:pt x="148611" y="158414"/>
                    </a:cubicBezTo>
                    <a:cubicBezTo>
                      <a:pt x="270722" y="235641"/>
                      <a:pt x="314946" y="260723"/>
                      <a:pt x="447617" y="269964"/>
                    </a:cubicBezTo>
                    <a:cubicBezTo>
                      <a:pt x="563787" y="252142"/>
                      <a:pt x="617252" y="239601"/>
                      <a:pt x="674017" y="201318"/>
                    </a:cubicBezTo>
                    <a:cubicBezTo>
                      <a:pt x="731442" y="150493"/>
                      <a:pt x="735403" y="145213"/>
                      <a:pt x="758505" y="108910"/>
                    </a:cubicBezTo>
                    <a:cubicBezTo>
                      <a:pt x="771706" y="71286"/>
                      <a:pt x="763785" y="20462"/>
                      <a:pt x="775006" y="40923"/>
                    </a:cubicBezTo>
                    <a:cubicBezTo>
                      <a:pt x="788207" y="54785"/>
                      <a:pt x="802068" y="219139"/>
                      <a:pt x="823190" y="262703"/>
                    </a:cubicBezTo>
                    <a:cubicBezTo>
                      <a:pt x="910318" y="542568"/>
                      <a:pt x="1018567" y="796030"/>
                      <a:pt x="1099754" y="1077214"/>
                    </a:cubicBezTo>
                    <a:cubicBezTo>
                      <a:pt x="1136718" y="1204605"/>
                      <a:pt x="1303712" y="2119445"/>
                      <a:pt x="1366418" y="2444854"/>
                    </a:cubicBezTo>
                    <a:cubicBezTo>
                      <a:pt x="1415262" y="2698316"/>
                      <a:pt x="1465426" y="2952438"/>
                      <a:pt x="1514271" y="3205901"/>
                    </a:cubicBezTo>
                    <a:cubicBezTo>
                      <a:pt x="1523511" y="3252105"/>
                      <a:pt x="1528792" y="3299629"/>
                      <a:pt x="1540673" y="3344513"/>
                    </a:cubicBezTo>
                    <a:cubicBezTo>
                      <a:pt x="1549254" y="3375535"/>
                      <a:pt x="1536712" y="3382136"/>
                      <a:pt x="1511630" y="3387417"/>
                    </a:cubicBezTo>
                    <a:cubicBezTo>
                      <a:pt x="1417242" y="3408538"/>
                      <a:pt x="1320874" y="3419759"/>
                      <a:pt x="1224505" y="3428340"/>
                    </a:cubicBezTo>
                    <a:cubicBezTo>
                      <a:pt x="984244" y="3449462"/>
                      <a:pt x="743983" y="3458042"/>
                      <a:pt x="503062" y="3463323"/>
                    </a:cubicBezTo>
                    <a:cubicBezTo>
                      <a:pt x="438376" y="3464643"/>
                      <a:pt x="373691" y="3471244"/>
                      <a:pt x="309005" y="3475204"/>
                    </a:cubicBezTo>
                    <a:cubicBezTo>
                      <a:pt x="290523" y="3479825"/>
                      <a:pt x="268081" y="3069269"/>
                      <a:pt x="248940" y="297554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30" name="Freeform: Shape 17">
                <a:extLst>
                  <a:ext uri="{FF2B5EF4-FFF2-40B4-BE49-F238E27FC236}">
                    <a16:creationId xmlns:a16="http://schemas.microsoft.com/office/drawing/2014/main" id="{C56A835F-0512-9FBB-9BBD-F57EECC5F7CE}"/>
                  </a:ext>
                </a:extLst>
              </p:cNvPr>
              <p:cNvSpPr/>
              <p:nvPr/>
            </p:nvSpPr>
            <p:spPr>
              <a:xfrm>
                <a:off x="2120158" y="4096642"/>
                <a:ext cx="558318" cy="2268576"/>
              </a:xfrm>
              <a:custGeom>
                <a:avLst/>
                <a:gdLst>
                  <a:gd name="connsiteX0" fmla="*/ 221061 w 737634"/>
                  <a:gd name="connsiteY0" fmla="*/ 100587 h 2997181"/>
                  <a:gd name="connsiteX1" fmla="*/ 215121 w 737634"/>
                  <a:gd name="connsiteY1" fmla="*/ 139530 h 2997181"/>
                  <a:gd name="connsiteX2" fmla="*/ 218421 w 737634"/>
                  <a:gd name="connsiteY2" fmla="*/ 344148 h 2997181"/>
                  <a:gd name="connsiteX3" fmla="*/ 734586 w 737634"/>
                  <a:gd name="connsiteY3" fmla="*/ 2748078 h 2997181"/>
                  <a:gd name="connsiteX4" fmla="*/ 708844 w 737634"/>
                  <a:gd name="connsiteY4" fmla="*/ 2823325 h 2997181"/>
                  <a:gd name="connsiteX5" fmla="*/ 553070 w 737634"/>
                  <a:gd name="connsiteY5" fmla="*/ 2988340 h 2997181"/>
                  <a:gd name="connsiteX6" fmla="*/ 519407 w 737634"/>
                  <a:gd name="connsiteY6" fmla="*/ 2985699 h 2997181"/>
                  <a:gd name="connsiteX7" fmla="*/ 342512 w 737634"/>
                  <a:gd name="connsiteY7" fmla="*/ 2772501 h 2997181"/>
                  <a:gd name="connsiteX8" fmla="*/ 325350 w 737634"/>
                  <a:gd name="connsiteY8" fmla="*/ 2730917 h 2997181"/>
                  <a:gd name="connsiteX9" fmla="*/ 92350 w 737634"/>
                  <a:gd name="connsiteY9" fmla="*/ 335567 h 2997181"/>
                  <a:gd name="connsiteX10" fmla="*/ 16443 w 737634"/>
                  <a:gd name="connsiteY10" fmla="*/ 175173 h 2997181"/>
                  <a:gd name="connsiteX11" fmla="*/ 11163 w 737634"/>
                  <a:gd name="connsiteY11" fmla="*/ 115108 h 2997181"/>
                  <a:gd name="connsiteX12" fmla="*/ 73208 w 737634"/>
                  <a:gd name="connsiteY12" fmla="*/ 14119 h 2997181"/>
                  <a:gd name="connsiteX13" fmla="*/ 106211 w 737634"/>
                  <a:gd name="connsiteY13" fmla="*/ 7518 h 2997181"/>
                  <a:gd name="connsiteX14" fmla="*/ 203240 w 737634"/>
                  <a:gd name="connsiteY14" fmla="*/ 75504 h 2997181"/>
                  <a:gd name="connsiteX15" fmla="*/ 221061 w 737634"/>
                  <a:gd name="connsiteY15" fmla="*/ 100587 h 29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7634" h="2997181">
                    <a:moveTo>
                      <a:pt x="221061" y="100587"/>
                    </a:moveTo>
                    <a:cubicBezTo>
                      <a:pt x="219081" y="113788"/>
                      <a:pt x="218421" y="126989"/>
                      <a:pt x="215121" y="139530"/>
                    </a:cubicBezTo>
                    <a:cubicBezTo>
                      <a:pt x="197299" y="208176"/>
                      <a:pt x="203240" y="274842"/>
                      <a:pt x="218421" y="344148"/>
                    </a:cubicBezTo>
                    <a:cubicBezTo>
                      <a:pt x="306869" y="738862"/>
                      <a:pt x="642178" y="2334882"/>
                      <a:pt x="734586" y="2748078"/>
                    </a:cubicBezTo>
                    <a:cubicBezTo>
                      <a:pt x="741847" y="2781081"/>
                      <a:pt x="737226" y="2801543"/>
                      <a:pt x="708844" y="2823325"/>
                    </a:cubicBezTo>
                    <a:cubicBezTo>
                      <a:pt x="648779" y="2868869"/>
                      <a:pt x="611155" y="2938835"/>
                      <a:pt x="553070" y="2988340"/>
                    </a:cubicBezTo>
                    <a:cubicBezTo>
                      <a:pt x="539209" y="3000221"/>
                      <a:pt x="531288" y="3000880"/>
                      <a:pt x="519407" y="2985699"/>
                    </a:cubicBezTo>
                    <a:cubicBezTo>
                      <a:pt x="461322" y="2913753"/>
                      <a:pt x="401917" y="2843127"/>
                      <a:pt x="342512" y="2772501"/>
                    </a:cubicBezTo>
                    <a:cubicBezTo>
                      <a:pt x="331951" y="2759959"/>
                      <a:pt x="326670" y="2746758"/>
                      <a:pt x="325350" y="2730917"/>
                    </a:cubicBezTo>
                    <a:cubicBezTo>
                      <a:pt x="298948" y="2461613"/>
                      <a:pt x="102911" y="503882"/>
                      <a:pt x="92350" y="335567"/>
                    </a:cubicBezTo>
                    <a:cubicBezTo>
                      <a:pt x="88390" y="267581"/>
                      <a:pt x="60007" y="219397"/>
                      <a:pt x="16443" y="175173"/>
                    </a:cubicBezTo>
                    <a:cubicBezTo>
                      <a:pt x="-2699" y="156031"/>
                      <a:pt x="-5999" y="138870"/>
                      <a:pt x="11163" y="115108"/>
                    </a:cubicBezTo>
                    <a:cubicBezTo>
                      <a:pt x="34265" y="83425"/>
                      <a:pt x="54066" y="48442"/>
                      <a:pt x="73208" y="14119"/>
                    </a:cubicBezTo>
                    <a:cubicBezTo>
                      <a:pt x="83109" y="-3042"/>
                      <a:pt x="91030" y="-3702"/>
                      <a:pt x="106211" y="7518"/>
                    </a:cubicBezTo>
                    <a:cubicBezTo>
                      <a:pt x="137894" y="31281"/>
                      <a:pt x="170897" y="53063"/>
                      <a:pt x="203240" y="75504"/>
                    </a:cubicBezTo>
                    <a:cubicBezTo>
                      <a:pt x="213140" y="81445"/>
                      <a:pt x="225021" y="86065"/>
                      <a:pt x="221061" y="100587"/>
                    </a:cubicBezTo>
                    <a:close/>
                  </a:path>
                </a:pathLst>
              </a:custGeom>
              <a:solidFill>
                <a:schemeClr val="accent2"/>
              </a:solidFill>
              <a:ln w="6595" cap="flat">
                <a:noFill/>
                <a:prstDash val="solid"/>
                <a:miter/>
              </a:ln>
            </p:spPr>
            <p:txBody>
              <a:bodyPr rtlCol="0" anchor="ctr"/>
              <a:lstStyle/>
              <a:p>
                <a:endParaRPr lang="en-US"/>
              </a:p>
            </p:txBody>
          </p:sp>
          <p:sp>
            <p:nvSpPr>
              <p:cNvPr id="31" name="Freeform: Shape 18">
                <a:extLst>
                  <a:ext uri="{FF2B5EF4-FFF2-40B4-BE49-F238E27FC236}">
                    <a16:creationId xmlns:a16="http://schemas.microsoft.com/office/drawing/2014/main" id="{8C70B356-6F11-509E-FA03-5A04283C0E24}"/>
                  </a:ext>
                </a:extLst>
              </p:cNvPr>
              <p:cNvSpPr/>
              <p:nvPr/>
            </p:nvSpPr>
            <p:spPr>
              <a:xfrm>
                <a:off x="2351728" y="3163980"/>
                <a:ext cx="81296" cy="89035"/>
              </a:xfrm>
              <a:custGeom>
                <a:avLst/>
                <a:gdLst>
                  <a:gd name="connsiteX0" fmla="*/ 94481 w 107406"/>
                  <a:gd name="connsiteY0" fmla="*/ 47786 h 117632"/>
                  <a:gd name="connsiteX1" fmla="*/ 66629 w 107406"/>
                  <a:gd name="connsiteY1" fmla="*/ 106603 h 117632"/>
                  <a:gd name="connsiteX2" fmla="*/ 12926 w 107406"/>
                  <a:gd name="connsiteY2" fmla="*/ 69846 h 117632"/>
                  <a:gd name="connsiteX3" fmla="*/ 40778 w 107406"/>
                  <a:gd name="connsiteY3" fmla="*/ 11030 h 117632"/>
                  <a:gd name="connsiteX4" fmla="*/ 94481 w 107406"/>
                  <a:gd name="connsiteY4" fmla="*/ 47786 h 117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6" h="117632">
                    <a:moveTo>
                      <a:pt x="94481" y="47786"/>
                    </a:moveTo>
                    <a:cubicBezTo>
                      <a:pt x="101620" y="74178"/>
                      <a:pt x="89150" y="100511"/>
                      <a:pt x="66629" y="106603"/>
                    </a:cubicBezTo>
                    <a:cubicBezTo>
                      <a:pt x="44108" y="112694"/>
                      <a:pt x="20064" y="96238"/>
                      <a:pt x="12926" y="69846"/>
                    </a:cubicBezTo>
                    <a:cubicBezTo>
                      <a:pt x="5787" y="43454"/>
                      <a:pt x="18257" y="17121"/>
                      <a:pt x="40778" y="11030"/>
                    </a:cubicBezTo>
                    <a:cubicBezTo>
                      <a:pt x="63299" y="4938"/>
                      <a:pt x="87343" y="21395"/>
                      <a:pt x="94481" y="4778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32" name="Freeform: Shape 19">
                <a:extLst>
                  <a:ext uri="{FF2B5EF4-FFF2-40B4-BE49-F238E27FC236}">
                    <a16:creationId xmlns:a16="http://schemas.microsoft.com/office/drawing/2014/main" id="{0DC66B54-6B85-D6E8-B77B-3E34230F562C}"/>
                  </a:ext>
                </a:extLst>
              </p:cNvPr>
              <p:cNvSpPr/>
              <p:nvPr/>
            </p:nvSpPr>
            <p:spPr>
              <a:xfrm>
                <a:off x="1105926" y="6302973"/>
                <a:ext cx="253797" cy="257079"/>
              </a:xfrm>
              <a:custGeom>
                <a:avLst/>
                <a:gdLst>
                  <a:gd name="connsiteX0" fmla="*/ 335309 w 335309"/>
                  <a:gd name="connsiteY0" fmla="*/ 24549 h 339646"/>
                  <a:gd name="connsiteX1" fmla="*/ 260723 w 335309"/>
                  <a:gd name="connsiteY1" fmla="*/ 127 h 339646"/>
                  <a:gd name="connsiteX2" fmla="*/ 168315 w 335309"/>
                  <a:gd name="connsiteY2" fmla="*/ 96496 h 339646"/>
                  <a:gd name="connsiteX3" fmla="*/ 0 w 335309"/>
                  <a:gd name="connsiteY3" fmla="*/ 328176 h 339646"/>
                  <a:gd name="connsiteX4" fmla="*/ 95048 w 335309"/>
                  <a:gd name="connsiteY4" fmla="*/ 328176 h 339646"/>
                  <a:gd name="connsiteX5" fmla="*/ 189437 w 335309"/>
                  <a:gd name="connsiteY5" fmla="*/ 301773 h 339646"/>
                  <a:gd name="connsiteX6" fmla="*/ 318808 w 335309"/>
                  <a:gd name="connsiteY6" fmla="*/ 337417 h 339646"/>
                  <a:gd name="connsiteX7" fmla="*/ 324088 w 335309"/>
                  <a:gd name="connsiteY7" fmla="*/ 161181 h 339646"/>
                  <a:gd name="connsiteX8" fmla="*/ 335309 w 335309"/>
                  <a:gd name="connsiteY8" fmla="*/ 24549 h 33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309" h="339646">
                    <a:moveTo>
                      <a:pt x="335309" y="24549"/>
                    </a:moveTo>
                    <a:cubicBezTo>
                      <a:pt x="328709" y="19929"/>
                      <a:pt x="283825" y="-1853"/>
                      <a:pt x="260723" y="127"/>
                    </a:cubicBezTo>
                    <a:cubicBezTo>
                      <a:pt x="231020" y="21249"/>
                      <a:pt x="189437" y="68113"/>
                      <a:pt x="168315" y="96496"/>
                    </a:cubicBezTo>
                    <a:cubicBezTo>
                      <a:pt x="163694" y="103096"/>
                      <a:pt x="50824" y="262830"/>
                      <a:pt x="0" y="328176"/>
                    </a:cubicBezTo>
                    <a:cubicBezTo>
                      <a:pt x="31023" y="340717"/>
                      <a:pt x="66006" y="345997"/>
                      <a:pt x="95048" y="328176"/>
                    </a:cubicBezTo>
                    <a:cubicBezTo>
                      <a:pt x="122111" y="311014"/>
                      <a:pt x="158414" y="291213"/>
                      <a:pt x="189437" y="301773"/>
                    </a:cubicBezTo>
                    <a:cubicBezTo>
                      <a:pt x="228380" y="314975"/>
                      <a:pt x="279204" y="327516"/>
                      <a:pt x="318808" y="337417"/>
                    </a:cubicBezTo>
                    <a:lnTo>
                      <a:pt x="324088" y="161181"/>
                    </a:lnTo>
                    <a:lnTo>
                      <a:pt x="335309" y="24549"/>
                    </a:lnTo>
                    <a:close/>
                  </a:path>
                </a:pathLst>
              </a:custGeom>
              <a:solidFill>
                <a:schemeClr val="bg1">
                  <a:lumMod val="85000"/>
                </a:schemeClr>
              </a:solidFill>
              <a:ln w="6595" cap="flat">
                <a:noFill/>
                <a:prstDash val="solid"/>
                <a:miter/>
              </a:ln>
            </p:spPr>
            <p:txBody>
              <a:bodyPr rtlCol="0" anchor="ctr"/>
              <a:lstStyle/>
              <a:p>
                <a:endParaRPr lang="en-US"/>
              </a:p>
            </p:txBody>
          </p:sp>
          <p:sp>
            <p:nvSpPr>
              <p:cNvPr id="33" name="Freeform: Shape 20">
                <a:extLst>
                  <a:ext uri="{FF2B5EF4-FFF2-40B4-BE49-F238E27FC236}">
                    <a16:creationId xmlns:a16="http://schemas.microsoft.com/office/drawing/2014/main" id="{F6459883-4EA3-3147-B844-348F55C30DCC}"/>
                  </a:ext>
                </a:extLst>
              </p:cNvPr>
              <p:cNvSpPr/>
              <p:nvPr/>
            </p:nvSpPr>
            <p:spPr>
              <a:xfrm>
                <a:off x="1343086" y="6226990"/>
                <a:ext cx="744560" cy="454775"/>
              </a:xfrm>
              <a:custGeom>
                <a:avLst/>
                <a:gdLst>
                  <a:gd name="connsiteX0" fmla="*/ 945401 w 983694"/>
                  <a:gd name="connsiteY0" fmla="*/ 155299 h 600838"/>
                  <a:gd name="connsiteX1" fmla="*/ 811409 w 983694"/>
                  <a:gd name="connsiteY1" fmla="*/ 71472 h 600838"/>
                  <a:gd name="connsiteX2" fmla="*/ 493261 w 983694"/>
                  <a:gd name="connsiteY2" fmla="*/ 10086 h 600838"/>
                  <a:gd name="connsiteX3" fmla="*/ 238479 w 983694"/>
                  <a:gd name="connsiteY3" fmla="*/ 105795 h 600838"/>
                  <a:gd name="connsiteX4" fmla="*/ 139470 w 983694"/>
                  <a:gd name="connsiteY4" fmla="*/ 115696 h 600838"/>
                  <a:gd name="connsiteX5" fmla="*/ 25280 w 983694"/>
                  <a:gd name="connsiteY5" fmla="*/ 132857 h 600838"/>
                  <a:gd name="connsiteX6" fmla="*/ 198 w 983694"/>
                  <a:gd name="connsiteY6" fmla="*/ 437144 h 600838"/>
                  <a:gd name="connsiteX7" fmla="*/ 198 w 983694"/>
                  <a:gd name="connsiteY7" fmla="*/ 437144 h 600838"/>
                  <a:gd name="connsiteX8" fmla="*/ 198 w 983694"/>
                  <a:gd name="connsiteY8" fmla="*/ 437144 h 600838"/>
                  <a:gd name="connsiteX9" fmla="*/ 21320 w 983694"/>
                  <a:gd name="connsiteY9" fmla="*/ 451005 h 600838"/>
                  <a:gd name="connsiteX10" fmla="*/ 272142 w 983694"/>
                  <a:gd name="connsiteY10" fmla="*/ 549354 h 600838"/>
                  <a:gd name="connsiteX11" fmla="*/ 351349 w 983694"/>
                  <a:gd name="connsiteY11" fmla="*/ 580377 h 600838"/>
                  <a:gd name="connsiteX12" fmla="*/ 411414 w 983694"/>
                  <a:gd name="connsiteY12" fmla="*/ 596218 h 600838"/>
                  <a:gd name="connsiteX13" fmla="*/ 783026 w 983694"/>
                  <a:gd name="connsiteY13" fmla="*/ 600838 h 600838"/>
                  <a:gd name="connsiteX14" fmla="*/ 822630 w 983694"/>
                  <a:gd name="connsiteY14" fmla="*/ 583677 h 600838"/>
                  <a:gd name="connsiteX15" fmla="*/ 952661 w 983694"/>
                  <a:gd name="connsiteY15" fmla="*/ 435164 h 600838"/>
                  <a:gd name="connsiteX16" fmla="*/ 978404 w 983694"/>
                  <a:gd name="connsiteY16" fmla="*/ 390280 h 600838"/>
                  <a:gd name="connsiteX17" fmla="*/ 983684 w 983694"/>
                  <a:gd name="connsiteY17" fmla="*/ 218005 h 600838"/>
                  <a:gd name="connsiteX18" fmla="*/ 945401 w 983694"/>
                  <a:gd name="connsiteY18" fmla="*/ 155299 h 60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83694" h="600838">
                    <a:moveTo>
                      <a:pt x="945401" y="155299"/>
                    </a:moveTo>
                    <a:cubicBezTo>
                      <a:pt x="900517" y="127577"/>
                      <a:pt x="856953" y="97874"/>
                      <a:pt x="811409" y="71472"/>
                    </a:cubicBezTo>
                    <a:cubicBezTo>
                      <a:pt x="713060" y="14707"/>
                      <a:pt x="608111" y="-17636"/>
                      <a:pt x="493261" y="10086"/>
                    </a:cubicBezTo>
                    <a:cubicBezTo>
                      <a:pt x="404153" y="31208"/>
                      <a:pt x="320326" y="65531"/>
                      <a:pt x="238479" y="105795"/>
                    </a:cubicBezTo>
                    <a:cubicBezTo>
                      <a:pt x="206796" y="118996"/>
                      <a:pt x="172473" y="110415"/>
                      <a:pt x="139470" y="115696"/>
                    </a:cubicBezTo>
                    <a:cubicBezTo>
                      <a:pt x="101847" y="121636"/>
                      <a:pt x="63563" y="132857"/>
                      <a:pt x="25280" y="132857"/>
                    </a:cubicBezTo>
                    <a:cubicBezTo>
                      <a:pt x="11419" y="132857"/>
                      <a:pt x="-1782" y="424603"/>
                      <a:pt x="198" y="437144"/>
                    </a:cubicBezTo>
                    <a:cubicBezTo>
                      <a:pt x="198" y="437144"/>
                      <a:pt x="198" y="437144"/>
                      <a:pt x="198" y="437144"/>
                    </a:cubicBezTo>
                    <a:cubicBezTo>
                      <a:pt x="198" y="437144"/>
                      <a:pt x="198" y="437144"/>
                      <a:pt x="198" y="437144"/>
                    </a:cubicBezTo>
                    <a:cubicBezTo>
                      <a:pt x="4818" y="445725"/>
                      <a:pt x="13399" y="448365"/>
                      <a:pt x="21320" y="451005"/>
                    </a:cubicBezTo>
                    <a:cubicBezTo>
                      <a:pt x="105147" y="483348"/>
                      <a:pt x="188974" y="516351"/>
                      <a:pt x="272142" y="549354"/>
                    </a:cubicBezTo>
                    <a:cubicBezTo>
                      <a:pt x="298544" y="559915"/>
                      <a:pt x="324946" y="570476"/>
                      <a:pt x="351349" y="580377"/>
                    </a:cubicBezTo>
                    <a:cubicBezTo>
                      <a:pt x="370490" y="587637"/>
                      <a:pt x="389632" y="596218"/>
                      <a:pt x="411414" y="596218"/>
                    </a:cubicBezTo>
                    <a:cubicBezTo>
                      <a:pt x="535505" y="596878"/>
                      <a:pt x="658936" y="598858"/>
                      <a:pt x="783026" y="600838"/>
                    </a:cubicBezTo>
                    <a:cubicBezTo>
                      <a:pt x="799528" y="600838"/>
                      <a:pt x="811409" y="596878"/>
                      <a:pt x="822630" y="583677"/>
                    </a:cubicBezTo>
                    <a:cubicBezTo>
                      <a:pt x="865534" y="533513"/>
                      <a:pt x="909098" y="484008"/>
                      <a:pt x="952661" y="435164"/>
                    </a:cubicBezTo>
                    <a:cubicBezTo>
                      <a:pt x="964542" y="421963"/>
                      <a:pt x="973783" y="407441"/>
                      <a:pt x="978404" y="390280"/>
                    </a:cubicBezTo>
                    <a:cubicBezTo>
                      <a:pt x="963882" y="353977"/>
                      <a:pt x="983684" y="243747"/>
                      <a:pt x="983684" y="218005"/>
                    </a:cubicBezTo>
                    <a:cubicBezTo>
                      <a:pt x="984344" y="218665"/>
                      <a:pt x="955302" y="161900"/>
                      <a:pt x="945401" y="155299"/>
                    </a:cubicBezTo>
                    <a:close/>
                  </a:path>
                </a:pathLst>
              </a:custGeom>
              <a:solidFill>
                <a:srgbClr val="FEC88A"/>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Freeform: Shape 21">
                <a:extLst>
                  <a:ext uri="{FF2B5EF4-FFF2-40B4-BE49-F238E27FC236}">
                    <a16:creationId xmlns:a16="http://schemas.microsoft.com/office/drawing/2014/main" id="{0A96084D-B9AF-3C29-23A5-02B53140CA64}"/>
                  </a:ext>
                </a:extLst>
              </p:cNvPr>
              <p:cNvSpPr/>
              <p:nvPr/>
            </p:nvSpPr>
            <p:spPr>
              <a:xfrm>
                <a:off x="1351230" y="6226990"/>
                <a:ext cx="741474" cy="184687"/>
              </a:xfrm>
              <a:custGeom>
                <a:avLst/>
                <a:gdLst>
                  <a:gd name="connsiteX0" fmla="*/ 937942 w 979617"/>
                  <a:gd name="connsiteY0" fmla="*/ 155299 h 244005"/>
                  <a:gd name="connsiteX1" fmla="*/ 803951 w 979617"/>
                  <a:gd name="connsiteY1" fmla="*/ 71472 h 244005"/>
                  <a:gd name="connsiteX2" fmla="*/ 485803 w 979617"/>
                  <a:gd name="connsiteY2" fmla="*/ 10086 h 244005"/>
                  <a:gd name="connsiteX3" fmla="*/ 231020 w 979617"/>
                  <a:gd name="connsiteY3" fmla="*/ 105795 h 244005"/>
                  <a:gd name="connsiteX4" fmla="*/ 132012 w 979617"/>
                  <a:gd name="connsiteY4" fmla="*/ 115696 h 244005"/>
                  <a:gd name="connsiteX5" fmla="*/ 11221 w 979617"/>
                  <a:gd name="connsiteY5" fmla="*/ 125597 h 244005"/>
                  <a:gd name="connsiteX6" fmla="*/ 0 w 979617"/>
                  <a:gd name="connsiteY6" fmla="*/ 237146 h 244005"/>
                  <a:gd name="connsiteX7" fmla="*/ 686460 w 979617"/>
                  <a:gd name="connsiteY7" fmla="*/ 243087 h 244005"/>
                  <a:gd name="connsiteX8" fmla="*/ 877877 w 979617"/>
                  <a:gd name="connsiteY8" fmla="*/ 242427 h 244005"/>
                  <a:gd name="connsiteX9" fmla="*/ 976886 w 979617"/>
                  <a:gd name="connsiteY9" fmla="*/ 218665 h 244005"/>
                  <a:gd name="connsiteX10" fmla="*/ 976886 w 979617"/>
                  <a:gd name="connsiteY10" fmla="*/ 218665 h 244005"/>
                  <a:gd name="connsiteX11" fmla="*/ 976886 w 979617"/>
                  <a:gd name="connsiteY11" fmla="*/ 218665 h 244005"/>
                  <a:gd name="connsiteX12" fmla="*/ 937942 w 979617"/>
                  <a:gd name="connsiteY12" fmla="*/ 155299 h 24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9617" h="244005">
                    <a:moveTo>
                      <a:pt x="937942" y="155299"/>
                    </a:moveTo>
                    <a:cubicBezTo>
                      <a:pt x="893058" y="127577"/>
                      <a:pt x="849494" y="97874"/>
                      <a:pt x="803951" y="71472"/>
                    </a:cubicBezTo>
                    <a:cubicBezTo>
                      <a:pt x="705602" y="14707"/>
                      <a:pt x="600653" y="-17636"/>
                      <a:pt x="485803" y="10086"/>
                    </a:cubicBezTo>
                    <a:cubicBezTo>
                      <a:pt x="396695" y="31208"/>
                      <a:pt x="312867" y="65531"/>
                      <a:pt x="231020" y="105795"/>
                    </a:cubicBezTo>
                    <a:cubicBezTo>
                      <a:pt x="199338" y="118996"/>
                      <a:pt x="165014" y="110415"/>
                      <a:pt x="132012" y="115696"/>
                    </a:cubicBezTo>
                    <a:cubicBezTo>
                      <a:pt x="94388" y="121636"/>
                      <a:pt x="50164" y="122957"/>
                      <a:pt x="11221" y="125597"/>
                    </a:cubicBezTo>
                    <a:cubicBezTo>
                      <a:pt x="11221" y="142758"/>
                      <a:pt x="4620" y="183022"/>
                      <a:pt x="0" y="237146"/>
                    </a:cubicBezTo>
                    <a:cubicBezTo>
                      <a:pt x="205278" y="233186"/>
                      <a:pt x="480522" y="247707"/>
                      <a:pt x="686460" y="243087"/>
                    </a:cubicBezTo>
                    <a:cubicBezTo>
                      <a:pt x="742565" y="241767"/>
                      <a:pt x="821772" y="245727"/>
                      <a:pt x="877877" y="242427"/>
                    </a:cubicBezTo>
                    <a:cubicBezTo>
                      <a:pt x="905599" y="241107"/>
                      <a:pt x="969625" y="206124"/>
                      <a:pt x="976886" y="218665"/>
                    </a:cubicBezTo>
                    <a:cubicBezTo>
                      <a:pt x="976886" y="218665"/>
                      <a:pt x="976886" y="218665"/>
                      <a:pt x="976886" y="218665"/>
                    </a:cubicBezTo>
                    <a:cubicBezTo>
                      <a:pt x="976886" y="218665"/>
                      <a:pt x="976886" y="218665"/>
                      <a:pt x="976886" y="218665"/>
                    </a:cubicBezTo>
                    <a:cubicBezTo>
                      <a:pt x="990747" y="200183"/>
                      <a:pt x="947843" y="161900"/>
                      <a:pt x="937942" y="155299"/>
                    </a:cubicBezTo>
                    <a:close/>
                  </a:path>
                </a:pathLst>
              </a:custGeom>
              <a:solidFill>
                <a:srgbClr val="FEAB77"/>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8" name="Freeform: Shape 33">
              <a:extLst>
                <a:ext uri="{FF2B5EF4-FFF2-40B4-BE49-F238E27FC236}">
                  <a16:creationId xmlns:a16="http://schemas.microsoft.com/office/drawing/2014/main" id="{E8F08169-8560-27F2-7C24-EE1A32AE3E74}"/>
                </a:ext>
              </a:extLst>
            </p:cNvPr>
            <p:cNvSpPr/>
            <p:nvPr/>
          </p:nvSpPr>
          <p:spPr>
            <a:xfrm>
              <a:off x="5936588" y="4399619"/>
              <a:ext cx="4163" cy="52434"/>
            </a:xfrm>
            <a:custGeom>
              <a:avLst/>
              <a:gdLst>
                <a:gd name="connsiteX0" fmla="*/ 3548 w 5264"/>
                <a:gd name="connsiteY0" fmla="*/ 66294 h 66293"/>
                <a:gd name="connsiteX1" fmla="*/ 976 w 5264"/>
                <a:gd name="connsiteY1" fmla="*/ 0 h 66293"/>
                <a:gd name="connsiteX2" fmla="*/ 3548 w 5264"/>
                <a:gd name="connsiteY2" fmla="*/ 66294 h 66293"/>
              </a:gdLst>
              <a:ahLst/>
              <a:cxnLst>
                <a:cxn ang="0">
                  <a:pos x="connsiteX0" y="connsiteY0"/>
                </a:cxn>
                <a:cxn ang="0">
                  <a:pos x="connsiteX1" y="connsiteY1"/>
                </a:cxn>
                <a:cxn ang="0">
                  <a:pos x="connsiteX2" y="connsiteY2"/>
                </a:cxn>
              </a:cxnLst>
              <a:rect l="l" t="t" r="r" b="b"/>
              <a:pathLst>
                <a:path w="5264" h="66293">
                  <a:moveTo>
                    <a:pt x="3548" y="66294"/>
                  </a:moveTo>
                  <a:cubicBezTo>
                    <a:pt x="-1596" y="44387"/>
                    <a:pt x="119" y="22193"/>
                    <a:pt x="976" y="0"/>
                  </a:cubicBezTo>
                  <a:cubicBezTo>
                    <a:pt x="7739" y="21907"/>
                    <a:pt x="4786" y="44196"/>
                    <a:pt x="3548" y="66294"/>
                  </a:cubicBezTo>
                  <a:close/>
                </a:path>
              </a:pathLst>
            </a:custGeom>
            <a:solidFill>
              <a:srgbClr val="FDCE97"/>
            </a:solidFill>
            <a:ln w="9525" cap="flat">
              <a:noFill/>
              <a:prstDash val="solid"/>
              <a:miter/>
            </a:ln>
          </p:spPr>
          <p:txBody>
            <a:bodyPr rtlCol="0" anchor="ctr"/>
            <a:lstStyle/>
            <a:p>
              <a:endParaRPr lang="en-US"/>
            </a:p>
          </p:txBody>
        </p:sp>
      </p:grpSp>
      <p:sp>
        <p:nvSpPr>
          <p:cNvPr id="3" name="投影片編號版面配置區 2">
            <a:extLst>
              <a:ext uri="{FF2B5EF4-FFF2-40B4-BE49-F238E27FC236}">
                <a16:creationId xmlns:a16="http://schemas.microsoft.com/office/drawing/2014/main" id="{379B2053-D733-C5E5-31E2-6A2F4152735D}"/>
              </a:ext>
            </a:extLst>
          </p:cNvPr>
          <p:cNvSpPr>
            <a:spLocks noGrp="1"/>
          </p:cNvSpPr>
          <p:nvPr>
            <p:ph type="sldNum" sz="quarter" idx="12"/>
          </p:nvPr>
        </p:nvSpPr>
        <p:spPr/>
        <p:txBody>
          <a:bodyPr/>
          <a:lstStyle/>
          <a:p>
            <a:fld id="{D2ECEEA3-D42D-490E-AABA-CA4905357554}" type="slidenum">
              <a:rPr lang="zh-TW" altLang="en-US" smtClean="0"/>
              <a:t>16</a:t>
            </a:fld>
            <a:endParaRPr lang="zh-TW" altLang="en-US"/>
          </a:p>
        </p:txBody>
      </p:sp>
    </p:spTree>
    <p:extLst>
      <p:ext uri="{BB962C8B-B14F-4D97-AF65-F5344CB8AC3E}">
        <p14:creationId xmlns:p14="http://schemas.microsoft.com/office/powerpoint/2010/main" val="1681686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8769E82-B4A7-B825-1AEE-9F48947CA36A}"/>
              </a:ext>
            </a:extLst>
          </p:cNvPr>
          <p:cNvSpPr txBox="1"/>
          <p:nvPr/>
        </p:nvSpPr>
        <p:spPr>
          <a:xfrm>
            <a:off x="3419656" y="4314405"/>
            <a:ext cx="10403296" cy="1015663"/>
          </a:xfrm>
          <a:prstGeom prst="rect">
            <a:avLst/>
          </a:prstGeom>
          <a:noFill/>
        </p:spPr>
        <p:txBody>
          <a:bodyPr wrap="square" rtlCol="0">
            <a:spAutoFit/>
          </a:bodyPr>
          <a:lstStyle/>
          <a:p>
            <a:r>
              <a:rPr lang="zh-TW" altLang="en-US" sz="6000" dirty="0">
                <a:solidFill>
                  <a:srgbClr val="0070C0"/>
                </a:solidFill>
                <a:latin typeface="華康中特圓體" panose="020F0809000000000000" pitchFamily="49" charset="-120"/>
                <a:ea typeface="華康中特圓體" panose="020F0809000000000000" pitchFamily="49" charset="-120"/>
              </a:rPr>
              <a:t>成屋定型化契約常見錯誤樣態</a:t>
            </a:r>
          </a:p>
        </p:txBody>
      </p:sp>
      <p:grpSp>
        <p:nvGrpSpPr>
          <p:cNvPr id="4" name="群組 3">
            <a:extLst>
              <a:ext uri="{FF2B5EF4-FFF2-40B4-BE49-F238E27FC236}">
                <a16:creationId xmlns:a16="http://schemas.microsoft.com/office/drawing/2014/main" id="{D1E53630-F408-A5AD-3644-6EE625A435F0}"/>
              </a:ext>
            </a:extLst>
          </p:cNvPr>
          <p:cNvGrpSpPr/>
          <p:nvPr/>
        </p:nvGrpSpPr>
        <p:grpSpPr>
          <a:xfrm>
            <a:off x="7183066" y="2209800"/>
            <a:ext cx="1889868" cy="1599119"/>
            <a:chOff x="3720084" y="2322885"/>
            <a:chExt cx="990600" cy="838200"/>
          </a:xfrm>
        </p:grpSpPr>
        <p:grpSp>
          <p:nvGrpSpPr>
            <p:cNvPr id="7" name="群組 6">
              <a:extLst>
                <a:ext uri="{FF2B5EF4-FFF2-40B4-BE49-F238E27FC236}">
                  <a16:creationId xmlns:a16="http://schemas.microsoft.com/office/drawing/2014/main" id="{73431A77-F52D-0EE9-798F-85776BAA76A9}"/>
                </a:ext>
              </a:extLst>
            </p:cNvPr>
            <p:cNvGrpSpPr/>
            <p:nvPr/>
          </p:nvGrpSpPr>
          <p:grpSpPr>
            <a:xfrm>
              <a:off x="3720084" y="2322885"/>
              <a:ext cx="990600" cy="838200"/>
              <a:chOff x="4059428" y="2243435"/>
              <a:chExt cx="990600" cy="838200"/>
            </a:xfrm>
          </p:grpSpPr>
          <p:sp>
            <p:nvSpPr>
              <p:cNvPr id="19" name="Google Shape;10146;p59">
                <a:extLst>
                  <a:ext uri="{FF2B5EF4-FFF2-40B4-BE49-F238E27FC236}">
                    <a16:creationId xmlns:a16="http://schemas.microsoft.com/office/drawing/2014/main" id="{973D6252-C694-1114-5221-76351E113E48}"/>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矩形 19">
                <a:extLst>
                  <a:ext uri="{FF2B5EF4-FFF2-40B4-BE49-F238E27FC236}">
                    <a16:creationId xmlns:a16="http://schemas.microsoft.com/office/drawing/2014/main" id="{BB47898D-33F9-3EF3-17C3-3DF619F97C5E}"/>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文字方塊 7">
              <a:extLst>
                <a:ext uri="{FF2B5EF4-FFF2-40B4-BE49-F238E27FC236}">
                  <a16:creationId xmlns:a16="http://schemas.microsoft.com/office/drawing/2014/main" id="{17BBBA2E-1604-030A-27DC-EA3EB8059513}"/>
                </a:ext>
              </a:extLst>
            </p:cNvPr>
            <p:cNvSpPr txBox="1"/>
            <p:nvPr/>
          </p:nvSpPr>
          <p:spPr>
            <a:xfrm>
              <a:off x="3819937" y="2590611"/>
              <a:ext cx="762000" cy="532374"/>
            </a:xfrm>
            <a:prstGeom prst="rect">
              <a:avLst/>
            </a:prstGeom>
            <a:noFill/>
          </p:spPr>
          <p:txBody>
            <a:bodyPr wrap="square" rtlCol="0">
              <a:spAutoFit/>
            </a:bodyPr>
            <a:lstStyle/>
            <a:p>
              <a:pPr algn="ctr"/>
              <a:r>
                <a:rPr lang="en-US" altLang="zh-TW"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3</a:t>
              </a:r>
              <a:endParaRPr lang="zh-TW" altLang="en-US" sz="6000" dirty="0">
                <a:solidFill>
                  <a:srgbClr val="0070C0"/>
                </a:solidFill>
                <a:latin typeface="ADLaM Display" panose="02010000000000000000" pitchFamily="2" charset="0"/>
                <a:ea typeface="華康中特圓體" panose="020F0809000000000000" pitchFamily="49" charset="-120"/>
                <a:cs typeface="ADLaM Display" panose="02010000000000000000" pitchFamily="2" charset="0"/>
              </a:endParaRPr>
            </a:p>
          </p:txBody>
        </p:sp>
      </p:grpSp>
      <p:sp>
        <p:nvSpPr>
          <p:cNvPr id="3" name="投影片編號版面配置區 2">
            <a:extLst>
              <a:ext uri="{FF2B5EF4-FFF2-40B4-BE49-F238E27FC236}">
                <a16:creationId xmlns:a16="http://schemas.microsoft.com/office/drawing/2014/main" id="{9F9FFA2D-E92B-BF02-ED82-ECC54963F50B}"/>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1818314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5501463" y="762000"/>
            <a:ext cx="5253074"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何謂定型化契約</a:t>
            </a:r>
          </a:p>
        </p:txBody>
      </p:sp>
      <p:grpSp>
        <p:nvGrpSpPr>
          <p:cNvPr id="41" name="群組 40">
            <a:extLst>
              <a:ext uri="{FF2B5EF4-FFF2-40B4-BE49-F238E27FC236}">
                <a16:creationId xmlns:a16="http://schemas.microsoft.com/office/drawing/2014/main" id="{22924E90-4EB2-6B57-99CF-3137244883CE}"/>
              </a:ext>
            </a:extLst>
          </p:cNvPr>
          <p:cNvGrpSpPr/>
          <p:nvPr/>
        </p:nvGrpSpPr>
        <p:grpSpPr>
          <a:xfrm>
            <a:off x="1860055" y="2362200"/>
            <a:ext cx="1574800" cy="990600"/>
            <a:chOff x="3124200" y="3581400"/>
            <a:chExt cx="1574800" cy="990600"/>
          </a:xfrm>
        </p:grpSpPr>
        <p:sp>
          <p:nvSpPr>
            <p:cNvPr id="38" name="矩形: 圓角 37">
              <a:extLst>
                <a:ext uri="{FF2B5EF4-FFF2-40B4-BE49-F238E27FC236}">
                  <a16:creationId xmlns:a16="http://schemas.microsoft.com/office/drawing/2014/main" id="{91E735C8-D637-4B9A-6A26-14CA15C2F610}"/>
                </a:ext>
              </a:extLst>
            </p:cNvPr>
            <p:cNvSpPr/>
            <p:nvPr/>
          </p:nvSpPr>
          <p:spPr>
            <a:xfrm>
              <a:off x="3124200" y="3657600"/>
              <a:ext cx="1574800" cy="914400"/>
            </a:xfrm>
            <a:prstGeom prst="roundRect">
              <a:avLst/>
            </a:prstGeom>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Text Placeholder 6">
              <a:extLst>
                <a:ext uri="{FF2B5EF4-FFF2-40B4-BE49-F238E27FC236}">
                  <a16:creationId xmlns:a16="http://schemas.microsoft.com/office/drawing/2014/main" id="{693721DC-8F3D-3284-5C6A-C3258376BC1C}"/>
                </a:ext>
              </a:extLst>
            </p:cNvPr>
            <p:cNvSpPr txBox="1">
              <a:spLocks/>
            </p:cNvSpPr>
            <p:nvPr/>
          </p:nvSpPr>
          <p:spPr>
            <a:xfrm>
              <a:off x="3335593" y="3581400"/>
              <a:ext cx="1228213" cy="9906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4000" b="1" dirty="0">
                  <a:solidFill>
                    <a:schemeClr val="bg1"/>
                  </a:solidFill>
                  <a:latin typeface="微軟正黑體" panose="020B0604030504040204" pitchFamily="34" charset="-120"/>
                  <a:ea typeface="微軟正黑體" panose="020B0604030504040204" pitchFamily="34" charset="-120"/>
                  <a:cs typeface="Arial" pitchFamily="34" charset="0"/>
                </a:rPr>
                <a:t>定義</a:t>
              </a:r>
            </a:p>
          </p:txBody>
        </p:sp>
      </p:grpSp>
      <p:sp>
        <p:nvSpPr>
          <p:cNvPr id="42" name="Text Placeholder 6">
            <a:extLst>
              <a:ext uri="{FF2B5EF4-FFF2-40B4-BE49-F238E27FC236}">
                <a16:creationId xmlns:a16="http://schemas.microsoft.com/office/drawing/2014/main" id="{5ABF4E8E-81E0-20FD-87B8-71B63E839618}"/>
              </a:ext>
            </a:extLst>
          </p:cNvPr>
          <p:cNvSpPr txBox="1">
            <a:spLocks/>
          </p:cNvSpPr>
          <p:nvPr/>
        </p:nvSpPr>
        <p:spPr>
          <a:xfrm>
            <a:off x="3937000" y="2095500"/>
            <a:ext cx="10744200" cy="16002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zh-TW" altLang="en-US" dirty="0">
                <a:latin typeface="微軟正黑體" panose="020B0604030504040204" pitchFamily="34" charset="-120"/>
                <a:ea typeface="微軟正黑體" panose="020B0604030504040204" pitchFamily="34" charset="-120"/>
                <a:cs typeface="Arial" pitchFamily="34" charset="0"/>
              </a:rPr>
              <a:t>以企業經營者提出之定型化契約條款作為契約內容之全部或一部而訂立之契約。</a:t>
            </a:r>
          </a:p>
        </p:txBody>
      </p:sp>
      <p:grpSp>
        <p:nvGrpSpPr>
          <p:cNvPr id="43" name="群組 42">
            <a:extLst>
              <a:ext uri="{FF2B5EF4-FFF2-40B4-BE49-F238E27FC236}">
                <a16:creationId xmlns:a16="http://schemas.microsoft.com/office/drawing/2014/main" id="{64190670-34DC-DD13-98A5-2B9F65E9260A}"/>
              </a:ext>
            </a:extLst>
          </p:cNvPr>
          <p:cNvGrpSpPr/>
          <p:nvPr/>
        </p:nvGrpSpPr>
        <p:grpSpPr>
          <a:xfrm>
            <a:off x="1886141" y="3848101"/>
            <a:ext cx="1574800" cy="990600"/>
            <a:chOff x="3124200" y="3581400"/>
            <a:chExt cx="1574800" cy="990600"/>
          </a:xfrm>
        </p:grpSpPr>
        <p:sp>
          <p:nvSpPr>
            <p:cNvPr id="44" name="矩形: 圓角 43">
              <a:extLst>
                <a:ext uri="{FF2B5EF4-FFF2-40B4-BE49-F238E27FC236}">
                  <a16:creationId xmlns:a16="http://schemas.microsoft.com/office/drawing/2014/main" id="{52751C6A-2420-5AAD-7289-1E70944D0049}"/>
                </a:ext>
              </a:extLst>
            </p:cNvPr>
            <p:cNvSpPr/>
            <p:nvPr/>
          </p:nvSpPr>
          <p:spPr>
            <a:xfrm>
              <a:off x="3124200" y="3657600"/>
              <a:ext cx="1574800" cy="914400"/>
            </a:xfrm>
            <a:prstGeom prst="roundRect">
              <a:avLst/>
            </a:prstGeom>
            <a:solidFill>
              <a:srgbClr val="60A5B0"/>
            </a:solidFill>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Text Placeholder 6">
              <a:extLst>
                <a:ext uri="{FF2B5EF4-FFF2-40B4-BE49-F238E27FC236}">
                  <a16:creationId xmlns:a16="http://schemas.microsoft.com/office/drawing/2014/main" id="{75D5997A-D9E7-84F5-00B6-8529B81FAB62}"/>
                </a:ext>
              </a:extLst>
            </p:cNvPr>
            <p:cNvSpPr txBox="1">
              <a:spLocks/>
            </p:cNvSpPr>
            <p:nvPr/>
          </p:nvSpPr>
          <p:spPr>
            <a:xfrm>
              <a:off x="3297493" y="3581400"/>
              <a:ext cx="1228213" cy="9906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4000" b="1" dirty="0">
                  <a:solidFill>
                    <a:schemeClr val="bg1"/>
                  </a:solidFill>
                  <a:latin typeface="微軟正黑體" panose="020B0604030504040204" pitchFamily="34" charset="-120"/>
                  <a:ea typeface="微軟正黑體" panose="020B0604030504040204" pitchFamily="34" charset="-120"/>
                  <a:cs typeface="Arial" pitchFamily="34" charset="0"/>
                </a:rPr>
                <a:t>內容</a:t>
              </a:r>
            </a:p>
          </p:txBody>
        </p:sp>
      </p:grpSp>
      <p:sp>
        <p:nvSpPr>
          <p:cNvPr id="46" name="Text Placeholder 6">
            <a:extLst>
              <a:ext uri="{FF2B5EF4-FFF2-40B4-BE49-F238E27FC236}">
                <a16:creationId xmlns:a16="http://schemas.microsoft.com/office/drawing/2014/main" id="{AE16BC72-2CFF-C9FE-6852-7877587C5253}"/>
              </a:ext>
            </a:extLst>
          </p:cNvPr>
          <p:cNvSpPr txBox="1">
            <a:spLocks/>
          </p:cNvSpPr>
          <p:nvPr/>
        </p:nvSpPr>
        <p:spPr>
          <a:xfrm>
            <a:off x="3924987" y="3848101"/>
            <a:ext cx="10744200" cy="1600200"/>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zh-TW" altLang="en-US" b="1" dirty="0">
                <a:latin typeface="微軟正黑體" panose="020B0604030504040204" pitchFamily="34" charset="-120"/>
                <a:ea typeface="微軟正黑體" panose="020B0604030504040204" pitchFamily="34" charset="-120"/>
                <a:cs typeface="Arial" pitchFamily="34" charset="0"/>
              </a:rPr>
              <a:t>定型化契約條款</a:t>
            </a:r>
            <a:r>
              <a:rPr lang="zh-TW" altLang="en-US" dirty="0">
                <a:latin typeface="微軟正黑體" panose="020B0604030504040204" pitchFamily="34" charset="-120"/>
                <a:ea typeface="微軟正黑體" panose="020B0604030504040204" pitchFamily="34" charset="-120"/>
                <a:cs typeface="Arial" pitchFamily="34" charset="0"/>
              </a:rPr>
              <a:t>：指企業經營者為與多數消費者訂立同類契約之用，所提出預先擬定之契約條款。其不限於書面。</a:t>
            </a:r>
          </a:p>
          <a:p>
            <a:pPr algn="just"/>
            <a:r>
              <a:rPr lang="zh-TW" altLang="en-US" b="1" dirty="0">
                <a:latin typeface="微軟正黑體" panose="020B0604030504040204" pitchFamily="34" charset="-120"/>
                <a:ea typeface="微軟正黑體" panose="020B0604030504040204" pitchFamily="34" charset="-120"/>
                <a:cs typeface="Arial" pitchFamily="34" charset="0"/>
              </a:rPr>
              <a:t>個別磋商條款</a:t>
            </a:r>
            <a:r>
              <a:rPr lang="zh-TW" altLang="en-US" dirty="0">
                <a:latin typeface="微軟正黑體" panose="020B0604030504040204" pitchFamily="34" charset="-120"/>
                <a:ea typeface="微軟正黑體" panose="020B0604030504040204" pitchFamily="34" charset="-120"/>
                <a:cs typeface="Arial" pitchFamily="34" charset="0"/>
              </a:rPr>
              <a:t>：指契約當事人個別磋商而合意之契約條款。</a:t>
            </a:r>
          </a:p>
        </p:txBody>
      </p:sp>
      <p:pic>
        <p:nvPicPr>
          <p:cNvPr id="52" name="圖片 51">
            <a:extLst>
              <a:ext uri="{FF2B5EF4-FFF2-40B4-BE49-F238E27FC236}">
                <a16:creationId xmlns:a16="http://schemas.microsoft.com/office/drawing/2014/main" id="{8BC126AC-1863-32CB-E134-0A99E892FE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049" y="5257800"/>
            <a:ext cx="3234895" cy="3234895"/>
          </a:xfrm>
          <a:prstGeom prst="rect">
            <a:avLst/>
          </a:prstGeom>
        </p:spPr>
      </p:pic>
      <p:sp>
        <p:nvSpPr>
          <p:cNvPr id="53" name="投影片編號版面配置區 52">
            <a:extLst>
              <a:ext uri="{FF2B5EF4-FFF2-40B4-BE49-F238E27FC236}">
                <a16:creationId xmlns:a16="http://schemas.microsoft.com/office/drawing/2014/main" id="{D60D8C69-40B3-5AC6-80B0-A3D66552C182}"/>
              </a:ext>
            </a:extLst>
          </p:cNvPr>
          <p:cNvSpPr>
            <a:spLocks noGrp="1"/>
          </p:cNvSpPr>
          <p:nvPr>
            <p:ph type="sldNum" sz="quarter" idx="12"/>
          </p:nvPr>
        </p:nvSpPr>
        <p:spPr/>
        <p:txBody>
          <a:bodyPr/>
          <a:lstStyle/>
          <a:p>
            <a:fld id="{D2ECEEA3-D42D-490E-AABA-CA4905357554}" type="slidenum">
              <a:rPr lang="zh-TW" altLang="en-US" smtClean="0"/>
              <a:t>18</a:t>
            </a:fld>
            <a:endParaRPr lang="zh-TW" altLang="en-US"/>
          </a:p>
        </p:txBody>
      </p:sp>
    </p:spTree>
    <p:extLst>
      <p:ext uri="{BB962C8B-B14F-4D97-AF65-F5344CB8AC3E}">
        <p14:creationId xmlns:p14="http://schemas.microsoft.com/office/powerpoint/2010/main" val="2123281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4566831" y="820543"/>
            <a:ext cx="7122337"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定型化契約訂立之原則</a:t>
            </a:r>
          </a:p>
        </p:txBody>
      </p:sp>
      <p:grpSp>
        <p:nvGrpSpPr>
          <p:cNvPr id="22" name="群組 21">
            <a:extLst>
              <a:ext uri="{FF2B5EF4-FFF2-40B4-BE49-F238E27FC236}">
                <a16:creationId xmlns:a16="http://schemas.microsoft.com/office/drawing/2014/main" id="{C33D279D-E6AA-503F-097C-E3783F9A55AF}"/>
              </a:ext>
            </a:extLst>
          </p:cNvPr>
          <p:cNvGrpSpPr/>
          <p:nvPr/>
        </p:nvGrpSpPr>
        <p:grpSpPr>
          <a:xfrm>
            <a:off x="1574800" y="2321152"/>
            <a:ext cx="3891115" cy="2109271"/>
            <a:chOff x="1950884" y="2310327"/>
            <a:chExt cx="3891115" cy="2109271"/>
          </a:xfrm>
          <a:effectLst>
            <a:outerShdw blurRad="63500" sx="102000" sy="102000" algn="ctr" rotWithShape="0">
              <a:prstClr val="black">
                <a:alpha val="40000"/>
              </a:prstClr>
            </a:outerShdw>
          </a:effectLst>
        </p:grpSpPr>
        <p:sp>
          <p:nvSpPr>
            <p:cNvPr id="4" name="矩形: 圓角 3">
              <a:extLst>
                <a:ext uri="{FF2B5EF4-FFF2-40B4-BE49-F238E27FC236}">
                  <a16:creationId xmlns:a16="http://schemas.microsoft.com/office/drawing/2014/main" id="{3321DDBB-001B-3CB8-25C3-C7CCFA9B458B}"/>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1" name="矩形: 圓角 20">
              <a:extLst>
                <a:ext uri="{FF2B5EF4-FFF2-40B4-BE49-F238E27FC236}">
                  <a16:creationId xmlns:a16="http://schemas.microsoft.com/office/drawing/2014/main" id="{084D86FC-FAAC-5C04-6BE7-F6734952DCE3}"/>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Google Shape;1216;p27">
              <a:extLst>
                <a:ext uri="{FF2B5EF4-FFF2-40B4-BE49-F238E27FC236}">
                  <a16:creationId xmlns:a16="http://schemas.microsoft.com/office/drawing/2014/main" id="{1968BC1B-9C44-AC87-8EF6-538FACA39286}"/>
                </a:ext>
              </a:extLst>
            </p:cNvPr>
            <p:cNvSpPr txBox="1">
              <a:spLocks/>
            </p:cNvSpPr>
            <p:nvPr/>
          </p:nvSpPr>
          <p:spPr>
            <a:xfrm>
              <a:off x="1950884" y="2788348"/>
              <a:ext cx="3814916"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簽約前合理的</a:t>
              </a:r>
              <a:endParaRPr lang="en-US" altLang="zh-TW" sz="2800" b="1" dirty="0">
                <a:solidFill>
                  <a:srgbClr val="000000"/>
                </a:solidFill>
                <a:latin typeface="微軟正黑體" panose="020B0604030504040204" pitchFamily="34" charset="-120"/>
                <a:ea typeface="微軟正黑體" panose="020B0604030504040204" pitchFamily="34" charset="-120"/>
              </a:endParaRP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審閱期間</a:t>
              </a:r>
              <a:r>
                <a:rPr lang="en-US" altLang="zh-TW" sz="2800" b="1" dirty="0">
                  <a:solidFill>
                    <a:srgbClr val="000000"/>
                  </a:solidFill>
                  <a:latin typeface="微軟正黑體" panose="020B0604030504040204" pitchFamily="34" charset="-120"/>
                  <a:ea typeface="微軟正黑體" panose="020B0604030504040204" pitchFamily="34" charset="-120"/>
                </a:rPr>
                <a:t>(30</a:t>
              </a:r>
              <a:r>
                <a:rPr lang="zh-TW" altLang="en-US" sz="2800" b="1" dirty="0">
                  <a:solidFill>
                    <a:srgbClr val="000000"/>
                  </a:solidFill>
                  <a:latin typeface="微軟正黑體" panose="020B0604030504040204" pitchFamily="34" charset="-120"/>
                  <a:ea typeface="微軟正黑體" panose="020B0604030504040204" pitchFamily="34" charset="-120"/>
                </a:rPr>
                <a:t>日內</a:t>
              </a:r>
              <a:r>
                <a:rPr lang="en-US" altLang="zh-TW" sz="2800" b="1" dirty="0">
                  <a:solidFill>
                    <a:srgbClr val="000000"/>
                  </a:solidFill>
                  <a:latin typeface="微軟正黑體" panose="020B0604030504040204" pitchFamily="34" charset="-120"/>
                  <a:ea typeface="微軟正黑體" panose="020B0604030504040204" pitchFamily="34" charset="-120"/>
                </a:rPr>
                <a:t>)</a:t>
              </a:r>
            </a:p>
          </p:txBody>
        </p:sp>
      </p:grpSp>
      <p:grpSp>
        <p:nvGrpSpPr>
          <p:cNvPr id="23" name="群組 22">
            <a:extLst>
              <a:ext uri="{FF2B5EF4-FFF2-40B4-BE49-F238E27FC236}">
                <a16:creationId xmlns:a16="http://schemas.microsoft.com/office/drawing/2014/main" id="{4D10E3A4-40A6-6447-4C6B-6208991D2E06}"/>
              </a:ext>
            </a:extLst>
          </p:cNvPr>
          <p:cNvGrpSpPr/>
          <p:nvPr/>
        </p:nvGrpSpPr>
        <p:grpSpPr>
          <a:xfrm>
            <a:off x="6371335" y="5105400"/>
            <a:ext cx="3717939" cy="2109271"/>
            <a:chOff x="2124060" y="2310327"/>
            <a:chExt cx="3717939" cy="2109271"/>
          </a:xfrm>
          <a:effectLst>
            <a:outerShdw blurRad="63500" sx="102000" sy="102000" algn="ctr" rotWithShape="0">
              <a:prstClr val="black">
                <a:alpha val="40000"/>
              </a:prstClr>
            </a:outerShdw>
          </a:effectLst>
        </p:grpSpPr>
        <p:sp>
          <p:nvSpPr>
            <p:cNvPr id="24" name="矩形: 圓角 23">
              <a:extLst>
                <a:ext uri="{FF2B5EF4-FFF2-40B4-BE49-F238E27FC236}">
                  <a16:creationId xmlns:a16="http://schemas.microsoft.com/office/drawing/2014/main" id="{26E9D686-9807-6F2F-D0DB-FC82C2984791}"/>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矩形: 圓角 24">
              <a:extLst>
                <a:ext uri="{FF2B5EF4-FFF2-40B4-BE49-F238E27FC236}">
                  <a16:creationId xmlns:a16="http://schemas.microsoft.com/office/drawing/2014/main" id="{51B5FA10-6A0F-4A6D-5C00-C8AC908F64E0}"/>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Google Shape;1216;p27">
              <a:extLst>
                <a:ext uri="{FF2B5EF4-FFF2-40B4-BE49-F238E27FC236}">
                  <a16:creationId xmlns:a16="http://schemas.microsoft.com/office/drawing/2014/main" id="{D0CDB16C-1506-6CF0-BFA1-F482897B4285}"/>
                </a:ext>
              </a:extLst>
            </p:cNvPr>
            <p:cNvSpPr txBox="1">
              <a:spLocks/>
            </p:cNvSpPr>
            <p:nvPr/>
          </p:nvSpPr>
          <p:spPr>
            <a:xfrm>
              <a:off x="2124060" y="2660275"/>
              <a:ext cx="3336943"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條款發生疑義時應為有利消費者的解釋</a:t>
              </a:r>
            </a:p>
          </p:txBody>
        </p:sp>
      </p:grpSp>
      <p:grpSp>
        <p:nvGrpSpPr>
          <p:cNvPr id="27" name="群組 26">
            <a:extLst>
              <a:ext uri="{FF2B5EF4-FFF2-40B4-BE49-F238E27FC236}">
                <a16:creationId xmlns:a16="http://schemas.microsoft.com/office/drawing/2014/main" id="{46B1E5E5-EFAC-0DD2-FFA9-44E2962ACBE2}"/>
              </a:ext>
            </a:extLst>
          </p:cNvPr>
          <p:cNvGrpSpPr/>
          <p:nvPr/>
        </p:nvGrpSpPr>
        <p:grpSpPr>
          <a:xfrm>
            <a:off x="6299200" y="2321151"/>
            <a:ext cx="3713875" cy="2109271"/>
            <a:chOff x="2128124" y="2310327"/>
            <a:chExt cx="3713875" cy="2109271"/>
          </a:xfrm>
          <a:effectLst>
            <a:outerShdw blurRad="63500" sx="102000" sy="102000" algn="ctr" rotWithShape="0">
              <a:prstClr val="black">
                <a:alpha val="40000"/>
              </a:prstClr>
            </a:outerShdw>
          </a:effectLst>
        </p:grpSpPr>
        <p:sp>
          <p:nvSpPr>
            <p:cNvPr id="28" name="矩形: 圓角 27">
              <a:extLst>
                <a:ext uri="{FF2B5EF4-FFF2-40B4-BE49-F238E27FC236}">
                  <a16:creationId xmlns:a16="http://schemas.microsoft.com/office/drawing/2014/main" id="{BA04A455-D125-B0DE-51C7-8A0AF8EDCE5D}"/>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9" name="矩形: 圓角 28">
              <a:extLst>
                <a:ext uri="{FF2B5EF4-FFF2-40B4-BE49-F238E27FC236}">
                  <a16:creationId xmlns:a16="http://schemas.microsoft.com/office/drawing/2014/main" id="{66437FDD-0C65-C8A0-5EEE-92B4B8153E34}"/>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Google Shape;1216;p27">
              <a:extLst>
                <a:ext uri="{FF2B5EF4-FFF2-40B4-BE49-F238E27FC236}">
                  <a16:creationId xmlns:a16="http://schemas.microsoft.com/office/drawing/2014/main" id="{2E07D4DA-6E7A-C1D1-B06D-F4FB597F8E57}"/>
                </a:ext>
              </a:extLst>
            </p:cNvPr>
            <p:cNvSpPr txBox="1">
              <a:spLocks/>
            </p:cNvSpPr>
            <p:nvPr/>
          </p:nvSpPr>
          <p:spPr>
            <a:xfrm>
              <a:off x="2128124" y="2776186"/>
              <a:ext cx="3336943"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符合平等互惠原則及誠信原則</a:t>
              </a:r>
            </a:p>
          </p:txBody>
        </p:sp>
      </p:grpSp>
      <p:grpSp>
        <p:nvGrpSpPr>
          <p:cNvPr id="31" name="群組 30">
            <a:extLst>
              <a:ext uri="{FF2B5EF4-FFF2-40B4-BE49-F238E27FC236}">
                <a16:creationId xmlns:a16="http://schemas.microsoft.com/office/drawing/2014/main" id="{539E24F9-04CB-6DB0-3BBA-4C43D3D048A8}"/>
              </a:ext>
            </a:extLst>
          </p:cNvPr>
          <p:cNvGrpSpPr/>
          <p:nvPr/>
        </p:nvGrpSpPr>
        <p:grpSpPr>
          <a:xfrm>
            <a:off x="10918495" y="2321151"/>
            <a:ext cx="3713875" cy="2109271"/>
            <a:chOff x="2128124" y="2310327"/>
            <a:chExt cx="3713875" cy="2109271"/>
          </a:xfrm>
          <a:effectLst>
            <a:outerShdw blurRad="63500" sx="102000" sy="102000" algn="ctr" rotWithShape="0">
              <a:prstClr val="black">
                <a:alpha val="40000"/>
              </a:prstClr>
            </a:outerShdw>
          </a:effectLst>
        </p:grpSpPr>
        <p:sp>
          <p:nvSpPr>
            <p:cNvPr id="32" name="矩形: 圓角 31">
              <a:extLst>
                <a:ext uri="{FF2B5EF4-FFF2-40B4-BE49-F238E27FC236}">
                  <a16:creationId xmlns:a16="http://schemas.microsoft.com/office/drawing/2014/main" id="{06936DDC-7650-81E9-D3FB-1C3DD12ADC02}"/>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3" name="矩形: 圓角 32">
              <a:extLst>
                <a:ext uri="{FF2B5EF4-FFF2-40B4-BE49-F238E27FC236}">
                  <a16:creationId xmlns:a16="http://schemas.microsoft.com/office/drawing/2014/main" id="{5E37A884-D076-8110-7C49-AC5CC67B0D3B}"/>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4" name="Google Shape;1216;p27">
              <a:extLst>
                <a:ext uri="{FF2B5EF4-FFF2-40B4-BE49-F238E27FC236}">
                  <a16:creationId xmlns:a16="http://schemas.microsoft.com/office/drawing/2014/main" id="{953A3D8F-AF6E-8809-2BC4-042E6E8A1BDC}"/>
                </a:ext>
              </a:extLst>
            </p:cNvPr>
            <p:cNvSpPr txBox="1">
              <a:spLocks/>
            </p:cNvSpPr>
            <p:nvPr/>
          </p:nvSpPr>
          <p:spPr>
            <a:xfrm>
              <a:off x="2128124" y="2632983"/>
              <a:ext cx="3561476"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「個別磋商條款」</a:t>
              </a: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效力優於</a:t>
              </a: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「定型化契約條款」</a:t>
              </a:r>
            </a:p>
          </p:txBody>
        </p:sp>
      </p:grpSp>
      <p:grpSp>
        <p:nvGrpSpPr>
          <p:cNvPr id="35" name="群組 34">
            <a:extLst>
              <a:ext uri="{FF2B5EF4-FFF2-40B4-BE49-F238E27FC236}">
                <a16:creationId xmlns:a16="http://schemas.microsoft.com/office/drawing/2014/main" id="{B1AA0764-A4D4-48AF-17B6-E1C33357232B}"/>
              </a:ext>
            </a:extLst>
          </p:cNvPr>
          <p:cNvGrpSpPr/>
          <p:nvPr/>
        </p:nvGrpSpPr>
        <p:grpSpPr>
          <a:xfrm>
            <a:off x="1747976" y="5093237"/>
            <a:ext cx="3717939" cy="2109271"/>
            <a:chOff x="2124060" y="2310327"/>
            <a:chExt cx="3717939" cy="2109271"/>
          </a:xfrm>
          <a:effectLst>
            <a:outerShdw blurRad="63500" sx="102000" sy="102000" algn="ctr" rotWithShape="0">
              <a:prstClr val="black">
                <a:alpha val="40000"/>
              </a:prstClr>
            </a:outerShdw>
          </a:effectLst>
        </p:grpSpPr>
        <p:sp>
          <p:nvSpPr>
            <p:cNvPr id="36" name="矩形: 圓角 35">
              <a:extLst>
                <a:ext uri="{FF2B5EF4-FFF2-40B4-BE49-F238E27FC236}">
                  <a16:creationId xmlns:a16="http://schemas.microsoft.com/office/drawing/2014/main" id="{B2C66CD3-C3DB-5516-9714-2D30719E10DF}"/>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矩形: 圓角 36">
              <a:extLst>
                <a:ext uri="{FF2B5EF4-FFF2-40B4-BE49-F238E27FC236}">
                  <a16:creationId xmlns:a16="http://schemas.microsoft.com/office/drawing/2014/main" id="{311409A2-CCE5-59A2-8265-79ED72167883}"/>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Google Shape;1216;p27">
              <a:extLst>
                <a:ext uri="{FF2B5EF4-FFF2-40B4-BE49-F238E27FC236}">
                  <a16:creationId xmlns:a16="http://schemas.microsoft.com/office/drawing/2014/main" id="{A91359F8-0C7E-9E3D-1C1B-293E19DB9DFF}"/>
                </a:ext>
              </a:extLst>
            </p:cNvPr>
            <p:cNvSpPr txBox="1">
              <a:spLocks/>
            </p:cNvSpPr>
            <p:nvPr/>
          </p:nvSpPr>
          <p:spPr>
            <a:xfrm>
              <a:off x="2124060" y="2800511"/>
              <a:ext cx="3336943"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避免發生異常</a:t>
              </a: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條款的問題</a:t>
              </a:r>
            </a:p>
          </p:txBody>
        </p:sp>
      </p:grpSp>
      <p:grpSp>
        <p:nvGrpSpPr>
          <p:cNvPr id="47" name="群組 46">
            <a:extLst>
              <a:ext uri="{FF2B5EF4-FFF2-40B4-BE49-F238E27FC236}">
                <a16:creationId xmlns:a16="http://schemas.microsoft.com/office/drawing/2014/main" id="{B55CB960-D0DB-9DEC-7DE3-B2C2658E71E8}"/>
              </a:ext>
            </a:extLst>
          </p:cNvPr>
          <p:cNvGrpSpPr/>
          <p:nvPr/>
        </p:nvGrpSpPr>
        <p:grpSpPr>
          <a:xfrm>
            <a:off x="10914431" y="5096256"/>
            <a:ext cx="3717939" cy="2109271"/>
            <a:chOff x="2124060" y="2310327"/>
            <a:chExt cx="3717939" cy="2109271"/>
          </a:xfrm>
          <a:effectLst>
            <a:outerShdw blurRad="63500" sx="102000" sy="102000" algn="ctr" rotWithShape="0">
              <a:prstClr val="black">
                <a:alpha val="40000"/>
              </a:prstClr>
            </a:outerShdw>
          </a:effectLst>
        </p:grpSpPr>
        <p:sp>
          <p:nvSpPr>
            <p:cNvPr id="48" name="矩形: 圓角 47">
              <a:extLst>
                <a:ext uri="{FF2B5EF4-FFF2-40B4-BE49-F238E27FC236}">
                  <a16:creationId xmlns:a16="http://schemas.microsoft.com/office/drawing/2014/main" id="{E0DB2A89-F847-EA16-59AA-0331E50A1985}"/>
                </a:ext>
              </a:extLst>
            </p:cNvPr>
            <p:cNvSpPr/>
            <p:nvPr/>
          </p:nvSpPr>
          <p:spPr>
            <a:xfrm>
              <a:off x="2200259" y="2310327"/>
              <a:ext cx="3641740" cy="2109271"/>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9" name="矩形: 圓角 48">
              <a:extLst>
                <a:ext uri="{FF2B5EF4-FFF2-40B4-BE49-F238E27FC236}">
                  <a16:creationId xmlns:a16="http://schemas.microsoft.com/office/drawing/2014/main" id="{12A776C2-D5DF-C66C-F780-299086FD308B}"/>
                </a:ext>
              </a:extLst>
            </p:cNvPr>
            <p:cNvSpPr/>
            <p:nvPr/>
          </p:nvSpPr>
          <p:spPr>
            <a:xfrm>
              <a:off x="2352657" y="2438400"/>
              <a:ext cx="3336943" cy="1828800"/>
            </a:xfrm>
            <a:prstGeom prst="roundRect">
              <a:avLst/>
            </a:prstGeom>
            <a:solidFill>
              <a:srgbClr val="E8DDC2"/>
            </a:solid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0" name="Google Shape;1216;p27">
              <a:extLst>
                <a:ext uri="{FF2B5EF4-FFF2-40B4-BE49-F238E27FC236}">
                  <a16:creationId xmlns:a16="http://schemas.microsoft.com/office/drawing/2014/main" id="{EBC36301-B22A-0C62-FAE9-38F9FDEB5BE9}"/>
                </a:ext>
              </a:extLst>
            </p:cNvPr>
            <p:cNvSpPr txBox="1">
              <a:spLocks/>
            </p:cNvSpPr>
            <p:nvPr/>
          </p:nvSpPr>
          <p:spPr>
            <a:xfrm>
              <a:off x="2124060" y="2660275"/>
              <a:ext cx="3336943" cy="1153228"/>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遵守政府公告的</a:t>
              </a: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應記載及不得</a:t>
              </a:r>
              <a:endParaRPr lang="en-US" altLang="zh-TW" sz="2800" b="1" dirty="0">
                <a:solidFill>
                  <a:srgbClr val="000000"/>
                </a:solidFill>
                <a:latin typeface="微軟正黑體" panose="020B0604030504040204" pitchFamily="34" charset="-120"/>
                <a:ea typeface="微軟正黑體" panose="020B0604030504040204" pitchFamily="34" charset="-120"/>
              </a:endParaRPr>
            </a:p>
            <a:p>
              <a:pPr marL="457200" algn="ctr">
                <a:buClr>
                  <a:srgbClr val="000099"/>
                </a:buClr>
                <a:buSzPct val="120000"/>
              </a:pPr>
              <a:r>
                <a:rPr lang="zh-TW" altLang="en-US" sz="2800" b="1" dirty="0">
                  <a:solidFill>
                    <a:srgbClr val="000000"/>
                  </a:solidFill>
                  <a:latin typeface="微軟正黑體" panose="020B0604030504040204" pitchFamily="34" charset="-120"/>
                  <a:ea typeface="微軟正黑體" panose="020B0604030504040204" pitchFamily="34" charset="-120"/>
                </a:rPr>
                <a:t>記載事項</a:t>
              </a:r>
            </a:p>
          </p:txBody>
        </p:sp>
      </p:grpSp>
      <p:sp>
        <p:nvSpPr>
          <p:cNvPr id="51" name="投影片編號版面配置區 50">
            <a:extLst>
              <a:ext uri="{FF2B5EF4-FFF2-40B4-BE49-F238E27FC236}">
                <a16:creationId xmlns:a16="http://schemas.microsoft.com/office/drawing/2014/main" id="{21CB169D-5B29-9EF3-62B9-1C10A3EFF09C}"/>
              </a:ext>
            </a:extLst>
          </p:cNvPr>
          <p:cNvSpPr>
            <a:spLocks noGrp="1"/>
          </p:cNvSpPr>
          <p:nvPr>
            <p:ph type="sldNum" sz="quarter" idx="12"/>
          </p:nvPr>
        </p:nvSpPr>
        <p:spPr/>
        <p:txBody>
          <a:bodyPr/>
          <a:lstStyle/>
          <a:p>
            <a:fld id="{D2ECEEA3-D42D-490E-AABA-CA4905357554}" type="slidenum">
              <a:rPr lang="zh-TW" altLang="en-US" smtClean="0"/>
              <a:t>19</a:t>
            </a:fld>
            <a:endParaRPr lang="zh-TW" altLang="en-US"/>
          </a:p>
        </p:txBody>
      </p:sp>
    </p:spTree>
    <p:extLst>
      <p:ext uri="{BB962C8B-B14F-4D97-AF65-F5344CB8AC3E}">
        <p14:creationId xmlns:p14="http://schemas.microsoft.com/office/powerpoint/2010/main" val="207620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4090487B-4058-807B-E921-427CB53F892F}"/>
              </a:ext>
            </a:extLst>
          </p:cNvPr>
          <p:cNvSpPr txBox="1"/>
          <p:nvPr/>
        </p:nvSpPr>
        <p:spPr>
          <a:xfrm>
            <a:off x="6229350" y="685800"/>
            <a:ext cx="3797300" cy="1015663"/>
          </a:xfrm>
          <a:prstGeom prst="rect">
            <a:avLst/>
          </a:prstGeom>
          <a:noFill/>
        </p:spPr>
        <p:txBody>
          <a:bodyPr wrap="square" rtlCol="0">
            <a:spAutoFit/>
          </a:bodyPr>
          <a:lstStyle/>
          <a:p>
            <a:pPr algn="ctr"/>
            <a:r>
              <a:rPr lang="zh-TW" altLang="en-US" sz="6000" b="1" dirty="0">
                <a:solidFill>
                  <a:schemeClr val="tx2">
                    <a:lumMod val="75000"/>
                  </a:schemeClr>
                </a:solidFill>
                <a:latin typeface="華康中特圓體" panose="020F0809000000000000" pitchFamily="49" charset="-120"/>
                <a:ea typeface="華康中特圓體" panose="020F0809000000000000" pitchFamily="49" charset="-120"/>
              </a:rPr>
              <a:t>簡報大綱</a:t>
            </a:r>
          </a:p>
        </p:txBody>
      </p:sp>
      <p:grpSp>
        <p:nvGrpSpPr>
          <p:cNvPr id="188" name="群組 187">
            <a:extLst>
              <a:ext uri="{FF2B5EF4-FFF2-40B4-BE49-F238E27FC236}">
                <a16:creationId xmlns:a16="http://schemas.microsoft.com/office/drawing/2014/main" id="{F3F3E262-3C8C-80B8-0997-335A215D3212}"/>
              </a:ext>
            </a:extLst>
          </p:cNvPr>
          <p:cNvGrpSpPr/>
          <p:nvPr/>
        </p:nvGrpSpPr>
        <p:grpSpPr>
          <a:xfrm>
            <a:off x="3479800" y="2514600"/>
            <a:ext cx="10469880" cy="3443610"/>
            <a:chOff x="3718052" y="2322885"/>
            <a:chExt cx="10469880" cy="3443610"/>
          </a:xfrm>
        </p:grpSpPr>
        <p:sp>
          <p:nvSpPr>
            <p:cNvPr id="172" name="文字方塊 171">
              <a:extLst>
                <a:ext uri="{FF2B5EF4-FFF2-40B4-BE49-F238E27FC236}">
                  <a16:creationId xmlns:a16="http://schemas.microsoft.com/office/drawing/2014/main" id="{73B7252D-6BE1-0240-5788-656764103A32}"/>
                </a:ext>
              </a:extLst>
            </p:cNvPr>
            <p:cNvSpPr txBox="1"/>
            <p:nvPr/>
          </p:nvSpPr>
          <p:spPr>
            <a:xfrm>
              <a:off x="4851400" y="2369051"/>
              <a:ext cx="7162800" cy="923330"/>
            </a:xfrm>
            <a:prstGeom prst="rect">
              <a:avLst/>
            </a:prstGeom>
            <a:noFill/>
          </p:spPr>
          <p:txBody>
            <a:bodyPr wrap="square" rtlCol="0">
              <a:spAutoFit/>
            </a:bodyPr>
            <a:lstStyle/>
            <a:p>
              <a:r>
                <a:rPr lang="zh-TW" altLang="en-US" sz="5400" dirty="0">
                  <a:solidFill>
                    <a:srgbClr val="0070C0"/>
                  </a:solidFill>
                  <a:latin typeface="微軟正黑體" panose="020B0604030504040204" pitchFamily="34" charset="-120"/>
                  <a:ea typeface="微軟正黑體" panose="020B0604030504040204" pitchFamily="34" charset="-120"/>
                </a:rPr>
                <a:t>不動產說明書修正重點</a:t>
              </a:r>
            </a:p>
          </p:txBody>
        </p:sp>
        <p:grpSp>
          <p:nvGrpSpPr>
            <p:cNvPr id="176" name="群組 175">
              <a:extLst>
                <a:ext uri="{FF2B5EF4-FFF2-40B4-BE49-F238E27FC236}">
                  <a16:creationId xmlns:a16="http://schemas.microsoft.com/office/drawing/2014/main" id="{8BEECE19-E58A-0370-1454-7F17BA4A756D}"/>
                </a:ext>
              </a:extLst>
            </p:cNvPr>
            <p:cNvGrpSpPr/>
            <p:nvPr/>
          </p:nvGrpSpPr>
          <p:grpSpPr>
            <a:xfrm>
              <a:off x="3720084" y="2322885"/>
              <a:ext cx="990600" cy="838200"/>
              <a:chOff x="4059428" y="2243435"/>
              <a:chExt cx="990600" cy="838200"/>
            </a:xfrm>
          </p:grpSpPr>
          <p:sp>
            <p:nvSpPr>
              <p:cNvPr id="173" name="Google Shape;10146;p59">
                <a:extLst>
                  <a:ext uri="{FF2B5EF4-FFF2-40B4-BE49-F238E27FC236}">
                    <a16:creationId xmlns:a16="http://schemas.microsoft.com/office/drawing/2014/main" id="{8E53A31D-AC4B-9F81-4A39-0EDDAF85B664}"/>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5" name="矩形 174">
                <a:extLst>
                  <a:ext uri="{FF2B5EF4-FFF2-40B4-BE49-F238E27FC236}">
                    <a16:creationId xmlns:a16="http://schemas.microsoft.com/office/drawing/2014/main" id="{37796AD9-A224-E143-1870-69835F943CB6}"/>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77" name="文字方塊 176">
              <a:extLst>
                <a:ext uri="{FF2B5EF4-FFF2-40B4-BE49-F238E27FC236}">
                  <a16:creationId xmlns:a16="http://schemas.microsoft.com/office/drawing/2014/main" id="{25B8F3AF-2970-B610-D8CF-8FA075ECF1D9}"/>
                </a:ext>
              </a:extLst>
            </p:cNvPr>
            <p:cNvSpPr txBox="1"/>
            <p:nvPr/>
          </p:nvSpPr>
          <p:spPr>
            <a:xfrm>
              <a:off x="3834384" y="2415218"/>
              <a:ext cx="762000" cy="830997"/>
            </a:xfrm>
            <a:prstGeom prst="rect">
              <a:avLst/>
            </a:prstGeom>
            <a:noFill/>
          </p:spPr>
          <p:txBody>
            <a:bodyPr wrap="square" rtlCol="0">
              <a:spAutoFit/>
            </a:bodyPr>
            <a:lstStyle/>
            <a:p>
              <a:pPr algn="ctr"/>
              <a:r>
                <a:rPr lang="en-US" altLang="zh-TW" sz="48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1</a:t>
              </a:r>
              <a:endParaRPr lang="zh-TW" altLang="en-US" sz="4800" dirty="0">
                <a:solidFill>
                  <a:srgbClr val="0070C0"/>
                </a:solidFill>
                <a:latin typeface="ADLaM Display" panose="02010000000000000000" pitchFamily="2" charset="0"/>
                <a:ea typeface="微軟正黑體" panose="020B0604030504040204" pitchFamily="34" charset="-120"/>
                <a:cs typeface="ADLaM Display" panose="02010000000000000000" pitchFamily="2" charset="0"/>
              </a:endParaRPr>
            </a:p>
          </p:txBody>
        </p:sp>
        <p:grpSp>
          <p:nvGrpSpPr>
            <p:cNvPr id="178" name="群組 177">
              <a:extLst>
                <a:ext uri="{FF2B5EF4-FFF2-40B4-BE49-F238E27FC236}">
                  <a16:creationId xmlns:a16="http://schemas.microsoft.com/office/drawing/2014/main" id="{90736996-078C-F15C-0905-588186B61B56}"/>
                </a:ext>
              </a:extLst>
            </p:cNvPr>
            <p:cNvGrpSpPr/>
            <p:nvPr/>
          </p:nvGrpSpPr>
          <p:grpSpPr>
            <a:xfrm>
              <a:off x="3718052" y="3537638"/>
              <a:ext cx="990600" cy="838200"/>
              <a:chOff x="4059428" y="2243435"/>
              <a:chExt cx="990600" cy="838200"/>
            </a:xfrm>
          </p:grpSpPr>
          <p:sp>
            <p:nvSpPr>
              <p:cNvPr id="179" name="Google Shape;10146;p59">
                <a:extLst>
                  <a:ext uri="{FF2B5EF4-FFF2-40B4-BE49-F238E27FC236}">
                    <a16:creationId xmlns:a16="http://schemas.microsoft.com/office/drawing/2014/main" id="{15C86C91-D607-1A12-A341-9FA2F68CF579}"/>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0" name="矩形 179">
                <a:extLst>
                  <a:ext uri="{FF2B5EF4-FFF2-40B4-BE49-F238E27FC236}">
                    <a16:creationId xmlns:a16="http://schemas.microsoft.com/office/drawing/2014/main" id="{39A6E7B2-A9B2-2ED2-4999-D093D9C1AB77}"/>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1" name="文字方塊 180">
              <a:extLst>
                <a:ext uri="{FF2B5EF4-FFF2-40B4-BE49-F238E27FC236}">
                  <a16:creationId xmlns:a16="http://schemas.microsoft.com/office/drawing/2014/main" id="{435DD3A9-A604-1546-E678-F1FAD80A9995}"/>
                </a:ext>
              </a:extLst>
            </p:cNvPr>
            <p:cNvSpPr txBox="1"/>
            <p:nvPr/>
          </p:nvSpPr>
          <p:spPr>
            <a:xfrm>
              <a:off x="3832352" y="3629971"/>
              <a:ext cx="762000" cy="830997"/>
            </a:xfrm>
            <a:prstGeom prst="rect">
              <a:avLst/>
            </a:prstGeom>
            <a:noFill/>
          </p:spPr>
          <p:txBody>
            <a:bodyPr wrap="square" rtlCol="0">
              <a:spAutoFit/>
            </a:bodyPr>
            <a:lstStyle/>
            <a:p>
              <a:pPr algn="ctr"/>
              <a:r>
                <a:rPr lang="en-US" altLang="zh-TW" sz="48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2</a:t>
              </a:r>
              <a:endParaRPr lang="zh-TW" altLang="en-US" sz="4800" dirty="0">
                <a:solidFill>
                  <a:srgbClr val="0070C0"/>
                </a:solidFill>
                <a:latin typeface="ADLaM Display" panose="02010000000000000000" pitchFamily="2" charset="0"/>
                <a:ea typeface="微軟正黑體" panose="020B0604030504040204" pitchFamily="34" charset="-120"/>
                <a:cs typeface="ADLaM Display" panose="02010000000000000000" pitchFamily="2" charset="0"/>
              </a:endParaRPr>
            </a:p>
          </p:txBody>
        </p:sp>
        <p:grpSp>
          <p:nvGrpSpPr>
            <p:cNvPr id="182" name="群組 181">
              <a:extLst>
                <a:ext uri="{FF2B5EF4-FFF2-40B4-BE49-F238E27FC236}">
                  <a16:creationId xmlns:a16="http://schemas.microsoft.com/office/drawing/2014/main" id="{529376BD-F941-DCE4-08EE-DEF366C6A2BC}"/>
                </a:ext>
              </a:extLst>
            </p:cNvPr>
            <p:cNvGrpSpPr/>
            <p:nvPr/>
          </p:nvGrpSpPr>
          <p:grpSpPr>
            <a:xfrm>
              <a:off x="3774948" y="4843165"/>
              <a:ext cx="990600" cy="838200"/>
              <a:chOff x="4059428" y="2243435"/>
              <a:chExt cx="990600" cy="838200"/>
            </a:xfrm>
          </p:grpSpPr>
          <p:sp>
            <p:nvSpPr>
              <p:cNvPr id="183" name="Google Shape;10146;p59">
                <a:extLst>
                  <a:ext uri="{FF2B5EF4-FFF2-40B4-BE49-F238E27FC236}">
                    <a16:creationId xmlns:a16="http://schemas.microsoft.com/office/drawing/2014/main" id="{7E5235BC-8304-9D30-F6A8-D8B5D412617D}"/>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4" name="矩形 183">
                <a:extLst>
                  <a:ext uri="{FF2B5EF4-FFF2-40B4-BE49-F238E27FC236}">
                    <a16:creationId xmlns:a16="http://schemas.microsoft.com/office/drawing/2014/main" id="{BD07065E-08A0-DE50-6443-A4F152386814}"/>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85" name="文字方塊 184">
              <a:extLst>
                <a:ext uri="{FF2B5EF4-FFF2-40B4-BE49-F238E27FC236}">
                  <a16:creationId xmlns:a16="http://schemas.microsoft.com/office/drawing/2014/main" id="{63D197DB-61D6-2EB0-C8D2-46F6337D4657}"/>
                </a:ext>
              </a:extLst>
            </p:cNvPr>
            <p:cNvSpPr txBox="1"/>
            <p:nvPr/>
          </p:nvSpPr>
          <p:spPr>
            <a:xfrm>
              <a:off x="3889248" y="4935498"/>
              <a:ext cx="762000" cy="830997"/>
            </a:xfrm>
            <a:prstGeom prst="rect">
              <a:avLst/>
            </a:prstGeom>
            <a:noFill/>
          </p:spPr>
          <p:txBody>
            <a:bodyPr wrap="square" rtlCol="0">
              <a:spAutoFit/>
            </a:bodyPr>
            <a:lstStyle/>
            <a:p>
              <a:pPr algn="ctr"/>
              <a:r>
                <a:rPr lang="en-US" altLang="zh-TW" sz="48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3</a:t>
              </a:r>
              <a:endParaRPr lang="zh-TW" altLang="en-US" sz="4800" dirty="0">
                <a:solidFill>
                  <a:srgbClr val="0070C0"/>
                </a:solidFill>
                <a:latin typeface="ADLaM Display" panose="02010000000000000000" pitchFamily="2" charset="0"/>
                <a:ea typeface="微軟正黑體" panose="020B0604030504040204" pitchFamily="34" charset="-120"/>
                <a:cs typeface="ADLaM Display" panose="02010000000000000000" pitchFamily="2" charset="0"/>
              </a:endParaRPr>
            </a:p>
          </p:txBody>
        </p:sp>
        <p:sp>
          <p:nvSpPr>
            <p:cNvPr id="186" name="文字方塊 185">
              <a:extLst>
                <a:ext uri="{FF2B5EF4-FFF2-40B4-BE49-F238E27FC236}">
                  <a16:creationId xmlns:a16="http://schemas.microsoft.com/office/drawing/2014/main" id="{E85BB31C-F1AD-5AE5-602A-CB7AF5976BBC}"/>
                </a:ext>
              </a:extLst>
            </p:cNvPr>
            <p:cNvSpPr txBox="1"/>
            <p:nvPr/>
          </p:nvSpPr>
          <p:spPr>
            <a:xfrm>
              <a:off x="4822952" y="3537638"/>
              <a:ext cx="7850632" cy="923330"/>
            </a:xfrm>
            <a:prstGeom prst="rect">
              <a:avLst/>
            </a:prstGeom>
            <a:noFill/>
          </p:spPr>
          <p:txBody>
            <a:bodyPr wrap="square" rtlCol="0">
              <a:spAutoFit/>
            </a:bodyPr>
            <a:lstStyle/>
            <a:p>
              <a:r>
                <a:rPr lang="zh-TW" altLang="en-US" sz="5400" dirty="0">
                  <a:solidFill>
                    <a:srgbClr val="0070C0"/>
                  </a:solidFill>
                  <a:latin typeface="微軟正黑體" panose="020B0604030504040204" pitchFamily="34" charset="-120"/>
                  <a:ea typeface="微軟正黑體" panose="020B0604030504040204" pitchFamily="34" charset="-120"/>
                </a:rPr>
                <a:t>成屋定型化契約修正重點</a:t>
              </a:r>
            </a:p>
          </p:txBody>
        </p:sp>
        <p:sp>
          <p:nvSpPr>
            <p:cNvPr id="187" name="文字方塊 186">
              <a:extLst>
                <a:ext uri="{FF2B5EF4-FFF2-40B4-BE49-F238E27FC236}">
                  <a16:creationId xmlns:a16="http://schemas.microsoft.com/office/drawing/2014/main" id="{8E925284-6691-1F41-8EC3-502286968767}"/>
                </a:ext>
              </a:extLst>
            </p:cNvPr>
            <p:cNvSpPr txBox="1"/>
            <p:nvPr/>
          </p:nvSpPr>
          <p:spPr>
            <a:xfrm>
              <a:off x="4851400" y="4800600"/>
              <a:ext cx="9336532" cy="923330"/>
            </a:xfrm>
            <a:prstGeom prst="rect">
              <a:avLst/>
            </a:prstGeom>
            <a:noFill/>
          </p:spPr>
          <p:txBody>
            <a:bodyPr wrap="square" rtlCol="0">
              <a:spAutoFit/>
            </a:bodyPr>
            <a:lstStyle/>
            <a:p>
              <a:r>
                <a:rPr lang="zh-TW" altLang="en-US" sz="5400" dirty="0">
                  <a:solidFill>
                    <a:srgbClr val="0070C0"/>
                  </a:solidFill>
                  <a:latin typeface="微軟正黑體" panose="020B0604030504040204" pitchFamily="34" charset="-120"/>
                  <a:ea typeface="微軟正黑體" panose="020B0604030504040204" pitchFamily="34" charset="-120"/>
                </a:rPr>
                <a:t>成屋定型化契約常見錯誤樣態</a:t>
              </a:r>
            </a:p>
          </p:txBody>
        </p:sp>
      </p:grpSp>
      <p:sp>
        <p:nvSpPr>
          <p:cNvPr id="189" name="投影片編號版面配置區 188">
            <a:extLst>
              <a:ext uri="{FF2B5EF4-FFF2-40B4-BE49-F238E27FC236}">
                <a16:creationId xmlns:a16="http://schemas.microsoft.com/office/drawing/2014/main" id="{28F060E2-0A15-D29D-C01D-8BF3B131B8E7}"/>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6806479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96E46E38-F2EF-309E-7D4C-80A169F5CB12}"/>
              </a:ext>
            </a:extLst>
          </p:cNvPr>
          <p:cNvSpPr/>
          <p:nvPr/>
        </p:nvSpPr>
        <p:spPr>
          <a:xfrm>
            <a:off x="1346200" y="2577846"/>
            <a:ext cx="6314484" cy="4953000"/>
          </a:xfrm>
          <a:prstGeom prst="rect">
            <a:avLst/>
          </a:prstGeom>
          <a:solidFill>
            <a:srgbClr val="B8C4E2"/>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 name="文字方塊 11">
            <a:extLst>
              <a:ext uri="{FF2B5EF4-FFF2-40B4-BE49-F238E27FC236}">
                <a16:creationId xmlns:a16="http://schemas.microsoft.com/office/drawing/2014/main" id="{DA910503-C969-E503-E0D6-55D3B4D883E8}"/>
              </a:ext>
            </a:extLst>
          </p:cNvPr>
          <p:cNvSpPr txBox="1"/>
          <p:nvPr/>
        </p:nvSpPr>
        <p:spPr>
          <a:xfrm>
            <a:off x="1659156" y="4479515"/>
            <a:ext cx="5688572" cy="2753959"/>
          </a:xfrm>
          <a:prstGeom prst="rect">
            <a:avLst/>
          </a:prstGeom>
          <a:noFill/>
        </p:spPr>
        <p:txBody>
          <a:bodyPr wrap="square" rtlCol="0">
            <a:spAutoFit/>
          </a:bodyPr>
          <a:lstStyle/>
          <a:p>
            <a:pPr marL="171450" indent="-171450" algn="just">
              <a:lnSpc>
                <a:spcPts val="3000"/>
              </a:lnSpc>
              <a:buFont typeface="Arial" panose="020B0604020202020204" pitchFamily="34" charset="0"/>
              <a:buChar char="•"/>
            </a:pPr>
            <a:r>
              <a:rPr lang="zh-TW" altLang="en-US" sz="2200" b="1" dirty="0">
                <a:latin typeface="微軟正黑體" panose="020B0604030504040204" pitchFamily="34" charset="-120"/>
                <a:ea typeface="微軟正黑體" panose="020B0604030504040204" pitchFamily="34" charset="-120"/>
              </a:rPr>
              <a:t>應記載及不得記載事項係屬於對消費者權益</a:t>
            </a:r>
            <a:r>
              <a:rPr lang="zh-TW" altLang="en-US" sz="2200" b="1" dirty="0">
                <a:solidFill>
                  <a:srgbClr val="FF0000"/>
                </a:solidFill>
                <a:latin typeface="微軟正黑體" panose="020B0604030504040204" pitchFamily="34" charset="-120"/>
                <a:ea typeface="微軟正黑體" panose="020B0604030504040204" pitchFamily="34" charset="-120"/>
              </a:rPr>
              <a:t>最低限度之保障</a:t>
            </a:r>
            <a:r>
              <a:rPr lang="zh-TW" altLang="en-US" sz="2200" b="1" dirty="0">
                <a:latin typeface="微軟正黑體" panose="020B0604030504040204" pitchFamily="34" charset="-120"/>
                <a:ea typeface="微軟正黑體" panose="020B0604030504040204" pitchFamily="34" charset="-120"/>
              </a:rPr>
              <a:t>，倘容許契約當事人以個別磋商方式訂定更不利消費者之契約條款，恐使公告事項淪為具文。</a:t>
            </a:r>
          </a:p>
          <a:p>
            <a:pPr marL="171450" indent="-171450" algn="just">
              <a:lnSpc>
                <a:spcPts val="3000"/>
              </a:lnSpc>
              <a:buFont typeface="Arial" panose="020B0604020202020204" pitchFamily="34" charset="0"/>
              <a:buChar char="•"/>
            </a:pPr>
            <a:r>
              <a:rPr lang="zh-TW" altLang="en-US" sz="2200" b="1" dirty="0">
                <a:latin typeface="微軟正黑體" panose="020B0604030504040204" pitchFamily="34" charset="-120"/>
                <a:ea typeface="微軟正黑體" panose="020B0604030504040204" pitchFamily="34" charset="-120"/>
              </a:rPr>
              <a:t>倘</a:t>
            </a:r>
            <a:r>
              <a:rPr lang="zh-TW" altLang="en-US" sz="2200" b="1" dirty="0">
                <a:solidFill>
                  <a:srgbClr val="FF0000"/>
                </a:solidFill>
                <a:latin typeface="微軟正黑體" panose="020B0604030504040204" pitchFamily="34" charset="-120"/>
                <a:ea typeface="微軟正黑體" panose="020B0604030504040204" pitchFamily="34" charset="-120"/>
              </a:rPr>
              <a:t>公告定型化契約條款較</a:t>
            </a:r>
            <a:r>
              <a:rPr lang="zh-TW" altLang="en-US" sz="2200" b="1" dirty="0">
                <a:latin typeface="微軟正黑體" panose="020B0604030504040204" pitchFamily="34" charset="-120"/>
                <a:ea typeface="微軟正黑體" panose="020B0604030504040204" pitchFamily="34" charset="-120"/>
              </a:rPr>
              <a:t>諸個別磋商條款，更</a:t>
            </a:r>
            <a:r>
              <a:rPr lang="zh-TW" altLang="en-US" sz="2200" b="1" dirty="0">
                <a:solidFill>
                  <a:srgbClr val="FF0000"/>
                </a:solidFill>
                <a:latin typeface="微軟正黑體" panose="020B0604030504040204" pitchFamily="34" charset="-120"/>
                <a:ea typeface="微軟正黑體" panose="020B0604030504040204" pitchFamily="34" charset="-120"/>
              </a:rPr>
              <a:t>不利於消費者時</a:t>
            </a:r>
            <a:r>
              <a:rPr lang="zh-TW" altLang="en-US" sz="2200" b="1" dirty="0">
                <a:latin typeface="微軟正黑體" panose="020B0604030504040204" pitchFamily="34" charset="-120"/>
                <a:ea typeface="微軟正黑體" panose="020B0604030504040204" pitchFamily="34" charset="-120"/>
              </a:rPr>
              <a:t>，當然</a:t>
            </a:r>
            <a:r>
              <a:rPr lang="zh-TW" altLang="en-US" sz="2200" b="1" dirty="0">
                <a:solidFill>
                  <a:srgbClr val="FF0000"/>
                </a:solidFill>
                <a:latin typeface="微軟正黑體" panose="020B0604030504040204" pitchFamily="34" charset="-120"/>
                <a:ea typeface="微軟正黑體" panose="020B0604030504040204" pitchFamily="34" charset="-120"/>
              </a:rPr>
              <a:t>有該條</a:t>
            </a:r>
            <a:r>
              <a:rPr lang="en-US" altLang="zh-TW" sz="2200" b="1" dirty="0">
                <a:latin typeface="微軟正黑體" panose="020B0604030504040204" pitchFamily="34" charset="-120"/>
                <a:ea typeface="微軟正黑體" panose="020B0604030504040204" pitchFamily="34" charset="-120"/>
              </a:rPr>
              <a:t>(</a:t>
            </a:r>
            <a:r>
              <a:rPr lang="zh-TW" altLang="en-US" sz="2200" b="1" dirty="0">
                <a:latin typeface="微軟正黑體" panose="020B0604030504040204" pitchFamily="34" charset="-120"/>
                <a:ea typeface="微軟正黑體" panose="020B0604030504040204" pitchFamily="34" charset="-120"/>
              </a:rPr>
              <a:t>消保法</a:t>
            </a:r>
            <a:r>
              <a:rPr lang="en-US" altLang="zh-TW" sz="2200" b="1" dirty="0">
                <a:latin typeface="微軟正黑體" panose="020B0604030504040204" pitchFamily="34" charset="-120"/>
                <a:ea typeface="微軟正黑體" panose="020B0604030504040204" pitchFamily="34" charset="-120"/>
              </a:rPr>
              <a:t>§15)</a:t>
            </a:r>
            <a:r>
              <a:rPr lang="zh-TW" altLang="en-US" sz="2200" b="1" dirty="0">
                <a:solidFill>
                  <a:srgbClr val="FF0000"/>
                </a:solidFill>
                <a:latin typeface="微軟正黑體" panose="020B0604030504040204" pitchFamily="34" charset="-120"/>
                <a:ea typeface="微軟正黑體" panose="020B0604030504040204" pitchFamily="34" charset="-120"/>
              </a:rPr>
              <a:t>之適用</a:t>
            </a:r>
            <a:r>
              <a:rPr lang="zh-TW" altLang="en-US" sz="2200" b="1" dirty="0">
                <a:latin typeface="微軟正黑體" panose="020B0604030504040204" pitchFamily="34" charset="-120"/>
                <a:ea typeface="微軟正黑體" panose="020B0604030504040204" pitchFamily="34" charset="-120"/>
              </a:rPr>
              <a:t>。</a:t>
            </a:r>
          </a:p>
        </p:txBody>
      </p:sp>
      <p:sp>
        <p:nvSpPr>
          <p:cNvPr id="9" name="文字方塊 8">
            <a:extLst>
              <a:ext uri="{FF2B5EF4-FFF2-40B4-BE49-F238E27FC236}">
                <a16:creationId xmlns:a16="http://schemas.microsoft.com/office/drawing/2014/main" id="{5DEE75DB-431A-135F-DF2B-6AE328EC6DF6}"/>
              </a:ext>
            </a:extLst>
          </p:cNvPr>
          <p:cNvSpPr txBox="1"/>
          <p:nvPr/>
        </p:nvSpPr>
        <p:spPr>
          <a:xfrm>
            <a:off x="3006617" y="7113168"/>
            <a:ext cx="4967023" cy="369332"/>
          </a:xfrm>
          <a:prstGeom prst="rect">
            <a:avLst/>
          </a:prstGeom>
          <a:noFill/>
        </p:spPr>
        <p:txBody>
          <a:bodyPr wrap="square" rtlCol="0">
            <a:spAutoFit/>
          </a:bodyPr>
          <a:lstStyle/>
          <a:p>
            <a:r>
              <a:rPr lang="en-US" altLang="zh-TW" kern="0" dirty="0">
                <a:solidFill>
                  <a:srgbClr val="525252"/>
                </a:solidFill>
                <a:latin typeface="微軟正黑體" panose="020B0604030504040204" pitchFamily="34" charset="-120"/>
                <a:ea typeface="微軟正黑體" panose="020B0604030504040204" pitchFamily="34" charset="-120"/>
              </a:rPr>
              <a:t>(</a:t>
            </a:r>
            <a:r>
              <a:rPr lang="zh-TW" altLang="en-US" kern="0" dirty="0">
                <a:solidFill>
                  <a:srgbClr val="525252"/>
                </a:solidFill>
                <a:latin typeface="微軟正黑體" panose="020B0604030504040204" pitchFamily="34" charset="-120"/>
                <a:ea typeface="微軟正黑體" panose="020B0604030504040204" pitchFamily="34" charset="-120"/>
              </a:rPr>
              <a:t>最高法院</a:t>
            </a:r>
            <a:r>
              <a:rPr lang="en-US" altLang="zh-TW" kern="0" dirty="0">
                <a:solidFill>
                  <a:srgbClr val="525252"/>
                </a:solidFill>
                <a:latin typeface="微軟正黑體" panose="020B0604030504040204" pitchFamily="34" charset="-120"/>
                <a:ea typeface="微軟正黑體" panose="020B0604030504040204" pitchFamily="34" charset="-120"/>
              </a:rPr>
              <a:t>107</a:t>
            </a:r>
            <a:r>
              <a:rPr lang="zh-TW" altLang="en-US" kern="0" dirty="0">
                <a:solidFill>
                  <a:srgbClr val="525252"/>
                </a:solidFill>
                <a:latin typeface="微軟正黑體" panose="020B0604030504040204" pitchFamily="34" charset="-120"/>
                <a:ea typeface="微軟正黑體" panose="020B0604030504040204" pitchFamily="34" charset="-120"/>
              </a:rPr>
              <a:t>年度台上字第</a:t>
            </a:r>
            <a:r>
              <a:rPr lang="en-US" altLang="zh-TW" kern="0" dirty="0">
                <a:solidFill>
                  <a:srgbClr val="525252"/>
                </a:solidFill>
                <a:latin typeface="微軟正黑體" panose="020B0604030504040204" pitchFamily="34" charset="-120"/>
                <a:ea typeface="微軟正黑體" panose="020B0604030504040204" pitchFamily="34" charset="-120"/>
              </a:rPr>
              <a:t>1402</a:t>
            </a:r>
            <a:r>
              <a:rPr lang="zh-TW" altLang="en-US" kern="0" dirty="0">
                <a:solidFill>
                  <a:srgbClr val="525252"/>
                </a:solidFill>
                <a:latin typeface="微軟正黑體" panose="020B0604030504040204" pitchFamily="34" charset="-120"/>
                <a:ea typeface="微軟正黑體" panose="020B0604030504040204" pitchFamily="34" charset="-120"/>
              </a:rPr>
              <a:t>號民事判決</a:t>
            </a:r>
            <a:r>
              <a:rPr lang="en-US" altLang="zh-TW" kern="0" dirty="0">
                <a:solidFill>
                  <a:srgbClr val="525252"/>
                </a:solidFill>
                <a:latin typeface="微軟正黑體" panose="020B0604030504040204" pitchFamily="34" charset="-120"/>
                <a:ea typeface="微軟正黑體" panose="020B0604030504040204" pitchFamily="34" charset="-120"/>
              </a:rPr>
              <a:t>)</a:t>
            </a:r>
          </a:p>
        </p:txBody>
      </p:sp>
      <p:sp>
        <p:nvSpPr>
          <p:cNvPr id="3" name="文字方塊 2">
            <a:extLst>
              <a:ext uri="{FF2B5EF4-FFF2-40B4-BE49-F238E27FC236}">
                <a16:creationId xmlns:a16="http://schemas.microsoft.com/office/drawing/2014/main" id="{5E3EAABE-F7ED-6723-F83E-6FDCF9A4D000}"/>
              </a:ext>
            </a:extLst>
          </p:cNvPr>
          <p:cNvSpPr txBox="1"/>
          <p:nvPr/>
        </p:nvSpPr>
        <p:spPr>
          <a:xfrm>
            <a:off x="3032715" y="762000"/>
            <a:ext cx="10190569"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定型化契約條款與個別磋商條款</a:t>
            </a:r>
          </a:p>
        </p:txBody>
      </p:sp>
      <p:grpSp>
        <p:nvGrpSpPr>
          <p:cNvPr id="17" name="群組 16">
            <a:extLst>
              <a:ext uri="{FF2B5EF4-FFF2-40B4-BE49-F238E27FC236}">
                <a16:creationId xmlns:a16="http://schemas.microsoft.com/office/drawing/2014/main" id="{3EC6B01E-F2DF-987F-589F-8838C0049089}"/>
              </a:ext>
            </a:extLst>
          </p:cNvPr>
          <p:cNvGrpSpPr/>
          <p:nvPr/>
        </p:nvGrpSpPr>
        <p:grpSpPr>
          <a:xfrm>
            <a:off x="3377282" y="1657350"/>
            <a:ext cx="1944671" cy="990600"/>
            <a:chOff x="3297596" y="3581400"/>
            <a:chExt cx="1862688" cy="990600"/>
          </a:xfrm>
        </p:grpSpPr>
        <p:sp>
          <p:nvSpPr>
            <p:cNvPr id="18" name="矩形: 圓角 17">
              <a:extLst>
                <a:ext uri="{FF2B5EF4-FFF2-40B4-BE49-F238E27FC236}">
                  <a16:creationId xmlns:a16="http://schemas.microsoft.com/office/drawing/2014/main" id="{017F364B-2F3F-8F32-9C82-538DC7260D54}"/>
                </a:ext>
              </a:extLst>
            </p:cNvPr>
            <p:cNvSpPr/>
            <p:nvPr/>
          </p:nvSpPr>
          <p:spPr>
            <a:xfrm>
              <a:off x="3297596" y="3834576"/>
              <a:ext cx="1862688" cy="661224"/>
            </a:xfrm>
            <a:prstGeom prst="roundRect">
              <a:avLst/>
            </a:prstGeom>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Text Placeholder 6">
              <a:extLst>
                <a:ext uri="{FF2B5EF4-FFF2-40B4-BE49-F238E27FC236}">
                  <a16:creationId xmlns:a16="http://schemas.microsoft.com/office/drawing/2014/main" id="{02C74657-586A-02F3-C5BD-93624ED55DFB}"/>
                </a:ext>
              </a:extLst>
            </p:cNvPr>
            <p:cNvSpPr txBox="1">
              <a:spLocks/>
            </p:cNvSpPr>
            <p:nvPr/>
          </p:nvSpPr>
          <p:spPr>
            <a:xfrm>
              <a:off x="3335593" y="3581400"/>
              <a:ext cx="1824691" cy="9906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2800" b="1" dirty="0">
                  <a:solidFill>
                    <a:schemeClr val="bg1"/>
                  </a:solidFill>
                  <a:latin typeface="微軟正黑體" panose="020B0604030504040204" pitchFamily="34" charset="-120"/>
                  <a:ea typeface="微軟正黑體" panose="020B0604030504040204" pitchFamily="34" charset="-120"/>
                  <a:cs typeface="Arial" pitchFamily="34" charset="0"/>
                </a:rPr>
                <a:t>消保法</a:t>
              </a:r>
              <a:r>
                <a:rPr lang="en-US" altLang="zh-TW" sz="2800" b="1" dirty="0">
                  <a:solidFill>
                    <a:schemeClr val="bg1"/>
                  </a:solidFill>
                  <a:latin typeface="微軟正黑體" panose="020B0604030504040204" pitchFamily="34" charset="-120"/>
                  <a:ea typeface="微軟正黑體" panose="020B0604030504040204" pitchFamily="34" charset="-120"/>
                  <a:cs typeface="Arial" pitchFamily="34" charset="0"/>
                </a:rPr>
                <a:t>§15</a:t>
              </a:r>
              <a:endParaRPr lang="zh-TW" altLang="en-US" sz="2800" b="1" dirty="0">
                <a:solidFill>
                  <a:schemeClr val="bg1"/>
                </a:solidFill>
                <a:latin typeface="微軟正黑體" panose="020B0604030504040204" pitchFamily="34" charset="-120"/>
                <a:ea typeface="微軟正黑體" panose="020B0604030504040204" pitchFamily="34" charset="-120"/>
                <a:cs typeface="Arial" pitchFamily="34" charset="0"/>
              </a:endParaRPr>
            </a:p>
          </p:txBody>
        </p:sp>
      </p:grpSp>
      <p:sp>
        <p:nvSpPr>
          <p:cNvPr id="15" name="矩形: 圓角 14">
            <a:extLst>
              <a:ext uri="{FF2B5EF4-FFF2-40B4-BE49-F238E27FC236}">
                <a16:creationId xmlns:a16="http://schemas.microsoft.com/office/drawing/2014/main" id="{64BEA587-1A12-C7CD-AE35-6953E52B5D6D}"/>
              </a:ext>
            </a:extLst>
          </p:cNvPr>
          <p:cNvSpPr/>
          <p:nvPr/>
        </p:nvSpPr>
        <p:spPr>
          <a:xfrm>
            <a:off x="8436185" y="2577846"/>
            <a:ext cx="6314484" cy="4953000"/>
          </a:xfrm>
          <a:prstGeom prst="rect">
            <a:avLst/>
          </a:prstGeom>
          <a:solidFill>
            <a:srgbClr val="B8C4E2"/>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文字方塊 37">
            <a:extLst>
              <a:ext uri="{FF2B5EF4-FFF2-40B4-BE49-F238E27FC236}">
                <a16:creationId xmlns:a16="http://schemas.microsoft.com/office/drawing/2014/main" id="{B31CF9B1-C2FF-2FD6-8C79-254539F6F278}"/>
              </a:ext>
            </a:extLst>
          </p:cNvPr>
          <p:cNvSpPr txBox="1"/>
          <p:nvPr/>
        </p:nvSpPr>
        <p:spPr>
          <a:xfrm>
            <a:off x="8920690" y="3959316"/>
            <a:ext cx="5433555" cy="1984518"/>
          </a:xfrm>
          <a:prstGeom prst="rect">
            <a:avLst/>
          </a:prstGeom>
          <a:solidFill>
            <a:srgbClr val="B8C4E2"/>
          </a:solidFill>
        </p:spPr>
        <p:txBody>
          <a:bodyPr wrap="square" rtlCol="0">
            <a:spAutoFit/>
          </a:bodyPr>
          <a:lstStyle/>
          <a:p>
            <a:pPr algn="just">
              <a:lnSpc>
                <a:spcPts val="3000"/>
              </a:lnSpc>
            </a:pPr>
            <a:r>
              <a:rPr lang="zh-TW" altLang="en-US" sz="2200" b="1" dirty="0">
                <a:latin typeface="微軟正黑體" panose="020B0604030504040204" pitchFamily="34" charset="-120"/>
                <a:ea typeface="微軟正黑體" panose="020B0604030504040204" pitchFamily="34" charset="-120"/>
              </a:rPr>
              <a:t>以個別磋商條款排除預售屋買賣定型化契約應記載事項，咸認</a:t>
            </a:r>
            <a:r>
              <a:rPr lang="zh-TW" altLang="en-US" sz="2200" b="1" dirty="0">
                <a:solidFill>
                  <a:srgbClr val="FF0000"/>
                </a:solidFill>
                <a:latin typeface="微軟正黑體" panose="020B0604030504040204" pitchFamily="34" charset="-120"/>
                <a:ea typeface="微軟正黑體" panose="020B0604030504040204" pitchFamily="34" charset="-120"/>
              </a:rPr>
              <a:t>有損及消費者權益，並危害不動產交易安全</a:t>
            </a:r>
            <a:r>
              <a:rPr lang="zh-TW" altLang="en-US" sz="2200" b="1" dirty="0">
                <a:latin typeface="微軟正黑體" panose="020B0604030504040204" pitchFamily="34" charset="-120"/>
                <a:ea typeface="微軟正黑體" panose="020B0604030504040204" pitchFamily="34" charset="-120"/>
              </a:rPr>
              <a:t>之情事，依消保法第</a:t>
            </a:r>
            <a:r>
              <a:rPr lang="en-US" altLang="zh-TW" sz="2200" b="1" dirty="0">
                <a:latin typeface="微軟正黑體" panose="020B0604030504040204" pitchFamily="34" charset="-120"/>
                <a:ea typeface="微軟正黑體" panose="020B0604030504040204" pitchFamily="34" charset="-120"/>
              </a:rPr>
              <a:t>17</a:t>
            </a:r>
            <a:r>
              <a:rPr lang="zh-TW" altLang="en-US" sz="2200" b="1" dirty="0">
                <a:latin typeface="微軟正黑體" panose="020B0604030504040204" pitchFamily="34" charset="-120"/>
                <a:ea typeface="微軟正黑體" panose="020B0604030504040204" pitchFamily="34" charset="-120"/>
              </a:rPr>
              <a:t>條第</a:t>
            </a:r>
            <a:r>
              <a:rPr lang="en-US" altLang="zh-TW" sz="2200" b="1" dirty="0">
                <a:latin typeface="微軟正黑體" panose="020B0604030504040204" pitchFamily="34" charset="-120"/>
                <a:ea typeface="微軟正黑體" panose="020B0604030504040204" pitchFamily="34" charset="-120"/>
              </a:rPr>
              <a:t>4</a:t>
            </a:r>
            <a:r>
              <a:rPr lang="zh-TW" altLang="en-US" sz="2200" b="1" dirty="0">
                <a:latin typeface="微軟正黑體" panose="020B0604030504040204" pitchFamily="34" charset="-120"/>
                <a:ea typeface="微軟正黑體" panose="020B0604030504040204" pitchFamily="34" charset="-120"/>
              </a:rPr>
              <a:t>項規定，該條款無效，仍應由企業經營者提供「履約擔保機制」。</a:t>
            </a:r>
          </a:p>
        </p:txBody>
      </p:sp>
      <p:sp>
        <p:nvSpPr>
          <p:cNvPr id="39" name="文字方塊 38">
            <a:extLst>
              <a:ext uri="{FF2B5EF4-FFF2-40B4-BE49-F238E27FC236}">
                <a16:creationId xmlns:a16="http://schemas.microsoft.com/office/drawing/2014/main" id="{6B0374DA-90AF-2BAC-0106-B1B8BA0C5E11}"/>
              </a:ext>
            </a:extLst>
          </p:cNvPr>
          <p:cNvSpPr txBox="1"/>
          <p:nvPr/>
        </p:nvSpPr>
        <p:spPr>
          <a:xfrm>
            <a:off x="8894665" y="7113168"/>
            <a:ext cx="5938935" cy="369332"/>
          </a:xfrm>
          <a:prstGeom prst="rect">
            <a:avLst/>
          </a:prstGeom>
          <a:noFill/>
        </p:spPr>
        <p:txBody>
          <a:bodyPr wrap="square" rtlCol="0">
            <a:spAutoFit/>
          </a:bodyPr>
          <a:lstStyle/>
          <a:p>
            <a:r>
              <a:rPr lang="en-US" altLang="zh-TW" kern="0" dirty="0">
                <a:solidFill>
                  <a:srgbClr val="525252"/>
                </a:solidFill>
                <a:latin typeface="微軟正黑體" panose="020B0604030504040204" pitchFamily="34" charset="-120"/>
                <a:ea typeface="微軟正黑體" panose="020B0604030504040204" pitchFamily="34" charset="-120"/>
              </a:rPr>
              <a:t>(</a:t>
            </a:r>
            <a:r>
              <a:rPr lang="zh-TW" altLang="en-US" kern="0" dirty="0">
                <a:solidFill>
                  <a:srgbClr val="525252"/>
                </a:solidFill>
                <a:latin typeface="微軟正黑體" panose="020B0604030504040204" pitchFamily="34" charset="-120"/>
                <a:ea typeface="微軟正黑體" panose="020B0604030504040204" pitchFamily="34" charset="-120"/>
              </a:rPr>
              <a:t>行政院消保處</a:t>
            </a:r>
            <a:r>
              <a:rPr lang="en-US" altLang="zh-TW" kern="0" dirty="0">
                <a:solidFill>
                  <a:srgbClr val="525252"/>
                </a:solidFill>
                <a:latin typeface="微軟正黑體" panose="020B0604030504040204" pitchFamily="34" charset="-120"/>
                <a:ea typeface="微軟正黑體" panose="020B0604030504040204" pitchFamily="34" charset="-120"/>
              </a:rPr>
              <a:t>108.11.13</a:t>
            </a:r>
            <a:r>
              <a:rPr lang="zh-TW" altLang="en-US" kern="0" dirty="0">
                <a:solidFill>
                  <a:srgbClr val="525252"/>
                </a:solidFill>
                <a:latin typeface="微軟正黑體" panose="020B0604030504040204" pitchFamily="34" charset="-120"/>
                <a:ea typeface="微軟正黑體" panose="020B0604030504040204" pitchFamily="34" charset="-120"/>
              </a:rPr>
              <a:t>院臺消保字第</a:t>
            </a:r>
            <a:r>
              <a:rPr lang="en-US" altLang="zh-TW" kern="0" dirty="0">
                <a:solidFill>
                  <a:srgbClr val="525252"/>
                </a:solidFill>
                <a:latin typeface="微軟正黑體" panose="020B0604030504040204" pitchFamily="34" charset="-120"/>
                <a:ea typeface="微軟正黑體" panose="020B0604030504040204" pitchFamily="34" charset="-120"/>
              </a:rPr>
              <a:t>1080037867</a:t>
            </a:r>
            <a:r>
              <a:rPr lang="zh-TW" altLang="en-US" kern="0" dirty="0">
                <a:solidFill>
                  <a:srgbClr val="525252"/>
                </a:solidFill>
                <a:latin typeface="微軟正黑體" panose="020B0604030504040204" pitchFamily="34" charset="-120"/>
                <a:ea typeface="微軟正黑體" panose="020B0604030504040204" pitchFamily="34" charset="-120"/>
              </a:rPr>
              <a:t>號函</a:t>
            </a:r>
            <a:r>
              <a:rPr lang="en-US" altLang="zh-TW" kern="0" dirty="0">
                <a:solidFill>
                  <a:srgbClr val="525252"/>
                </a:solidFill>
                <a:latin typeface="微軟正黑體" panose="020B0604030504040204" pitchFamily="34" charset="-120"/>
                <a:ea typeface="微軟正黑體" panose="020B0604030504040204" pitchFamily="34" charset="-120"/>
              </a:rPr>
              <a:t>)</a:t>
            </a:r>
          </a:p>
        </p:txBody>
      </p:sp>
      <p:sp>
        <p:nvSpPr>
          <p:cNvPr id="42" name="投影片編號版面配置區 41">
            <a:extLst>
              <a:ext uri="{FF2B5EF4-FFF2-40B4-BE49-F238E27FC236}">
                <a16:creationId xmlns:a16="http://schemas.microsoft.com/office/drawing/2014/main" id="{E97F318D-64FC-29DC-2944-6E31D910E76A}"/>
              </a:ext>
            </a:extLst>
          </p:cNvPr>
          <p:cNvSpPr>
            <a:spLocks noGrp="1"/>
          </p:cNvSpPr>
          <p:nvPr>
            <p:ph type="sldNum" sz="quarter" idx="12"/>
          </p:nvPr>
        </p:nvSpPr>
        <p:spPr/>
        <p:txBody>
          <a:bodyPr/>
          <a:lstStyle/>
          <a:p>
            <a:fld id="{D2ECEEA3-D42D-490E-AABA-CA4905357554}" type="slidenum">
              <a:rPr lang="zh-TW" altLang="en-US" smtClean="0"/>
              <a:t>20</a:t>
            </a:fld>
            <a:endParaRPr lang="zh-TW" altLang="en-US"/>
          </a:p>
        </p:txBody>
      </p:sp>
      <p:sp>
        <p:nvSpPr>
          <p:cNvPr id="26" name="矩形: 圓角 25">
            <a:extLst>
              <a:ext uri="{FF2B5EF4-FFF2-40B4-BE49-F238E27FC236}">
                <a16:creationId xmlns:a16="http://schemas.microsoft.com/office/drawing/2014/main" id="{11523A6E-01DB-300C-DDF8-08EDFADCF124}"/>
              </a:ext>
            </a:extLst>
          </p:cNvPr>
          <p:cNvSpPr/>
          <p:nvPr/>
        </p:nvSpPr>
        <p:spPr>
          <a:xfrm>
            <a:off x="1618867" y="2762390"/>
            <a:ext cx="5704952" cy="846102"/>
          </a:xfrm>
          <a:prstGeom prst="roundRect">
            <a:avLst/>
          </a:prstGeom>
          <a:solidFill>
            <a:srgbClr val="EAEDF6"/>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4" name="文字方塊 13">
            <a:extLst>
              <a:ext uri="{FF2B5EF4-FFF2-40B4-BE49-F238E27FC236}">
                <a16:creationId xmlns:a16="http://schemas.microsoft.com/office/drawing/2014/main" id="{BD0DFFAC-38D9-DF7D-207D-230D0612B74D}"/>
              </a:ext>
            </a:extLst>
          </p:cNvPr>
          <p:cNvSpPr txBox="1"/>
          <p:nvPr/>
        </p:nvSpPr>
        <p:spPr>
          <a:xfrm>
            <a:off x="1635245" y="2767313"/>
            <a:ext cx="5688574" cy="836255"/>
          </a:xfrm>
          <a:prstGeom prst="rect">
            <a:avLst/>
          </a:prstGeom>
          <a:noFill/>
          <a:effectLst/>
        </p:spPr>
        <p:txBody>
          <a:bodyPr wrap="square" rtlCol="0">
            <a:spAutoFit/>
          </a:bodyPr>
          <a:lstStyle/>
          <a:p>
            <a:pPr algn="just">
              <a:lnSpc>
                <a:spcPts val="3000"/>
              </a:lnSpc>
            </a:pPr>
            <a:r>
              <a:rPr lang="zh-TW" altLang="en-US" sz="2400" b="1" dirty="0">
                <a:latin typeface="微軟正黑體" panose="020B0604030504040204" pitchFamily="34" charset="-120"/>
                <a:ea typeface="微軟正黑體" panose="020B0604030504040204" pitchFamily="34" charset="-120"/>
              </a:rPr>
              <a:t>定型化契約條款</a:t>
            </a:r>
            <a:r>
              <a:rPr lang="zh-TW" altLang="en-US" sz="2400" b="1" dirty="0">
                <a:solidFill>
                  <a:srgbClr val="080808"/>
                </a:solidFill>
                <a:latin typeface="微軟正黑體" panose="020B0604030504040204" pitchFamily="34" charset="-120"/>
                <a:ea typeface="微軟正黑體" panose="020B0604030504040204" pitchFamily="34" charset="-120"/>
              </a:rPr>
              <a:t>牴觸</a:t>
            </a:r>
            <a:r>
              <a:rPr lang="zh-TW" altLang="en-US" sz="2400" b="1" dirty="0">
                <a:latin typeface="微軟正黑體" panose="020B0604030504040204" pitchFamily="34" charset="-120"/>
                <a:ea typeface="微軟正黑體" panose="020B0604030504040204" pitchFamily="34" charset="-120"/>
              </a:rPr>
              <a:t>個別磋商條款之約定者，其</a:t>
            </a:r>
            <a:r>
              <a:rPr lang="zh-TW" altLang="en-US" sz="2400" b="1" dirty="0">
                <a:solidFill>
                  <a:srgbClr val="FF0000"/>
                </a:solidFill>
                <a:latin typeface="微軟正黑體" panose="020B0604030504040204" pitchFamily="34" charset="-120"/>
                <a:ea typeface="微軟正黑體" panose="020B0604030504040204" pitchFamily="34" charset="-120"/>
              </a:rPr>
              <a:t>牴觸部分無效</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p:txBody>
      </p:sp>
      <p:grpSp>
        <p:nvGrpSpPr>
          <p:cNvPr id="36" name="群組 35">
            <a:extLst>
              <a:ext uri="{FF2B5EF4-FFF2-40B4-BE49-F238E27FC236}">
                <a16:creationId xmlns:a16="http://schemas.microsoft.com/office/drawing/2014/main" id="{B158A1D3-B19C-A3FD-BAC7-2E5483970EC6}"/>
              </a:ext>
            </a:extLst>
          </p:cNvPr>
          <p:cNvGrpSpPr/>
          <p:nvPr/>
        </p:nvGrpSpPr>
        <p:grpSpPr>
          <a:xfrm>
            <a:off x="1631025" y="3722932"/>
            <a:ext cx="5692793" cy="578733"/>
            <a:chOff x="1631024" y="3783718"/>
            <a:chExt cx="5692793" cy="578733"/>
          </a:xfrm>
        </p:grpSpPr>
        <p:sp>
          <p:nvSpPr>
            <p:cNvPr id="34" name="矩形: 圓角 33">
              <a:extLst>
                <a:ext uri="{FF2B5EF4-FFF2-40B4-BE49-F238E27FC236}">
                  <a16:creationId xmlns:a16="http://schemas.microsoft.com/office/drawing/2014/main" id="{0E2F6DAD-B340-DAA3-8C8E-C5C3C678D170}"/>
                </a:ext>
              </a:extLst>
            </p:cNvPr>
            <p:cNvSpPr/>
            <p:nvPr/>
          </p:nvSpPr>
          <p:spPr>
            <a:xfrm>
              <a:off x="1631024" y="3783718"/>
              <a:ext cx="5692793" cy="578733"/>
            </a:xfrm>
            <a:prstGeom prst="roundRect">
              <a:avLst/>
            </a:prstGeom>
            <a:solidFill>
              <a:srgbClr val="EAEDF6"/>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28" name="群組 27">
              <a:extLst>
                <a:ext uri="{FF2B5EF4-FFF2-40B4-BE49-F238E27FC236}">
                  <a16:creationId xmlns:a16="http://schemas.microsoft.com/office/drawing/2014/main" id="{59681447-941A-52F6-31B6-CC0191BBE3F6}"/>
                </a:ext>
              </a:extLst>
            </p:cNvPr>
            <p:cNvGrpSpPr/>
            <p:nvPr/>
          </p:nvGrpSpPr>
          <p:grpSpPr>
            <a:xfrm>
              <a:off x="1631024" y="3941917"/>
              <a:ext cx="5437186" cy="355354"/>
              <a:chOff x="1803399" y="3827245"/>
              <a:chExt cx="5437186" cy="355354"/>
            </a:xfrm>
          </p:grpSpPr>
          <p:sp>
            <p:nvSpPr>
              <p:cNvPr id="11" name="文字方塊 10">
                <a:extLst>
                  <a:ext uri="{FF2B5EF4-FFF2-40B4-BE49-F238E27FC236}">
                    <a16:creationId xmlns:a16="http://schemas.microsoft.com/office/drawing/2014/main" id="{292D31B4-426D-F96E-03E2-971CE53C934D}"/>
                  </a:ext>
                </a:extLst>
              </p:cNvPr>
              <p:cNvSpPr txBox="1"/>
              <p:nvPr/>
            </p:nvSpPr>
            <p:spPr>
              <a:xfrm>
                <a:off x="1803399" y="3827245"/>
                <a:ext cx="5437186" cy="355354"/>
              </a:xfrm>
              <a:prstGeom prst="rect">
                <a:avLst/>
              </a:prstGeom>
              <a:noFill/>
            </p:spPr>
            <p:txBody>
              <a:bodyPr wrap="square" rtlCol="0">
                <a:spAutoFit/>
              </a:bodyPr>
              <a:lstStyle/>
              <a:p>
                <a:pPr>
                  <a:lnSpc>
                    <a:spcPts val="2000"/>
                  </a:lnSpc>
                </a:pPr>
                <a:r>
                  <a:rPr lang="zh-TW" altLang="en-US" sz="2400" b="1" dirty="0">
                    <a:latin typeface="微軟正黑體" panose="020B0604030504040204" pitchFamily="34" charset="-120"/>
                    <a:ea typeface="微軟正黑體" panose="020B0604030504040204" pitchFamily="34" charset="-120"/>
                  </a:rPr>
                  <a:t>個別磋商條款宜作</a:t>
                </a:r>
                <a:r>
                  <a:rPr lang="zh-TW" altLang="en-US" sz="2400" b="1" dirty="0">
                    <a:solidFill>
                      <a:srgbClr val="FF0000"/>
                    </a:solidFill>
                    <a:latin typeface="微軟正黑體" panose="020B0604030504040204" pitchFamily="34" charset="-120"/>
                    <a:ea typeface="微軟正黑體" panose="020B0604030504040204" pitchFamily="34" charset="-120"/>
                  </a:rPr>
                  <a:t>目的性限縮解釋</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p:txBody>
          </p:sp>
          <p:cxnSp>
            <p:nvCxnSpPr>
              <p:cNvPr id="7" name="直線接點 6">
                <a:extLst>
                  <a:ext uri="{FF2B5EF4-FFF2-40B4-BE49-F238E27FC236}">
                    <a16:creationId xmlns:a16="http://schemas.microsoft.com/office/drawing/2014/main" id="{2B6C10ED-A979-8459-9959-2B9C1EBD46B9}"/>
                  </a:ext>
                </a:extLst>
              </p:cNvPr>
              <p:cNvCxnSpPr>
                <a:cxnSpLocks/>
              </p:cNvCxnSpPr>
              <p:nvPr/>
            </p:nvCxnSpPr>
            <p:spPr>
              <a:xfrm>
                <a:off x="4318000" y="4142442"/>
                <a:ext cx="2209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grpSp>
        <p:nvGrpSpPr>
          <p:cNvPr id="40" name="群組 39">
            <a:extLst>
              <a:ext uri="{FF2B5EF4-FFF2-40B4-BE49-F238E27FC236}">
                <a16:creationId xmlns:a16="http://schemas.microsoft.com/office/drawing/2014/main" id="{B7963F2C-C714-1F6D-44D3-0B7F5010F034}"/>
              </a:ext>
            </a:extLst>
          </p:cNvPr>
          <p:cNvGrpSpPr/>
          <p:nvPr/>
        </p:nvGrpSpPr>
        <p:grpSpPr>
          <a:xfrm>
            <a:off x="8712255" y="2820821"/>
            <a:ext cx="5850427" cy="953070"/>
            <a:chOff x="8678373" y="2769863"/>
            <a:chExt cx="5850427" cy="953070"/>
          </a:xfrm>
        </p:grpSpPr>
        <p:sp>
          <p:nvSpPr>
            <p:cNvPr id="37" name="矩形: 圓角 36">
              <a:extLst>
                <a:ext uri="{FF2B5EF4-FFF2-40B4-BE49-F238E27FC236}">
                  <a16:creationId xmlns:a16="http://schemas.microsoft.com/office/drawing/2014/main" id="{EB1D6E39-3D4F-3183-DCD3-1AD8288B369F}"/>
                </a:ext>
              </a:extLst>
            </p:cNvPr>
            <p:cNvSpPr/>
            <p:nvPr/>
          </p:nvSpPr>
          <p:spPr>
            <a:xfrm>
              <a:off x="8678373" y="2769863"/>
              <a:ext cx="5850427" cy="953070"/>
            </a:xfrm>
            <a:prstGeom prst="roundRect">
              <a:avLst/>
            </a:prstGeom>
            <a:solidFill>
              <a:srgbClr val="EAEDF6"/>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文字方塊 19">
              <a:extLst>
                <a:ext uri="{FF2B5EF4-FFF2-40B4-BE49-F238E27FC236}">
                  <a16:creationId xmlns:a16="http://schemas.microsoft.com/office/drawing/2014/main" id="{F1D4CC3F-0465-363C-439E-C230AB3EDA46}"/>
                </a:ext>
              </a:extLst>
            </p:cNvPr>
            <p:cNvSpPr txBox="1"/>
            <p:nvPr/>
          </p:nvSpPr>
          <p:spPr>
            <a:xfrm>
              <a:off x="8678373" y="2819400"/>
              <a:ext cx="5688574" cy="836255"/>
            </a:xfrm>
            <a:prstGeom prst="rect">
              <a:avLst/>
            </a:prstGeom>
            <a:noFill/>
          </p:spPr>
          <p:txBody>
            <a:bodyPr wrap="square" rtlCol="0">
              <a:spAutoFit/>
            </a:bodyPr>
            <a:lstStyle/>
            <a:p>
              <a:pPr algn="just">
                <a:lnSpc>
                  <a:spcPts val="3000"/>
                </a:lnSpc>
              </a:pPr>
              <a:r>
                <a:rPr lang="zh-TW" altLang="en-US" sz="2400" b="1" dirty="0">
                  <a:latin typeface="微軟正黑體" panose="020B0604030504040204" pitchFamily="34" charset="-120"/>
                  <a:ea typeface="微軟正黑體" panose="020B0604030504040204" pitchFamily="34" charset="-120"/>
                </a:rPr>
                <a:t>預售屋買賣契約加註</a:t>
              </a:r>
              <a:r>
                <a:rPr lang="zh-TW" altLang="en-US" sz="2400" b="1" dirty="0">
                  <a:solidFill>
                    <a:srgbClr val="FF0000"/>
                  </a:solidFill>
                  <a:latin typeface="微軟正黑體" panose="020B0604030504040204" pitchFamily="34" charset="-120"/>
                  <a:ea typeface="微軟正黑體" panose="020B0604030504040204" pitchFamily="34" charset="-120"/>
                </a:rPr>
                <a:t>「買方同意賣方不需提供任何履約保證或相關機制」</a:t>
              </a:r>
              <a:r>
                <a:rPr lang="zh-TW" altLang="en-US" sz="2400" b="1" dirty="0">
                  <a:latin typeface="微軟正黑體" panose="020B0604030504040204" pitchFamily="34" charset="-120"/>
                  <a:ea typeface="微軟正黑體" panose="020B0604030504040204" pitchFamily="34" charset="-120"/>
                </a:rPr>
                <a:t>條款</a:t>
              </a:r>
              <a:r>
                <a:rPr lang="zh-TW" altLang="en-US" sz="2400" b="1" dirty="0">
                  <a:solidFill>
                    <a:srgbClr val="FF0000"/>
                  </a:solidFill>
                  <a:latin typeface="微軟正黑體" panose="020B0604030504040204" pitchFamily="34" charset="-120"/>
                  <a:ea typeface="微軟正黑體" panose="020B0604030504040204" pitchFamily="34" charset="-120"/>
                </a:rPr>
                <a:t>無效</a:t>
              </a:r>
              <a:r>
                <a:rPr lang="zh-TW" altLang="en-US" sz="2400" b="1" dirty="0">
                  <a:latin typeface="微軟正黑體" panose="020B0604030504040204" pitchFamily="34" charset="-120"/>
                  <a:ea typeface="微軟正黑體" panose="020B0604030504040204" pitchFamily="34" charset="-120"/>
                </a:rPr>
                <a:t>。</a:t>
              </a:r>
            </a:p>
          </p:txBody>
        </p:sp>
      </p:grpSp>
    </p:spTree>
    <p:extLst>
      <p:ext uri="{BB962C8B-B14F-4D97-AF65-F5344CB8AC3E}">
        <p14:creationId xmlns:p14="http://schemas.microsoft.com/office/powerpoint/2010/main" val="2016571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3032715" y="762000"/>
            <a:ext cx="10190569"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定型化契約條款與個別磋商條款</a:t>
            </a:r>
          </a:p>
        </p:txBody>
      </p:sp>
      <p:grpSp>
        <p:nvGrpSpPr>
          <p:cNvPr id="4" name="群組 3">
            <a:extLst>
              <a:ext uri="{FF2B5EF4-FFF2-40B4-BE49-F238E27FC236}">
                <a16:creationId xmlns:a16="http://schemas.microsoft.com/office/drawing/2014/main" id="{C0466AB4-B13B-697E-2353-4ED879DCE48C}"/>
              </a:ext>
            </a:extLst>
          </p:cNvPr>
          <p:cNvGrpSpPr/>
          <p:nvPr/>
        </p:nvGrpSpPr>
        <p:grpSpPr>
          <a:xfrm>
            <a:off x="1469831" y="1981199"/>
            <a:ext cx="6314484" cy="5741246"/>
            <a:chOff x="1891692" y="1954954"/>
            <a:chExt cx="6314484" cy="5741246"/>
          </a:xfrm>
        </p:grpSpPr>
        <p:grpSp>
          <p:nvGrpSpPr>
            <p:cNvPr id="10" name="群組 9">
              <a:extLst>
                <a:ext uri="{FF2B5EF4-FFF2-40B4-BE49-F238E27FC236}">
                  <a16:creationId xmlns:a16="http://schemas.microsoft.com/office/drawing/2014/main" id="{B56EC1A9-E724-BDD1-9C9F-A87C7ED2631C}"/>
                </a:ext>
              </a:extLst>
            </p:cNvPr>
            <p:cNvGrpSpPr/>
            <p:nvPr/>
          </p:nvGrpSpPr>
          <p:grpSpPr>
            <a:xfrm>
              <a:off x="1891692" y="2743200"/>
              <a:ext cx="6314484" cy="4953000"/>
              <a:chOff x="699922" y="754695"/>
              <a:chExt cx="2406063" cy="3097685"/>
            </a:xfrm>
          </p:grpSpPr>
          <p:sp>
            <p:nvSpPr>
              <p:cNvPr id="13" name="矩形 12">
                <a:extLst>
                  <a:ext uri="{FF2B5EF4-FFF2-40B4-BE49-F238E27FC236}">
                    <a16:creationId xmlns:a16="http://schemas.microsoft.com/office/drawing/2014/main" id="{96E46E38-F2EF-309E-7D4C-80A169F5CB12}"/>
                  </a:ext>
                </a:extLst>
              </p:cNvPr>
              <p:cNvSpPr/>
              <p:nvPr/>
            </p:nvSpPr>
            <p:spPr>
              <a:xfrm>
                <a:off x="699922" y="754695"/>
                <a:ext cx="2406063" cy="3097685"/>
              </a:xfrm>
              <a:prstGeom prst="rect">
                <a:avLst/>
              </a:prstGeom>
              <a:solidFill>
                <a:srgbClr val="BFDADF"/>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4" name="文字方塊 13">
                <a:extLst>
                  <a:ext uri="{FF2B5EF4-FFF2-40B4-BE49-F238E27FC236}">
                    <a16:creationId xmlns:a16="http://schemas.microsoft.com/office/drawing/2014/main" id="{BD0DFFAC-38D9-DF7D-207D-230D0612B74D}"/>
                  </a:ext>
                </a:extLst>
              </p:cNvPr>
              <p:cNvSpPr txBox="1"/>
              <p:nvPr/>
            </p:nvSpPr>
            <p:spPr>
              <a:xfrm>
                <a:off x="772558" y="1029011"/>
                <a:ext cx="2216534" cy="2339616"/>
              </a:xfrm>
              <a:prstGeom prst="rect">
                <a:avLst/>
              </a:prstGeom>
              <a:noFill/>
            </p:spPr>
            <p:txBody>
              <a:bodyPr wrap="square" rtlCol="0">
                <a:spAutoFit/>
              </a:bodyPr>
              <a:lstStyle/>
              <a:p>
                <a:pPr algn="just">
                  <a:lnSpc>
                    <a:spcPts val="3600"/>
                  </a:lnSpc>
                </a:pPr>
                <a:r>
                  <a:rPr lang="zh-TW" altLang="en-US" sz="2400" b="1" dirty="0">
                    <a:latin typeface="微軟正黑體" panose="020B0604030504040204" pitchFamily="34" charset="-120"/>
                    <a:ea typeface="微軟正黑體" panose="020B0604030504040204" pitchFamily="34" charset="-120"/>
                  </a:rPr>
                  <a:t>「個別磋商條款」黏貼於房地預定買賣契約書末頁</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手寫名為個別磋商條款</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，然內容長達</a:t>
                </a:r>
                <a:r>
                  <a:rPr lang="en-US" altLang="zh-TW" sz="2400" b="1" dirty="0">
                    <a:latin typeface="微軟正黑體" panose="020B0604030504040204" pitchFamily="34" charset="-120"/>
                    <a:ea typeface="微軟正黑體" panose="020B0604030504040204" pitchFamily="34" charset="-120"/>
                  </a:rPr>
                  <a:t>4</a:t>
                </a:r>
                <a:r>
                  <a:rPr lang="zh-TW" altLang="en-US" sz="2400" b="1" dirty="0">
                    <a:latin typeface="微軟正黑體" panose="020B0604030504040204" pitchFamily="34" charset="-120"/>
                    <a:ea typeface="微軟正黑體" panose="020B0604030504040204" pitchFamily="34" charset="-120"/>
                  </a:rPr>
                  <a:t>頁，係由業者手寫後大量複印，要求所有購買消費者均簽訂，</a:t>
                </a:r>
                <a:r>
                  <a:rPr lang="zh-TW" altLang="en-US" sz="2400" b="1" dirty="0">
                    <a:solidFill>
                      <a:srgbClr val="FF0000"/>
                    </a:solidFill>
                    <a:latin typeface="微軟正黑體" panose="020B0604030504040204" pitchFamily="34" charset="-120"/>
                    <a:ea typeface="微軟正黑體" panose="020B0604030504040204" pitchFamily="34" charset="-120"/>
                  </a:rPr>
                  <a:t>不具個別性</a:t>
                </a:r>
                <a:r>
                  <a:rPr lang="zh-TW" altLang="en-US" sz="2400" b="1" dirty="0">
                    <a:latin typeface="微軟正黑體" panose="020B0604030504040204" pitchFamily="34" charset="-120"/>
                    <a:ea typeface="微軟正黑體" panose="020B0604030504040204" pitchFamily="34" charset="-120"/>
                  </a:rPr>
                  <a:t>，亦難認有何實質磋商事實，顯為大量化交易預先擬定統一之契約條款，</a:t>
                </a:r>
                <a:r>
                  <a:rPr lang="zh-TW" altLang="en-US" sz="2400" b="1" dirty="0">
                    <a:solidFill>
                      <a:srgbClr val="FF0000"/>
                    </a:solidFill>
                    <a:latin typeface="微軟正黑體" panose="020B0604030504040204" pitchFamily="34" charset="-120"/>
                    <a:ea typeface="微軟正黑體" panose="020B0604030504040204" pitchFamily="34" charset="-120"/>
                  </a:rPr>
                  <a:t>自非屬消保法所稱之個別磋商條款</a:t>
                </a:r>
                <a:r>
                  <a:rPr lang="zh-TW" altLang="en-US" sz="2400" b="1" dirty="0">
                    <a:latin typeface="微軟正黑體" panose="020B0604030504040204" pitchFamily="34" charset="-120"/>
                    <a:ea typeface="微軟正黑體" panose="020B0604030504040204" pitchFamily="34" charset="-120"/>
                  </a:rPr>
                  <a:t>，而屬定型化契約條款。</a:t>
                </a:r>
              </a:p>
            </p:txBody>
          </p:sp>
        </p:grpSp>
        <p:grpSp>
          <p:nvGrpSpPr>
            <p:cNvPr id="17" name="群組 16">
              <a:extLst>
                <a:ext uri="{FF2B5EF4-FFF2-40B4-BE49-F238E27FC236}">
                  <a16:creationId xmlns:a16="http://schemas.microsoft.com/office/drawing/2014/main" id="{3EC6B01E-F2DF-987F-589F-8838C0049089}"/>
                </a:ext>
              </a:extLst>
            </p:cNvPr>
            <p:cNvGrpSpPr/>
            <p:nvPr/>
          </p:nvGrpSpPr>
          <p:grpSpPr>
            <a:xfrm>
              <a:off x="2643806" y="1954954"/>
              <a:ext cx="4565597" cy="990600"/>
              <a:chOff x="2798519" y="3681373"/>
              <a:chExt cx="4373122" cy="990600"/>
            </a:xfrm>
          </p:grpSpPr>
          <p:sp>
            <p:nvSpPr>
              <p:cNvPr id="18" name="矩形: 圓角 17">
                <a:extLst>
                  <a:ext uri="{FF2B5EF4-FFF2-40B4-BE49-F238E27FC236}">
                    <a16:creationId xmlns:a16="http://schemas.microsoft.com/office/drawing/2014/main" id="{017F364B-2F3F-8F32-9C82-538DC7260D54}"/>
                  </a:ext>
                </a:extLst>
              </p:cNvPr>
              <p:cNvSpPr/>
              <p:nvPr/>
            </p:nvSpPr>
            <p:spPr>
              <a:xfrm>
                <a:off x="2798519" y="3938409"/>
                <a:ext cx="4373122" cy="661224"/>
              </a:xfrm>
              <a:prstGeom prst="roundRect">
                <a:avLst/>
              </a:prstGeom>
              <a:solidFill>
                <a:srgbClr val="60A5B0"/>
              </a:solidFill>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Text Placeholder 6">
                <a:extLst>
                  <a:ext uri="{FF2B5EF4-FFF2-40B4-BE49-F238E27FC236}">
                    <a16:creationId xmlns:a16="http://schemas.microsoft.com/office/drawing/2014/main" id="{02C74657-586A-02F3-C5BD-93624ED55DFB}"/>
                  </a:ext>
                </a:extLst>
              </p:cNvPr>
              <p:cNvSpPr txBox="1">
                <a:spLocks/>
              </p:cNvSpPr>
              <p:nvPr/>
            </p:nvSpPr>
            <p:spPr>
              <a:xfrm>
                <a:off x="2835169" y="3681373"/>
                <a:ext cx="4299820" cy="9906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個別磋商條款不具</a:t>
                </a:r>
                <a:r>
                  <a:rPr lang="zh-TW" altLang="en-US" sz="2800" b="1" dirty="0">
                    <a:solidFill>
                      <a:srgbClr val="FF0000"/>
                    </a:solidFill>
                    <a:latin typeface="微軟正黑體" panose="020B0604030504040204" pitchFamily="34" charset="-120"/>
                    <a:ea typeface="微軟正黑體" panose="020B0604030504040204" pitchFamily="34" charset="-120"/>
                    <a:cs typeface="Arial" pitchFamily="34" charset="0"/>
                  </a:rPr>
                  <a:t>個別性</a:t>
                </a:r>
                <a:r>
                  <a:rPr lang="zh-TW" altLang="en-US" sz="2800" b="1" dirty="0">
                    <a:latin typeface="微軟正黑體" panose="020B0604030504040204" pitchFamily="34" charset="-120"/>
                    <a:ea typeface="微軟正黑體" panose="020B0604030504040204" pitchFamily="34" charset="-120"/>
                    <a:cs typeface="Arial" pitchFamily="34" charset="0"/>
                  </a:rPr>
                  <a:t>？</a:t>
                </a:r>
              </a:p>
            </p:txBody>
          </p:sp>
        </p:grpSp>
      </p:grpSp>
      <p:grpSp>
        <p:nvGrpSpPr>
          <p:cNvPr id="5" name="群組 4">
            <a:extLst>
              <a:ext uri="{FF2B5EF4-FFF2-40B4-BE49-F238E27FC236}">
                <a16:creationId xmlns:a16="http://schemas.microsoft.com/office/drawing/2014/main" id="{10410258-C98C-0E55-E959-E523F539A494}"/>
              </a:ext>
            </a:extLst>
          </p:cNvPr>
          <p:cNvGrpSpPr/>
          <p:nvPr/>
        </p:nvGrpSpPr>
        <p:grpSpPr>
          <a:xfrm>
            <a:off x="8536429" y="2238236"/>
            <a:ext cx="6314484" cy="5484209"/>
            <a:chOff x="1891692" y="2313127"/>
            <a:chExt cx="6314484" cy="5484209"/>
          </a:xfrm>
        </p:grpSpPr>
        <p:grpSp>
          <p:nvGrpSpPr>
            <p:cNvPr id="16" name="群組 15">
              <a:extLst>
                <a:ext uri="{FF2B5EF4-FFF2-40B4-BE49-F238E27FC236}">
                  <a16:creationId xmlns:a16="http://schemas.microsoft.com/office/drawing/2014/main" id="{A6AF94AC-96BD-D595-CFC9-1472475E3721}"/>
                </a:ext>
              </a:extLst>
            </p:cNvPr>
            <p:cNvGrpSpPr/>
            <p:nvPr/>
          </p:nvGrpSpPr>
          <p:grpSpPr>
            <a:xfrm>
              <a:off x="1891692" y="2844336"/>
              <a:ext cx="6314484" cy="4953000"/>
              <a:chOff x="699922" y="817947"/>
              <a:chExt cx="2406063" cy="3097685"/>
            </a:xfrm>
          </p:grpSpPr>
          <p:sp>
            <p:nvSpPr>
              <p:cNvPr id="24" name="矩形 23">
                <a:extLst>
                  <a:ext uri="{FF2B5EF4-FFF2-40B4-BE49-F238E27FC236}">
                    <a16:creationId xmlns:a16="http://schemas.microsoft.com/office/drawing/2014/main" id="{F23AD9D0-0A98-4766-014B-6AA042887B54}"/>
                  </a:ext>
                </a:extLst>
              </p:cNvPr>
              <p:cNvSpPr/>
              <p:nvPr/>
            </p:nvSpPr>
            <p:spPr>
              <a:xfrm>
                <a:off x="699922" y="817947"/>
                <a:ext cx="2406063" cy="3097685"/>
              </a:xfrm>
              <a:prstGeom prst="rect">
                <a:avLst/>
              </a:prstGeom>
              <a:solidFill>
                <a:srgbClr val="BFDADF"/>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5" name="文字方塊 24">
                <a:extLst>
                  <a:ext uri="{FF2B5EF4-FFF2-40B4-BE49-F238E27FC236}">
                    <a16:creationId xmlns:a16="http://schemas.microsoft.com/office/drawing/2014/main" id="{879213FD-AC6A-9D1E-CFBC-7F81B04BEE10}"/>
                  </a:ext>
                </a:extLst>
              </p:cNvPr>
              <p:cNvSpPr txBox="1"/>
              <p:nvPr/>
            </p:nvSpPr>
            <p:spPr>
              <a:xfrm>
                <a:off x="794686" y="1092263"/>
                <a:ext cx="2216534" cy="1762151"/>
              </a:xfrm>
              <a:prstGeom prst="rect">
                <a:avLst/>
              </a:prstGeom>
              <a:noFill/>
            </p:spPr>
            <p:txBody>
              <a:bodyPr wrap="square" rtlCol="0">
                <a:spAutoFit/>
              </a:bodyPr>
              <a:lstStyle/>
              <a:p>
                <a:pPr algn="just">
                  <a:lnSpc>
                    <a:spcPts val="3600"/>
                  </a:lnSpc>
                </a:pPr>
                <a:r>
                  <a:rPr lang="zh-TW" altLang="en-US" sz="2400" b="1" dirty="0">
                    <a:latin typeface="微軟正黑體" panose="020B0604030504040204" pitchFamily="34" charset="-120"/>
                    <a:ea typeface="微軟正黑體" panose="020B0604030504040204" pitchFamily="34" charset="-120"/>
                  </a:rPr>
                  <a:t>「個別磋商條款」</a:t>
                </a:r>
                <a:r>
                  <a:rPr lang="zh-TW" altLang="en-US" sz="2400" b="1" dirty="0">
                    <a:solidFill>
                      <a:srgbClr val="FF0000"/>
                    </a:solidFill>
                    <a:latin typeface="微軟正黑體" panose="020B0604030504040204" pitchFamily="34" charset="-120"/>
                    <a:ea typeface="微軟正黑體" panose="020B0604030504040204" pitchFamily="34" charset="-120"/>
                  </a:rPr>
                  <a:t>將自預售屋簽約時起至取得使照核發期間所生土地增值稅，轉嫁消費者負擔</a:t>
                </a:r>
                <a:r>
                  <a:rPr lang="zh-TW" altLang="en-US" sz="2400" b="1" dirty="0">
                    <a:latin typeface="微軟正黑體" panose="020B0604030504040204" pitchFamily="34" charset="-120"/>
                    <a:ea typeface="微軟正黑體" panose="020B0604030504040204" pitchFamily="34" charset="-120"/>
                  </a:rPr>
                  <a:t>，顯然違反「預售屋買賣定型化契約應記載及不得記載事項」規定，明顯不利於消費者，依消保法第</a:t>
                </a:r>
                <a:r>
                  <a:rPr lang="en-US" altLang="zh-TW" sz="2400" b="1" dirty="0">
                    <a:latin typeface="微軟正黑體" panose="020B0604030504040204" pitchFamily="34" charset="-120"/>
                    <a:ea typeface="微軟正黑體" panose="020B0604030504040204" pitchFamily="34" charset="-120"/>
                  </a:rPr>
                  <a:t>17</a:t>
                </a:r>
                <a:r>
                  <a:rPr lang="zh-TW" altLang="en-US" sz="2400" b="1" dirty="0">
                    <a:latin typeface="微軟正黑體" panose="020B0604030504040204" pitchFamily="34" charset="-120"/>
                    <a:ea typeface="微軟正黑體" panose="020B0604030504040204" pitchFamily="34" charset="-120"/>
                  </a:rPr>
                  <a:t>條第</a:t>
                </a:r>
                <a:r>
                  <a:rPr lang="en-US" altLang="zh-TW" sz="2400" b="1" dirty="0">
                    <a:latin typeface="微軟正黑體" panose="020B0604030504040204" pitchFamily="34" charset="-120"/>
                    <a:ea typeface="微軟正黑體" panose="020B0604030504040204" pitchFamily="34" charset="-120"/>
                  </a:rPr>
                  <a:t>4 </a:t>
                </a:r>
                <a:r>
                  <a:rPr lang="zh-TW" altLang="en-US" sz="2400" b="1" dirty="0">
                    <a:latin typeface="微軟正黑體" panose="020B0604030504040204" pitchFamily="34" charset="-120"/>
                    <a:ea typeface="微軟正黑體" panose="020B0604030504040204" pitchFamily="34" charset="-120"/>
                  </a:rPr>
                  <a:t>項規定，系爭個別磋商條款應屬</a:t>
                </a:r>
                <a:r>
                  <a:rPr lang="zh-TW" altLang="en-US" sz="2400" b="1" dirty="0">
                    <a:solidFill>
                      <a:srgbClr val="FF0000"/>
                    </a:solidFill>
                    <a:latin typeface="微軟正黑體" panose="020B0604030504040204" pitchFamily="34" charset="-120"/>
                    <a:ea typeface="微軟正黑體" panose="020B0604030504040204" pitchFamily="34" charset="-120"/>
                  </a:rPr>
                  <a:t>無效</a:t>
                </a:r>
                <a:r>
                  <a:rPr lang="zh-TW" altLang="en-US" sz="2400" b="1" dirty="0">
                    <a:latin typeface="微軟正黑體" panose="020B0604030504040204" pitchFamily="34" charset="-120"/>
                    <a:ea typeface="微軟正黑體" panose="020B0604030504040204" pitchFamily="34" charset="-120"/>
                  </a:rPr>
                  <a:t>。</a:t>
                </a:r>
              </a:p>
            </p:txBody>
          </p:sp>
        </p:grpSp>
        <p:grpSp>
          <p:nvGrpSpPr>
            <p:cNvPr id="21" name="群組 20">
              <a:extLst>
                <a:ext uri="{FF2B5EF4-FFF2-40B4-BE49-F238E27FC236}">
                  <a16:creationId xmlns:a16="http://schemas.microsoft.com/office/drawing/2014/main" id="{851D19A1-B435-BF9C-D277-49AE21C51DB6}"/>
                </a:ext>
              </a:extLst>
            </p:cNvPr>
            <p:cNvGrpSpPr/>
            <p:nvPr/>
          </p:nvGrpSpPr>
          <p:grpSpPr>
            <a:xfrm>
              <a:off x="2616377" y="2313127"/>
              <a:ext cx="4865114" cy="661224"/>
              <a:chOff x="2772247" y="4039546"/>
              <a:chExt cx="4660012" cy="661224"/>
            </a:xfrm>
          </p:grpSpPr>
          <p:sp>
            <p:nvSpPr>
              <p:cNvPr id="22" name="矩形: 圓角 21">
                <a:extLst>
                  <a:ext uri="{FF2B5EF4-FFF2-40B4-BE49-F238E27FC236}">
                    <a16:creationId xmlns:a16="http://schemas.microsoft.com/office/drawing/2014/main" id="{8CB3376F-7A9C-765B-5E16-0D7B55161B2B}"/>
                  </a:ext>
                </a:extLst>
              </p:cNvPr>
              <p:cNvSpPr/>
              <p:nvPr/>
            </p:nvSpPr>
            <p:spPr>
              <a:xfrm>
                <a:off x="2772247" y="4039546"/>
                <a:ext cx="4660012" cy="661224"/>
              </a:xfrm>
              <a:prstGeom prst="roundRect">
                <a:avLst/>
              </a:prstGeom>
              <a:solidFill>
                <a:srgbClr val="60A5B0"/>
              </a:solidFill>
              <a:ln>
                <a:noFill/>
              </a:ln>
              <a:scene3d>
                <a:camera prst="orthographicFront"/>
                <a:lightRig rig="threePt" dir="t"/>
              </a:scene3d>
              <a:sp3d>
                <a:bevelT w="139700" h="139700" prst="divo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Text Placeholder 6">
                <a:extLst>
                  <a:ext uri="{FF2B5EF4-FFF2-40B4-BE49-F238E27FC236}">
                    <a16:creationId xmlns:a16="http://schemas.microsoft.com/office/drawing/2014/main" id="{C4B22C4C-DC3D-D3BC-F0CE-90B0F0761A4C}"/>
                  </a:ext>
                </a:extLst>
              </p:cNvPr>
              <p:cNvSpPr txBox="1">
                <a:spLocks/>
              </p:cNvSpPr>
              <p:nvPr/>
            </p:nvSpPr>
            <p:spPr>
              <a:xfrm>
                <a:off x="2813572" y="4097919"/>
                <a:ext cx="4299820" cy="342204"/>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56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個別磋商條款</a:t>
                </a:r>
                <a:r>
                  <a:rPr lang="zh-TW" altLang="en-US" sz="2800" b="1" dirty="0">
                    <a:solidFill>
                      <a:srgbClr val="FF0000"/>
                    </a:solidFill>
                    <a:latin typeface="微軟正黑體" panose="020B0604030504040204" pitchFamily="34" charset="-120"/>
                    <a:ea typeface="微軟正黑體" panose="020B0604030504040204" pitchFamily="34" charset="-120"/>
                    <a:cs typeface="Arial" pitchFamily="34" charset="0"/>
                  </a:rPr>
                  <a:t>轉嫁稅額</a:t>
                </a:r>
                <a:r>
                  <a:rPr lang="zh-TW" altLang="en-US" sz="2800" b="1" dirty="0">
                    <a:latin typeface="微軟正黑體" panose="020B0604030504040204" pitchFamily="34" charset="-120"/>
                    <a:ea typeface="微軟正黑體" panose="020B0604030504040204" pitchFamily="34" charset="-120"/>
                    <a:cs typeface="Arial" pitchFamily="34" charset="0"/>
                  </a:rPr>
                  <a:t>條款？</a:t>
                </a:r>
              </a:p>
            </p:txBody>
          </p:sp>
        </p:grpSp>
      </p:grpSp>
      <p:sp>
        <p:nvSpPr>
          <p:cNvPr id="26" name="投影片編號版面配置區 25">
            <a:extLst>
              <a:ext uri="{FF2B5EF4-FFF2-40B4-BE49-F238E27FC236}">
                <a16:creationId xmlns:a16="http://schemas.microsoft.com/office/drawing/2014/main" id="{2CFB1FA5-E34E-D65F-D8C8-26A83F4AB226}"/>
              </a:ext>
            </a:extLst>
          </p:cNvPr>
          <p:cNvSpPr>
            <a:spLocks noGrp="1"/>
          </p:cNvSpPr>
          <p:nvPr>
            <p:ph type="sldNum" sz="quarter" idx="12"/>
          </p:nvPr>
        </p:nvSpPr>
        <p:spPr/>
        <p:txBody>
          <a:bodyPr/>
          <a:lstStyle/>
          <a:p>
            <a:fld id="{D2ECEEA3-D42D-490E-AABA-CA4905357554}" type="slidenum">
              <a:rPr lang="zh-TW" altLang="en-US" smtClean="0"/>
              <a:t>21</a:t>
            </a:fld>
            <a:endParaRPr lang="zh-TW" altLang="en-US"/>
          </a:p>
        </p:txBody>
      </p:sp>
    </p:spTree>
    <p:extLst>
      <p:ext uri="{BB962C8B-B14F-4D97-AF65-F5344CB8AC3E}">
        <p14:creationId xmlns:p14="http://schemas.microsoft.com/office/powerpoint/2010/main" val="3187434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3865857" y="797738"/>
            <a:ext cx="8524285"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定型化契約法律效果與管制</a:t>
            </a:r>
          </a:p>
        </p:txBody>
      </p:sp>
      <p:grpSp>
        <p:nvGrpSpPr>
          <p:cNvPr id="12" name="群組 11">
            <a:extLst>
              <a:ext uri="{FF2B5EF4-FFF2-40B4-BE49-F238E27FC236}">
                <a16:creationId xmlns:a16="http://schemas.microsoft.com/office/drawing/2014/main" id="{92A16A2E-A030-F124-CC82-17EECE514EF6}"/>
              </a:ext>
            </a:extLst>
          </p:cNvPr>
          <p:cNvGrpSpPr/>
          <p:nvPr/>
        </p:nvGrpSpPr>
        <p:grpSpPr>
          <a:xfrm>
            <a:off x="1315608" y="2057400"/>
            <a:ext cx="6591600" cy="5742932"/>
            <a:chOff x="1404594" y="2057400"/>
            <a:chExt cx="6591600" cy="5742932"/>
          </a:xfrm>
        </p:grpSpPr>
        <p:grpSp>
          <p:nvGrpSpPr>
            <p:cNvPr id="9" name="群組 8">
              <a:extLst>
                <a:ext uri="{FF2B5EF4-FFF2-40B4-BE49-F238E27FC236}">
                  <a16:creationId xmlns:a16="http://schemas.microsoft.com/office/drawing/2014/main" id="{CF538943-3553-A456-282D-BE28EC94C745}"/>
                </a:ext>
              </a:extLst>
            </p:cNvPr>
            <p:cNvGrpSpPr/>
            <p:nvPr/>
          </p:nvGrpSpPr>
          <p:grpSpPr>
            <a:xfrm>
              <a:off x="1404594" y="2057400"/>
              <a:ext cx="6591600" cy="5742932"/>
              <a:chOff x="1035264" y="1953268"/>
              <a:chExt cx="6591600" cy="5742932"/>
            </a:xfrm>
          </p:grpSpPr>
          <p:sp>
            <p:nvSpPr>
              <p:cNvPr id="7" name="矩形 6">
                <a:extLst>
                  <a:ext uri="{FF2B5EF4-FFF2-40B4-BE49-F238E27FC236}">
                    <a16:creationId xmlns:a16="http://schemas.microsoft.com/office/drawing/2014/main" id="{E4390E19-BD22-FE08-DC21-11BD94497046}"/>
                  </a:ext>
                </a:extLst>
              </p:cNvPr>
              <p:cNvSpPr/>
              <p:nvPr/>
            </p:nvSpPr>
            <p:spPr>
              <a:xfrm>
                <a:off x="1035264" y="2968582"/>
                <a:ext cx="6591600" cy="4727618"/>
              </a:xfrm>
              <a:prstGeom prst="rect">
                <a:avLst/>
              </a:prstGeom>
              <a:solidFill>
                <a:srgbClr val="E4E9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904B4F64-9CBB-47DF-3BD2-8B40A0540E9E}"/>
                  </a:ext>
                </a:extLst>
              </p:cNvPr>
              <p:cNvGrpSpPr/>
              <p:nvPr/>
            </p:nvGrpSpPr>
            <p:grpSpPr>
              <a:xfrm>
                <a:off x="1035264" y="1953268"/>
                <a:ext cx="6591600" cy="1295400"/>
                <a:chOff x="1023594" y="2209800"/>
                <a:chExt cx="6591600" cy="1295400"/>
              </a:xfrm>
            </p:grpSpPr>
            <p:sp>
              <p:nvSpPr>
                <p:cNvPr id="2" name="矩形 1">
                  <a:extLst>
                    <a:ext uri="{FF2B5EF4-FFF2-40B4-BE49-F238E27FC236}">
                      <a16:creationId xmlns:a16="http://schemas.microsoft.com/office/drawing/2014/main" id="{1DFDD241-D1A1-E838-F9B9-4F414EA90615}"/>
                    </a:ext>
                  </a:extLst>
                </p:cNvPr>
                <p:cNvSpPr/>
                <p:nvPr/>
              </p:nvSpPr>
              <p:spPr>
                <a:xfrm>
                  <a:off x="1023594" y="2209800"/>
                  <a:ext cx="6591600" cy="1295400"/>
                </a:xfrm>
                <a:prstGeom prst="rect">
                  <a:avLst/>
                </a:prstGeom>
                <a:gradFill>
                  <a:gsLst>
                    <a:gs pos="0">
                      <a:schemeClr val="accent1">
                        <a:lumMod val="60000"/>
                        <a:lumOff val="40000"/>
                      </a:schemeClr>
                    </a:gs>
                    <a:gs pos="56000">
                      <a:schemeClr val="accent1">
                        <a:lumMod val="45000"/>
                        <a:lumOff val="55000"/>
                      </a:schemeClr>
                    </a:gs>
                    <a:gs pos="36000">
                      <a:schemeClr val="accent1">
                        <a:lumMod val="45000"/>
                        <a:lumOff val="55000"/>
                      </a:schemeClr>
                    </a:gs>
                    <a:gs pos="71000">
                      <a:schemeClr val="accent1">
                        <a:lumMod val="30000"/>
                        <a:lumOff val="7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Text Placeholder 6">
                  <a:extLst>
                    <a:ext uri="{FF2B5EF4-FFF2-40B4-BE49-F238E27FC236}">
                      <a16:creationId xmlns:a16="http://schemas.microsoft.com/office/drawing/2014/main" id="{C96401F8-25FF-8840-AF67-4D9AA81C4429}"/>
                    </a:ext>
                  </a:extLst>
                </p:cNvPr>
                <p:cNvSpPr txBox="1">
                  <a:spLocks/>
                </p:cNvSpPr>
                <p:nvPr/>
              </p:nvSpPr>
              <p:spPr>
                <a:xfrm>
                  <a:off x="2833493" y="2324099"/>
                  <a:ext cx="2971800" cy="10668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民事效果</a:t>
                  </a:r>
                  <a:endParaRPr lang="en-US" altLang="zh-TW" sz="2800" b="1" dirty="0">
                    <a:latin typeface="微軟正黑體" panose="020B0604030504040204" pitchFamily="34" charset="-120"/>
                    <a:ea typeface="微軟正黑體" panose="020B0604030504040204" pitchFamily="34" charset="-120"/>
                    <a:cs typeface="Arial" pitchFamily="34" charset="0"/>
                  </a:endParaRPr>
                </a:p>
                <a:p>
                  <a:pPr marL="0" indent="0" algn="ctr">
                    <a:lnSpc>
                      <a:spcPts val="3300"/>
                    </a:lnSpc>
                    <a:spcBef>
                      <a:spcPts val="600"/>
                    </a:spcBef>
                    <a:buNone/>
                  </a:pPr>
                  <a:r>
                    <a:rPr lang="en-US" altLang="zh-TW" sz="2800" b="1" dirty="0">
                      <a:latin typeface="微軟正黑體" panose="020B0604030504040204" pitchFamily="34" charset="-120"/>
                      <a:ea typeface="微軟正黑體" panose="020B0604030504040204" pitchFamily="34" charset="-120"/>
                      <a:cs typeface="Arial" pitchFamily="34" charset="0"/>
                    </a:rPr>
                    <a:t>(</a:t>
                  </a:r>
                  <a:r>
                    <a:rPr lang="zh-TW" altLang="en-US" sz="2800" b="1" dirty="0">
                      <a:latin typeface="微軟正黑體" panose="020B0604030504040204" pitchFamily="34" charset="-120"/>
                      <a:ea typeface="微軟正黑體" panose="020B0604030504040204" pitchFamily="34" charset="-120"/>
                      <a:cs typeface="Arial" pitchFamily="34" charset="0"/>
                    </a:rPr>
                    <a:t>消保法第</a:t>
                  </a:r>
                  <a:r>
                    <a:rPr lang="en-US" altLang="zh-TW" sz="2800" b="1" dirty="0">
                      <a:latin typeface="微軟正黑體" panose="020B0604030504040204" pitchFamily="34" charset="-120"/>
                      <a:ea typeface="微軟正黑體" panose="020B0604030504040204" pitchFamily="34" charset="-120"/>
                      <a:cs typeface="Arial" pitchFamily="34" charset="0"/>
                    </a:rPr>
                    <a:t>17</a:t>
                  </a:r>
                  <a:r>
                    <a:rPr lang="zh-TW" altLang="en-US" sz="2800" b="1" dirty="0">
                      <a:latin typeface="微軟正黑體" panose="020B0604030504040204" pitchFamily="34" charset="-120"/>
                      <a:ea typeface="微軟正黑體" panose="020B0604030504040204" pitchFamily="34" charset="-120"/>
                      <a:cs typeface="Arial" pitchFamily="34" charset="0"/>
                    </a:rPr>
                    <a:t>條</a:t>
                  </a:r>
                  <a:r>
                    <a:rPr lang="en-US" altLang="zh-TW" sz="2800" b="1" dirty="0">
                      <a:latin typeface="微軟正黑體" panose="020B0604030504040204" pitchFamily="34" charset="-120"/>
                      <a:ea typeface="微軟正黑體" panose="020B0604030504040204" pitchFamily="34" charset="-120"/>
                      <a:cs typeface="Arial" pitchFamily="34" charset="0"/>
                    </a:rPr>
                    <a:t>)</a:t>
                  </a:r>
                </a:p>
              </p:txBody>
            </p:sp>
          </p:grpSp>
        </p:grpSp>
        <p:sp>
          <p:nvSpPr>
            <p:cNvPr id="11" name="文字方塊 10">
              <a:extLst>
                <a:ext uri="{FF2B5EF4-FFF2-40B4-BE49-F238E27FC236}">
                  <a16:creationId xmlns:a16="http://schemas.microsoft.com/office/drawing/2014/main" id="{1ED0F653-C08A-5FDB-ADC9-8D80429E40DE}"/>
                </a:ext>
              </a:extLst>
            </p:cNvPr>
            <p:cNvSpPr txBox="1"/>
            <p:nvPr/>
          </p:nvSpPr>
          <p:spPr>
            <a:xfrm>
              <a:off x="1534146" y="3682979"/>
              <a:ext cx="6332495" cy="3452355"/>
            </a:xfrm>
            <a:prstGeom prst="rect">
              <a:avLst/>
            </a:prstGeom>
            <a:noFill/>
          </p:spPr>
          <p:txBody>
            <a:bodyPr wrap="square" rtlCol="0">
              <a:spAutoFit/>
            </a:bodyPr>
            <a:lstStyle/>
            <a:p>
              <a:pPr marL="285750" indent="-285750" algn="just">
                <a:lnSpc>
                  <a:spcPts val="3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中央主管機關得選擇特定行業，擬訂其定型化契約應記載或不得記載事項，報請行政院核定後公告之。</a:t>
              </a:r>
              <a:endParaRPr lang="en-US" altLang="zh-TW" sz="2400" b="1" dirty="0">
                <a:latin typeface="微軟正黑體" panose="020B0604030504040204" pitchFamily="34" charset="-120"/>
                <a:ea typeface="微軟正黑體" panose="020B0604030504040204" pitchFamily="34" charset="-120"/>
              </a:endParaRPr>
            </a:p>
            <a:p>
              <a:pPr marL="285750" indent="-285750" algn="just">
                <a:lnSpc>
                  <a:spcPts val="3800"/>
                </a:lnSpc>
                <a:buClr>
                  <a:schemeClr val="tx1"/>
                </a:buClr>
                <a:buFont typeface="Arial" panose="020B0604020202020204" pitchFamily="34" charset="0"/>
                <a:buChar char="•"/>
              </a:pPr>
              <a:r>
                <a:rPr lang="zh-TW" altLang="en-US" sz="2400" b="1" dirty="0">
                  <a:solidFill>
                    <a:srgbClr val="FF0000"/>
                  </a:solidFill>
                  <a:latin typeface="微軟正黑體" panose="020B0604030504040204" pitchFamily="34" charset="-120"/>
                  <a:ea typeface="微軟正黑體" panose="020B0604030504040204" pitchFamily="34" charset="-120"/>
                </a:rPr>
                <a:t>違反</a:t>
              </a:r>
              <a:r>
                <a:rPr lang="zh-TW" altLang="en-US" sz="2400" b="1" dirty="0">
                  <a:latin typeface="微軟正黑體" panose="020B0604030504040204" pitchFamily="34" charset="-120"/>
                  <a:ea typeface="微軟正黑體" panose="020B0604030504040204" pitchFamily="34" charset="-120"/>
                </a:rPr>
                <a:t>中央主管機關</a:t>
              </a:r>
              <a:r>
                <a:rPr lang="zh-TW" altLang="en-US" sz="2400" b="1" dirty="0">
                  <a:solidFill>
                    <a:srgbClr val="FF0000"/>
                  </a:solidFill>
                  <a:latin typeface="微軟正黑體" panose="020B0604030504040204" pitchFamily="34" charset="-120"/>
                  <a:ea typeface="微軟正黑體" panose="020B0604030504040204" pitchFamily="34" charset="-120"/>
                </a:rPr>
                <a:t>公告</a:t>
              </a:r>
              <a:r>
                <a:rPr lang="zh-TW" altLang="en-US" sz="2400" b="1" dirty="0">
                  <a:latin typeface="微軟正黑體" panose="020B0604030504040204" pitchFamily="34" charset="-120"/>
                  <a:ea typeface="微軟正黑體" panose="020B0604030504040204" pitchFamily="34" charset="-120"/>
                </a:rPr>
                <a:t>之定型化契約，其定型化契約條款</a:t>
              </a:r>
              <a:r>
                <a:rPr lang="zh-TW" altLang="en-US" sz="2400" b="1" dirty="0">
                  <a:solidFill>
                    <a:srgbClr val="FF0000"/>
                  </a:solidFill>
                  <a:latin typeface="微軟正黑體" panose="020B0604030504040204" pitchFamily="34" charset="-120"/>
                  <a:ea typeface="微軟正黑體" panose="020B0604030504040204" pitchFamily="34" charset="-120"/>
                </a:rPr>
                <a:t>無效</a:t>
              </a:r>
              <a:r>
                <a:rPr lang="zh-TW" altLang="en-US" sz="2400" b="1" dirty="0">
                  <a:latin typeface="微軟正黑體" panose="020B0604030504040204" pitchFamily="34" charset="-120"/>
                  <a:ea typeface="微軟正黑體" panose="020B0604030504040204" pitchFamily="34" charset="-120"/>
                </a:rPr>
                <a:t>。</a:t>
              </a:r>
            </a:p>
            <a:p>
              <a:pPr marL="285750" indent="-285750" algn="just">
                <a:lnSpc>
                  <a:spcPts val="3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公告應記載之事項，</a:t>
              </a:r>
              <a:r>
                <a:rPr lang="zh-TW" altLang="en-US" sz="2400" b="1" dirty="0">
                  <a:solidFill>
                    <a:srgbClr val="0070C0"/>
                  </a:solidFill>
                  <a:latin typeface="微軟正黑體" panose="020B0604030504040204" pitchFamily="34" charset="-120"/>
                  <a:ea typeface="微軟正黑體" panose="020B0604030504040204" pitchFamily="34" charset="-120"/>
                </a:rPr>
                <a:t>雖未</a:t>
              </a:r>
              <a:r>
                <a:rPr lang="zh-TW" altLang="en-US" sz="2400" b="1" dirty="0">
                  <a:latin typeface="微軟正黑體" panose="020B0604030504040204" pitchFamily="34" charset="-120"/>
                  <a:ea typeface="微軟正黑體" panose="020B0604030504040204" pitchFamily="34" charset="-120"/>
                </a:rPr>
                <a:t>經</a:t>
              </a:r>
              <a:r>
                <a:rPr lang="zh-TW" altLang="en-US" sz="2400" b="1" dirty="0">
                  <a:solidFill>
                    <a:srgbClr val="0070C0"/>
                  </a:solidFill>
                  <a:latin typeface="微軟正黑體" panose="020B0604030504040204" pitchFamily="34" charset="-120"/>
                  <a:ea typeface="微軟正黑體" panose="020B0604030504040204" pitchFamily="34" charset="-120"/>
                </a:rPr>
                <a:t>記載於</a:t>
              </a:r>
              <a:r>
                <a:rPr lang="zh-TW" altLang="en-US" sz="2400" b="1" dirty="0">
                  <a:latin typeface="微軟正黑體" panose="020B0604030504040204" pitchFamily="34" charset="-120"/>
                  <a:ea typeface="微軟正黑體" panose="020B0604030504040204" pitchFamily="34" charset="-120"/>
                </a:rPr>
                <a:t>定型化</a:t>
              </a:r>
              <a:r>
                <a:rPr lang="zh-TW" altLang="en-US" sz="2400" b="1" dirty="0">
                  <a:solidFill>
                    <a:srgbClr val="0070C0"/>
                  </a:solidFill>
                  <a:latin typeface="微軟正黑體" panose="020B0604030504040204" pitchFamily="34" charset="-120"/>
                  <a:ea typeface="微軟正黑體" panose="020B0604030504040204" pitchFamily="34" charset="-120"/>
                </a:rPr>
                <a:t>契約</a:t>
              </a:r>
              <a:r>
                <a:rPr lang="zh-TW" altLang="en-US" sz="2400" b="1" dirty="0">
                  <a:latin typeface="微軟正黑體" panose="020B0604030504040204" pitchFamily="34" charset="-120"/>
                  <a:ea typeface="微軟正黑體" panose="020B0604030504040204" pitchFamily="34" charset="-120"/>
                </a:rPr>
                <a:t>，</a:t>
              </a:r>
              <a:r>
                <a:rPr lang="zh-TW" altLang="en-US" sz="2400" b="1" dirty="0">
                  <a:solidFill>
                    <a:srgbClr val="0070C0"/>
                  </a:solidFill>
                  <a:latin typeface="微軟正黑體" panose="020B0604030504040204" pitchFamily="34" charset="-120"/>
                  <a:ea typeface="微軟正黑體" panose="020B0604030504040204" pitchFamily="34" charset="-120"/>
                </a:rPr>
                <a:t>仍構成契約之內容</a:t>
              </a:r>
              <a:r>
                <a:rPr lang="zh-TW" altLang="en-US" sz="2400" b="1" dirty="0">
                  <a:latin typeface="微軟正黑體" panose="020B0604030504040204" pitchFamily="34" charset="-120"/>
                  <a:ea typeface="微軟正黑體" panose="020B0604030504040204" pitchFamily="34" charset="-120"/>
                </a:rPr>
                <a:t>。</a:t>
              </a:r>
            </a:p>
          </p:txBody>
        </p:sp>
      </p:grpSp>
      <p:grpSp>
        <p:nvGrpSpPr>
          <p:cNvPr id="15" name="群組 14">
            <a:extLst>
              <a:ext uri="{FF2B5EF4-FFF2-40B4-BE49-F238E27FC236}">
                <a16:creationId xmlns:a16="http://schemas.microsoft.com/office/drawing/2014/main" id="{9995BA79-9A3D-4C9E-1F1F-E67978D65BD7}"/>
              </a:ext>
            </a:extLst>
          </p:cNvPr>
          <p:cNvGrpSpPr/>
          <p:nvPr/>
        </p:nvGrpSpPr>
        <p:grpSpPr>
          <a:xfrm>
            <a:off x="8585200" y="2057400"/>
            <a:ext cx="6608118" cy="5742933"/>
            <a:chOff x="2014838" y="2057399"/>
            <a:chExt cx="6608118" cy="5742933"/>
          </a:xfrm>
        </p:grpSpPr>
        <p:grpSp>
          <p:nvGrpSpPr>
            <p:cNvPr id="20" name="群組 19">
              <a:extLst>
                <a:ext uri="{FF2B5EF4-FFF2-40B4-BE49-F238E27FC236}">
                  <a16:creationId xmlns:a16="http://schemas.microsoft.com/office/drawing/2014/main" id="{616A05BA-33BF-CE3E-2877-6382D5CFCBCA}"/>
                </a:ext>
              </a:extLst>
            </p:cNvPr>
            <p:cNvGrpSpPr/>
            <p:nvPr/>
          </p:nvGrpSpPr>
          <p:grpSpPr>
            <a:xfrm>
              <a:off x="2032000" y="2057399"/>
              <a:ext cx="6590956" cy="5742933"/>
              <a:chOff x="1662670" y="1953267"/>
              <a:chExt cx="6590956" cy="5742933"/>
            </a:xfrm>
          </p:grpSpPr>
          <p:sp>
            <p:nvSpPr>
              <p:cNvPr id="27" name="矩形 26">
                <a:extLst>
                  <a:ext uri="{FF2B5EF4-FFF2-40B4-BE49-F238E27FC236}">
                    <a16:creationId xmlns:a16="http://schemas.microsoft.com/office/drawing/2014/main" id="{E63A35CA-6D28-B4A2-B854-2B905B37F6C9}"/>
                  </a:ext>
                </a:extLst>
              </p:cNvPr>
              <p:cNvSpPr/>
              <p:nvPr/>
            </p:nvSpPr>
            <p:spPr>
              <a:xfrm>
                <a:off x="1662670" y="2968582"/>
                <a:ext cx="6590956" cy="4727618"/>
              </a:xfrm>
              <a:prstGeom prst="rect">
                <a:avLst/>
              </a:prstGeom>
              <a:solidFill>
                <a:srgbClr val="EB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28" name="群組 27">
                <a:extLst>
                  <a:ext uri="{FF2B5EF4-FFF2-40B4-BE49-F238E27FC236}">
                    <a16:creationId xmlns:a16="http://schemas.microsoft.com/office/drawing/2014/main" id="{33C6FCB2-4B22-CB0F-D484-445793FF66E4}"/>
                  </a:ext>
                </a:extLst>
              </p:cNvPr>
              <p:cNvGrpSpPr/>
              <p:nvPr/>
            </p:nvGrpSpPr>
            <p:grpSpPr>
              <a:xfrm>
                <a:off x="1662670" y="1953267"/>
                <a:ext cx="6590956" cy="1295401"/>
                <a:chOff x="1651000" y="2209799"/>
                <a:chExt cx="6590956" cy="1295401"/>
              </a:xfrm>
            </p:grpSpPr>
            <p:sp>
              <p:nvSpPr>
                <p:cNvPr id="29" name="矩形 28">
                  <a:extLst>
                    <a:ext uri="{FF2B5EF4-FFF2-40B4-BE49-F238E27FC236}">
                      <a16:creationId xmlns:a16="http://schemas.microsoft.com/office/drawing/2014/main" id="{1FEFAF61-F2BA-3D3C-B43B-3ADB994439E6}"/>
                    </a:ext>
                  </a:extLst>
                </p:cNvPr>
                <p:cNvSpPr/>
                <p:nvPr/>
              </p:nvSpPr>
              <p:spPr>
                <a:xfrm>
                  <a:off x="1651000" y="2209800"/>
                  <a:ext cx="6590956" cy="1295400"/>
                </a:xfrm>
                <a:prstGeom prst="rect">
                  <a:avLst/>
                </a:prstGeom>
                <a:gradFill>
                  <a:gsLst>
                    <a:gs pos="0">
                      <a:schemeClr val="accent5"/>
                    </a:gs>
                    <a:gs pos="56000">
                      <a:schemeClr val="accent5">
                        <a:lumMod val="40000"/>
                        <a:lumOff val="60000"/>
                      </a:schemeClr>
                    </a:gs>
                    <a:gs pos="36000">
                      <a:schemeClr val="accent5">
                        <a:lumMod val="60000"/>
                        <a:lumOff val="40000"/>
                      </a:schemeClr>
                    </a:gs>
                    <a:gs pos="71000">
                      <a:schemeClr val="accent5">
                        <a:lumMod val="20000"/>
                        <a:lumOff val="8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60A5B0"/>
                    </a:solidFill>
                  </a:endParaRPr>
                </a:p>
              </p:txBody>
            </p:sp>
            <p:sp>
              <p:nvSpPr>
                <p:cNvPr id="30" name="Text Placeholder 6">
                  <a:extLst>
                    <a:ext uri="{FF2B5EF4-FFF2-40B4-BE49-F238E27FC236}">
                      <a16:creationId xmlns:a16="http://schemas.microsoft.com/office/drawing/2014/main" id="{B8C850FE-E14E-5CA9-81BD-2FCE99D4DAE2}"/>
                    </a:ext>
                  </a:extLst>
                </p:cNvPr>
                <p:cNvSpPr txBox="1">
                  <a:spLocks/>
                </p:cNvSpPr>
                <p:nvPr/>
              </p:nvSpPr>
              <p:spPr>
                <a:xfrm>
                  <a:off x="2131198" y="2209799"/>
                  <a:ext cx="5821792" cy="1295401"/>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行政管制</a:t>
                  </a:r>
                </a:p>
                <a:p>
                  <a:pPr marL="0" indent="0" algn="ctr">
                    <a:lnSpc>
                      <a:spcPts val="3300"/>
                    </a:lnSpc>
                    <a:spcBef>
                      <a:spcPts val="600"/>
                    </a:spcBef>
                    <a:buNone/>
                  </a:pPr>
                  <a:r>
                    <a:rPr lang="en-US" altLang="zh-TW" sz="2800" b="1" dirty="0">
                      <a:latin typeface="微軟正黑體" panose="020B0604030504040204" pitchFamily="34" charset="-120"/>
                      <a:ea typeface="微軟正黑體" panose="020B0604030504040204" pitchFamily="34" charset="-120"/>
                      <a:cs typeface="Arial" pitchFamily="34" charset="0"/>
                    </a:rPr>
                    <a:t>(</a:t>
                  </a:r>
                  <a:r>
                    <a:rPr lang="zh-TW" altLang="en-US" sz="2800" b="1" dirty="0">
                      <a:latin typeface="微軟正黑體" panose="020B0604030504040204" pitchFamily="34" charset="-120"/>
                      <a:ea typeface="微軟正黑體" panose="020B0604030504040204" pitchFamily="34" charset="-120"/>
                      <a:cs typeface="Arial" pitchFamily="34" charset="0"/>
                    </a:rPr>
                    <a:t>消保法第</a:t>
                  </a:r>
                  <a:r>
                    <a:rPr lang="en-US" altLang="zh-TW" sz="2800" b="1" dirty="0">
                      <a:latin typeface="微軟正黑體" panose="020B0604030504040204" pitchFamily="34" charset="-120"/>
                      <a:ea typeface="微軟正黑體" panose="020B0604030504040204" pitchFamily="34" charset="-120"/>
                      <a:cs typeface="Arial" pitchFamily="34" charset="0"/>
                    </a:rPr>
                    <a:t>56-1</a:t>
                  </a:r>
                  <a:r>
                    <a:rPr lang="zh-TW" altLang="en-US" sz="2800" b="1" dirty="0">
                      <a:latin typeface="微軟正黑體" panose="020B0604030504040204" pitchFamily="34" charset="-120"/>
                      <a:ea typeface="微軟正黑體" panose="020B0604030504040204" pitchFamily="34" charset="-120"/>
                      <a:cs typeface="Arial" pitchFamily="34" charset="0"/>
                    </a:rPr>
                    <a:t>條、平權第</a:t>
                  </a:r>
                  <a:r>
                    <a:rPr lang="en-US" altLang="zh-TW" sz="2800" b="1" dirty="0">
                      <a:latin typeface="微軟正黑體" panose="020B0604030504040204" pitchFamily="34" charset="-120"/>
                      <a:ea typeface="微軟正黑體" panose="020B0604030504040204" pitchFamily="34" charset="-120"/>
                      <a:cs typeface="Arial" pitchFamily="34" charset="0"/>
                    </a:rPr>
                    <a:t>81</a:t>
                  </a:r>
                  <a:r>
                    <a:rPr lang="zh-TW" altLang="en-US" sz="2800" b="1" dirty="0">
                      <a:latin typeface="微軟正黑體" panose="020B0604030504040204" pitchFamily="34" charset="-120"/>
                      <a:ea typeface="微軟正黑體" panose="020B0604030504040204" pitchFamily="34" charset="-120"/>
                      <a:cs typeface="Arial" pitchFamily="34" charset="0"/>
                    </a:rPr>
                    <a:t>條之</a:t>
                  </a:r>
                  <a:r>
                    <a:rPr lang="en-US" altLang="zh-TW" sz="2800" b="1" dirty="0">
                      <a:latin typeface="微軟正黑體" panose="020B0604030504040204" pitchFamily="34" charset="-120"/>
                      <a:ea typeface="微軟正黑體" panose="020B0604030504040204" pitchFamily="34" charset="-120"/>
                      <a:cs typeface="Arial" pitchFamily="34" charset="0"/>
                    </a:rPr>
                    <a:t>2)</a:t>
                  </a:r>
                </a:p>
              </p:txBody>
            </p:sp>
          </p:grpSp>
        </p:grpSp>
        <p:sp>
          <p:nvSpPr>
            <p:cNvPr id="26" name="文字方塊 25">
              <a:extLst>
                <a:ext uri="{FF2B5EF4-FFF2-40B4-BE49-F238E27FC236}">
                  <a16:creationId xmlns:a16="http://schemas.microsoft.com/office/drawing/2014/main" id="{96638EE0-BBC7-271E-D2BC-13432F262AFF}"/>
                </a:ext>
              </a:extLst>
            </p:cNvPr>
            <p:cNvSpPr txBox="1"/>
            <p:nvPr/>
          </p:nvSpPr>
          <p:spPr>
            <a:xfrm>
              <a:off x="2014838" y="3502558"/>
              <a:ext cx="6590956" cy="4090351"/>
            </a:xfrm>
            <a:prstGeom prst="rect">
              <a:avLst/>
            </a:prstGeom>
            <a:noFill/>
          </p:spPr>
          <p:txBody>
            <a:bodyPr wrap="square" rtlCol="0">
              <a:spAutoFit/>
            </a:bodyPr>
            <a:lstStyle/>
            <a:p>
              <a:pPr marL="28575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消保法第</a:t>
              </a:r>
              <a:r>
                <a:rPr lang="en-US" altLang="zh-TW" sz="2300" b="1" dirty="0">
                  <a:latin typeface="微軟正黑體" panose="020B0604030504040204" pitchFamily="34" charset="-120"/>
                  <a:ea typeface="微軟正黑體" panose="020B0604030504040204" pitchFamily="34" charset="-120"/>
                </a:rPr>
                <a:t>56-1</a:t>
              </a:r>
              <a:r>
                <a:rPr lang="zh-TW" altLang="en-US" sz="2300" b="1" dirty="0">
                  <a:latin typeface="微軟正黑體" panose="020B0604030504040204" pitchFamily="34" charset="-120"/>
                  <a:ea typeface="微軟正黑體" panose="020B0604030504040204" pitchFamily="34" charset="-120"/>
                </a:rPr>
                <a:t>條：</a:t>
              </a:r>
              <a:r>
                <a:rPr lang="zh-TW" altLang="en-US" sz="2300" b="1" dirty="0">
                  <a:solidFill>
                    <a:srgbClr val="FF0000"/>
                  </a:solidFill>
                  <a:latin typeface="微軟正黑體" panose="020B0604030504040204" pitchFamily="34" charset="-120"/>
                  <a:ea typeface="微軟正黑體" panose="020B0604030504040204" pitchFamily="34" charset="-120"/>
                </a:rPr>
                <a:t>違反</a:t>
              </a:r>
              <a:r>
                <a:rPr lang="zh-TW" altLang="en-US" sz="2300" b="1" dirty="0">
                  <a:latin typeface="微軟正黑體" panose="020B0604030504040204" pitchFamily="34" charset="-120"/>
                  <a:ea typeface="微軟正黑體" panose="020B0604030504040204" pitchFamily="34" charset="-120"/>
                </a:rPr>
                <a:t>中央主管機關公告之應記載或不得記載事項者，</a:t>
              </a:r>
              <a:r>
                <a:rPr lang="zh-TW" altLang="en-US" sz="2300" b="1" dirty="0">
                  <a:solidFill>
                    <a:srgbClr val="0070C0"/>
                  </a:solidFill>
                  <a:latin typeface="微軟正黑體" panose="020B0604030504040204" pitchFamily="34" charset="-120"/>
                  <a:ea typeface="微軟正黑體" panose="020B0604030504040204" pitchFamily="34" charset="-120"/>
                </a:rPr>
                <a:t>除法律另有處罰規定外</a:t>
              </a:r>
              <a:r>
                <a:rPr lang="zh-TW" altLang="en-US" sz="2300" b="1" dirty="0">
                  <a:latin typeface="微軟正黑體" panose="020B0604030504040204" pitchFamily="34" charset="-120"/>
                  <a:ea typeface="微軟正黑體" panose="020B0604030504040204" pitchFamily="34" charset="-120"/>
                </a:rPr>
                <a:t>，經</a:t>
              </a:r>
              <a:r>
                <a:rPr lang="zh-TW" altLang="en-US" sz="2300" b="1" dirty="0">
                  <a:solidFill>
                    <a:srgbClr val="FF0000"/>
                  </a:solidFill>
                  <a:latin typeface="微軟正黑體" panose="020B0604030504040204" pitchFamily="34" charset="-120"/>
                  <a:ea typeface="微軟正黑體" panose="020B0604030504040204" pitchFamily="34" charset="-120"/>
                </a:rPr>
                <a:t>限改</a:t>
              </a:r>
              <a:r>
                <a:rPr lang="zh-TW" altLang="en-US" sz="2300" b="1" dirty="0">
                  <a:latin typeface="微軟正黑體" panose="020B0604030504040204" pitchFamily="34" charset="-120"/>
                  <a:ea typeface="微軟正黑體" panose="020B0604030504040204" pitchFamily="34" charset="-120"/>
                </a:rPr>
                <a:t>而屆期不改正者，</a:t>
              </a:r>
              <a:r>
                <a:rPr lang="zh-TW" altLang="en-US" sz="2300" b="1" dirty="0">
                  <a:solidFill>
                    <a:srgbClr val="FF0000"/>
                  </a:solidFill>
                  <a:latin typeface="微軟正黑體" panose="020B0604030504040204" pitchFamily="34" charset="-120"/>
                  <a:ea typeface="微軟正黑體" panose="020B0604030504040204" pitchFamily="34" charset="-120"/>
                </a:rPr>
                <a:t>處</a:t>
              </a:r>
              <a:r>
                <a:rPr lang="en-US" altLang="zh-TW" sz="2300" b="1" dirty="0">
                  <a:solidFill>
                    <a:srgbClr val="FF0000"/>
                  </a:solidFill>
                  <a:latin typeface="微軟正黑體" panose="020B0604030504040204" pitchFamily="34" charset="-120"/>
                  <a:ea typeface="微軟正黑體" panose="020B0604030504040204" pitchFamily="34" charset="-120"/>
                </a:rPr>
                <a:t>3</a:t>
              </a:r>
              <a:r>
                <a:rPr lang="zh-TW" altLang="en-US" sz="2300" b="1" dirty="0">
                  <a:solidFill>
                    <a:srgbClr val="FF0000"/>
                  </a:solidFill>
                  <a:latin typeface="微軟正黑體" panose="020B0604030504040204" pitchFamily="34" charset="-120"/>
                  <a:ea typeface="微軟正黑體" panose="020B0604030504040204" pitchFamily="34" charset="-120"/>
                </a:rPr>
                <a:t>萬元</a:t>
              </a:r>
              <a:r>
                <a:rPr lang="en-US" altLang="zh-TW" sz="2300" b="1" dirty="0">
                  <a:solidFill>
                    <a:srgbClr val="FF0000"/>
                  </a:solidFill>
                  <a:latin typeface="微軟正黑體" panose="020B0604030504040204" pitchFamily="34" charset="-120"/>
                  <a:ea typeface="微軟正黑體" panose="020B0604030504040204" pitchFamily="34" charset="-120"/>
                </a:rPr>
                <a:t>~30</a:t>
              </a:r>
              <a:r>
                <a:rPr lang="zh-TW" altLang="en-US" sz="2300" b="1" dirty="0">
                  <a:solidFill>
                    <a:srgbClr val="FF0000"/>
                  </a:solidFill>
                  <a:latin typeface="微軟正黑體" panose="020B0604030504040204" pitchFamily="34" charset="-120"/>
                  <a:ea typeface="微軟正黑體" panose="020B0604030504040204" pitchFamily="34" charset="-120"/>
                </a:rPr>
                <a:t>萬元罰鍰</a:t>
              </a:r>
              <a:r>
                <a:rPr lang="zh-TW" altLang="en-US" sz="2300" b="1" dirty="0">
                  <a:latin typeface="微軟正黑體" panose="020B0604030504040204" pitchFamily="34" charset="-120"/>
                  <a:ea typeface="微軟正黑體" panose="020B0604030504040204" pitchFamily="34" charset="-120"/>
                </a:rPr>
                <a:t>；經再次限改而屆期不改正者，</a:t>
              </a:r>
              <a:r>
                <a:rPr lang="zh-TW" altLang="en-US" sz="2300" b="1" dirty="0">
                  <a:solidFill>
                    <a:srgbClr val="FF0000"/>
                  </a:solidFill>
                  <a:latin typeface="微軟正黑體" panose="020B0604030504040204" pitchFamily="34" charset="-120"/>
                  <a:ea typeface="微軟正黑體" panose="020B0604030504040204" pitchFamily="34" charset="-120"/>
                </a:rPr>
                <a:t>處</a:t>
              </a:r>
              <a:r>
                <a:rPr lang="en-US" altLang="zh-TW" sz="2300" b="1" dirty="0">
                  <a:solidFill>
                    <a:srgbClr val="FF0000"/>
                  </a:solidFill>
                  <a:latin typeface="微軟正黑體" panose="020B0604030504040204" pitchFamily="34" charset="-120"/>
                  <a:ea typeface="微軟正黑體" panose="020B0604030504040204" pitchFamily="34" charset="-120"/>
                </a:rPr>
                <a:t>5</a:t>
              </a:r>
              <a:r>
                <a:rPr lang="zh-TW" altLang="en-US" sz="2300" b="1" dirty="0">
                  <a:solidFill>
                    <a:srgbClr val="FF0000"/>
                  </a:solidFill>
                  <a:latin typeface="微軟正黑體" panose="020B0604030504040204" pitchFamily="34" charset="-120"/>
                  <a:ea typeface="微軟正黑體" panose="020B0604030504040204" pitchFamily="34" charset="-120"/>
                </a:rPr>
                <a:t>萬元</a:t>
              </a:r>
              <a:r>
                <a:rPr lang="en-US" altLang="zh-TW" sz="2300" b="1" dirty="0">
                  <a:solidFill>
                    <a:srgbClr val="FF0000"/>
                  </a:solidFill>
                  <a:latin typeface="微軟正黑體" panose="020B0604030504040204" pitchFamily="34" charset="-120"/>
                  <a:ea typeface="微軟正黑體" panose="020B0604030504040204" pitchFamily="34" charset="-120"/>
                </a:rPr>
                <a:t>~50</a:t>
              </a:r>
              <a:r>
                <a:rPr lang="zh-TW" altLang="en-US" sz="2300" b="1" dirty="0">
                  <a:solidFill>
                    <a:srgbClr val="FF0000"/>
                  </a:solidFill>
                  <a:latin typeface="微軟正黑體" panose="020B0604030504040204" pitchFamily="34" charset="-120"/>
                  <a:ea typeface="微軟正黑體" panose="020B0604030504040204" pitchFamily="34" charset="-120"/>
                </a:rPr>
                <a:t>萬元罰鍰，並得按次處罰</a:t>
              </a:r>
              <a:r>
                <a:rPr lang="zh-TW" altLang="en-US" sz="2300" b="1" dirty="0">
                  <a:latin typeface="微軟正黑體" panose="020B0604030504040204" pitchFamily="34" charset="-120"/>
                  <a:ea typeface="微軟正黑體" panose="020B0604030504040204" pitchFamily="34" charset="-120"/>
                </a:rPr>
                <a:t>。</a:t>
              </a:r>
            </a:p>
            <a:p>
              <a:pPr marL="28575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平權條例第</a:t>
              </a:r>
              <a:r>
                <a:rPr lang="en-US" altLang="zh-TW" sz="2300" b="1" dirty="0">
                  <a:latin typeface="微軟正黑體" panose="020B0604030504040204" pitchFamily="34" charset="-120"/>
                  <a:ea typeface="微軟正黑體" panose="020B0604030504040204" pitchFamily="34" charset="-120"/>
                </a:rPr>
                <a:t>81</a:t>
              </a:r>
              <a:r>
                <a:rPr lang="zh-TW" altLang="en-US" sz="2300" b="1" dirty="0">
                  <a:latin typeface="微軟正黑體" panose="020B0604030504040204" pitchFamily="34" charset="-120"/>
                  <a:ea typeface="微軟正黑體" panose="020B0604030504040204" pitchFamily="34" charset="-120"/>
                </a:rPr>
                <a:t>條之</a:t>
              </a:r>
              <a:r>
                <a:rPr lang="en-US" altLang="zh-TW" sz="2300" b="1" dirty="0">
                  <a:latin typeface="微軟正黑體" panose="020B0604030504040204" pitchFamily="34" charset="-120"/>
                  <a:ea typeface="微軟正黑體" panose="020B0604030504040204" pitchFamily="34" charset="-120"/>
                </a:rPr>
                <a:t>2</a:t>
              </a:r>
              <a:r>
                <a:rPr lang="zh-TW" altLang="en-US" sz="2300" b="1" dirty="0">
                  <a:latin typeface="微軟正黑體" panose="020B0604030504040204" pitchFamily="34" charset="-120"/>
                  <a:ea typeface="微軟正黑體" panose="020B0604030504040204" pitchFamily="34" charset="-120"/>
                </a:rPr>
                <a:t>：銷售</a:t>
              </a:r>
              <a:r>
                <a:rPr lang="zh-TW" altLang="en-US" sz="2300" b="1" dirty="0">
                  <a:solidFill>
                    <a:srgbClr val="0070C0"/>
                  </a:solidFill>
                  <a:latin typeface="微軟正黑體" panose="020B0604030504040204" pitchFamily="34" charset="-120"/>
                  <a:ea typeface="微軟正黑體" panose="020B0604030504040204" pitchFamily="34" charset="-120"/>
                </a:rPr>
                <a:t>預售屋</a:t>
              </a:r>
              <a:r>
                <a:rPr lang="zh-TW" altLang="en-US" sz="2300" b="1" dirty="0">
                  <a:latin typeface="微軟正黑體" panose="020B0604030504040204" pitchFamily="34" charset="-120"/>
                  <a:ea typeface="微軟正黑體" panose="020B0604030504040204" pitchFamily="34" charset="-120"/>
                </a:rPr>
                <a:t>者使用之契約不符合中央主管機關公告之預售屋買賣定型化契約應記載及不得記載事項，由縣市主管機關</a:t>
              </a:r>
              <a:r>
                <a:rPr lang="zh-TW" altLang="en-US" sz="2300" b="1" dirty="0">
                  <a:solidFill>
                    <a:srgbClr val="FF0000"/>
                  </a:solidFill>
                  <a:latin typeface="微軟正黑體" panose="020B0604030504040204" pitchFamily="34" charset="-120"/>
                  <a:ea typeface="微軟正黑體" panose="020B0604030504040204" pitchFamily="34" charset="-120"/>
                </a:rPr>
                <a:t>按戶（棟）處</a:t>
              </a:r>
              <a:r>
                <a:rPr lang="en-US" altLang="zh-TW" sz="2300" b="1" dirty="0">
                  <a:solidFill>
                    <a:srgbClr val="FF0000"/>
                  </a:solidFill>
                  <a:latin typeface="微軟正黑體" panose="020B0604030504040204" pitchFamily="34" charset="-120"/>
                  <a:ea typeface="微軟正黑體" panose="020B0604030504040204" pitchFamily="34" charset="-120"/>
                </a:rPr>
                <a:t>6</a:t>
              </a:r>
              <a:r>
                <a:rPr lang="zh-TW" altLang="en-US" sz="2300" b="1" dirty="0">
                  <a:solidFill>
                    <a:srgbClr val="FF0000"/>
                  </a:solidFill>
                  <a:latin typeface="微軟正黑體" panose="020B0604030504040204" pitchFamily="34" charset="-120"/>
                  <a:ea typeface="微軟正黑體" panose="020B0604030504040204" pitchFamily="34" charset="-120"/>
                </a:rPr>
                <a:t>萬元</a:t>
              </a:r>
              <a:r>
                <a:rPr lang="en-US" altLang="zh-TW" sz="2300" b="1" dirty="0">
                  <a:solidFill>
                    <a:srgbClr val="FF0000"/>
                  </a:solidFill>
                  <a:latin typeface="微軟正黑體" panose="020B0604030504040204" pitchFamily="34" charset="-120"/>
                  <a:ea typeface="微軟正黑體" panose="020B0604030504040204" pitchFamily="34" charset="-120"/>
                </a:rPr>
                <a:t>~30</a:t>
              </a:r>
              <a:r>
                <a:rPr lang="zh-TW" altLang="en-US" sz="2300" b="1" dirty="0">
                  <a:solidFill>
                    <a:srgbClr val="FF0000"/>
                  </a:solidFill>
                  <a:latin typeface="微軟正黑體" panose="020B0604030504040204" pitchFamily="34" charset="-120"/>
                  <a:ea typeface="微軟正黑體" panose="020B0604030504040204" pitchFamily="34" charset="-120"/>
                </a:rPr>
                <a:t>萬元罰鍰</a:t>
              </a:r>
              <a:r>
                <a:rPr lang="zh-TW" altLang="en-US" sz="2300" b="1" dirty="0">
                  <a:latin typeface="微軟正黑體" panose="020B0604030504040204" pitchFamily="34" charset="-120"/>
                  <a:ea typeface="微軟正黑體" panose="020B0604030504040204" pitchFamily="34" charset="-120"/>
                </a:rPr>
                <a:t>。</a:t>
              </a:r>
            </a:p>
          </p:txBody>
        </p:sp>
      </p:grpSp>
      <p:sp>
        <p:nvSpPr>
          <p:cNvPr id="31" name="投影片編號版面配置區 30">
            <a:extLst>
              <a:ext uri="{FF2B5EF4-FFF2-40B4-BE49-F238E27FC236}">
                <a16:creationId xmlns:a16="http://schemas.microsoft.com/office/drawing/2014/main" id="{7830C0DD-0E57-6AF9-CE70-6CFBA149C0A9}"/>
              </a:ext>
            </a:extLst>
          </p:cNvPr>
          <p:cNvSpPr>
            <a:spLocks noGrp="1"/>
          </p:cNvSpPr>
          <p:nvPr>
            <p:ph type="sldNum" sz="quarter" idx="12"/>
          </p:nvPr>
        </p:nvSpPr>
        <p:spPr/>
        <p:txBody>
          <a:bodyPr/>
          <a:lstStyle/>
          <a:p>
            <a:fld id="{D2ECEEA3-D42D-490E-AABA-CA4905357554}" type="slidenum">
              <a:rPr lang="zh-TW" altLang="en-US" smtClean="0"/>
              <a:t>22</a:t>
            </a:fld>
            <a:endParaRPr lang="zh-TW" altLang="en-US"/>
          </a:p>
        </p:txBody>
      </p:sp>
    </p:spTree>
    <p:extLst>
      <p:ext uri="{BB962C8B-B14F-4D97-AF65-F5344CB8AC3E}">
        <p14:creationId xmlns:p14="http://schemas.microsoft.com/office/powerpoint/2010/main" val="2153088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1280336" y="799600"/>
            <a:ext cx="132537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成屋買賣定型化契約應記載及不得記載事項</a:t>
            </a:r>
          </a:p>
        </p:txBody>
      </p:sp>
      <p:grpSp>
        <p:nvGrpSpPr>
          <p:cNvPr id="34" name="群組 33">
            <a:extLst>
              <a:ext uri="{FF2B5EF4-FFF2-40B4-BE49-F238E27FC236}">
                <a16:creationId xmlns:a16="http://schemas.microsoft.com/office/drawing/2014/main" id="{97CDE61C-9CC5-D2F4-3A6C-6890DDD9A623}"/>
              </a:ext>
            </a:extLst>
          </p:cNvPr>
          <p:cNvGrpSpPr/>
          <p:nvPr/>
        </p:nvGrpSpPr>
        <p:grpSpPr>
          <a:xfrm>
            <a:off x="660400" y="2324397"/>
            <a:ext cx="9712687" cy="5753600"/>
            <a:chOff x="548913" y="2590800"/>
            <a:chExt cx="9712687" cy="5753600"/>
          </a:xfrm>
        </p:grpSpPr>
        <p:graphicFrame>
          <p:nvGraphicFramePr>
            <p:cNvPr id="4" name="資料庫圖表 3">
              <a:extLst>
                <a:ext uri="{FF2B5EF4-FFF2-40B4-BE49-F238E27FC236}">
                  <a16:creationId xmlns:a16="http://schemas.microsoft.com/office/drawing/2014/main" id="{3D18DE50-2401-B931-8342-09B578244AEF}"/>
                </a:ext>
              </a:extLst>
            </p:cNvPr>
            <p:cNvGraphicFramePr/>
            <p:nvPr>
              <p:extLst>
                <p:ext uri="{D42A27DB-BD31-4B8C-83A1-F6EECF244321}">
                  <p14:modId xmlns:p14="http://schemas.microsoft.com/office/powerpoint/2010/main" val="1918051198"/>
                </p:ext>
              </p:extLst>
            </p:nvPr>
          </p:nvGraphicFramePr>
          <p:xfrm>
            <a:off x="812800" y="2590800"/>
            <a:ext cx="9448800" cy="575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爆炸: 八角 4">
              <a:extLst>
                <a:ext uri="{FF2B5EF4-FFF2-40B4-BE49-F238E27FC236}">
                  <a16:creationId xmlns:a16="http://schemas.microsoft.com/office/drawing/2014/main" id="{5DA54AE2-3F06-67F3-5C84-2D4AE3955D71}"/>
                </a:ext>
              </a:extLst>
            </p:cNvPr>
            <p:cNvSpPr/>
            <p:nvPr/>
          </p:nvSpPr>
          <p:spPr>
            <a:xfrm rot="20887406">
              <a:off x="548914" y="3968029"/>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爆炸: 八角 9">
              <a:extLst>
                <a:ext uri="{FF2B5EF4-FFF2-40B4-BE49-F238E27FC236}">
                  <a16:creationId xmlns:a16="http://schemas.microsoft.com/office/drawing/2014/main" id="{C0B157F6-1E1A-D1F7-6B3B-44A7894FD682}"/>
                </a:ext>
              </a:extLst>
            </p:cNvPr>
            <p:cNvSpPr/>
            <p:nvPr/>
          </p:nvSpPr>
          <p:spPr>
            <a:xfrm rot="20887406">
              <a:off x="548913" y="6883773"/>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3" name="爆炸: 八角 12">
              <a:extLst>
                <a:ext uri="{FF2B5EF4-FFF2-40B4-BE49-F238E27FC236}">
                  <a16:creationId xmlns:a16="http://schemas.microsoft.com/office/drawing/2014/main" id="{030413FE-77AC-57D9-36B1-B1C6CFDC0237}"/>
                </a:ext>
              </a:extLst>
            </p:cNvPr>
            <p:cNvSpPr/>
            <p:nvPr/>
          </p:nvSpPr>
          <p:spPr>
            <a:xfrm rot="20887406">
              <a:off x="2834915" y="6881715"/>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爆炸: 八角 13">
              <a:extLst>
                <a:ext uri="{FF2B5EF4-FFF2-40B4-BE49-F238E27FC236}">
                  <a16:creationId xmlns:a16="http://schemas.microsoft.com/office/drawing/2014/main" id="{5E100120-D785-6E10-7253-8A6987D8201F}"/>
                </a:ext>
              </a:extLst>
            </p:cNvPr>
            <p:cNvSpPr/>
            <p:nvPr/>
          </p:nvSpPr>
          <p:spPr>
            <a:xfrm rot="20887406">
              <a:off x="2834915" y="5436216"/>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6" name="爆炸: 八角 15">
              <a:extLst>
                <a:ext uri="{FF2B5EF4-FFF2-40B4-BE49-F238E27FC236}">
                  <a16:creationId xmlns:a16="http://schemas.microsoft.com/office/drawing/2014/main" id="{D37FDF08-89B5-B180-1ACA-6B4B0716E48C}"/>
                </a:ext>
              </a:extLst>
            </p:cNvPr>
            <p:cNvSpPr/>
            <p:nvPr/>
          </p:nvSpPr>
          <p:spPr>
            <a:xfrm rot="20887406">
              <a:off x="2838347" y="3968029"/>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7" name="爆炸: 八角 16">
              <a:extLst>
                <a:ext uri="{FF2B5EF4-FFF2-40B4-BE49-F238E27FC236}">
                  <a16:creationId xmlns:a16="http://schemas.microsoft.com/office/drawing/2014/main" id="{45D9B833-851B-98EF-68B7-0F8A12A12C6A}"/>
                </a:ext>
              </a:extLst>
            </p:cNvPr>
            <p:cNvSpPr/>
            <p:nvPr/>
          </p:nvSpPr>
          <p:spPr>
            <a:xfrm rot="20887406">
              <a:off x="5466573" y="3968029"/>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8" name="爆炸: 八角 17">
              <a:extLst>
                <a:ext uri="{FF2B5EF4-FFF2-40B4-BE49-F238E27FC236}">
                  <a16:creationId xmlns:a16="http://schemas.microsoft.com/office/drawing/2014/main" id="{C45C4ACB-670E-CAB4-04D6-94E689A50A34}"/>
                </a:ext>
              </a:extLst>
            </p:cNvPr>
            <p:cNvSpPr/>
            <p:nvPr/>
          </p:nvSpPr>
          <p:spPr>
            <a:xfrm rot="20887406">
              <a:off x="5438758" y="6881714"/>
              <a:ext cx="1023401" cy="504056"/>
            </a:xfrm>
            <a:prstGeom prst="irregularSeal1">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zh-TW" sz="1400" b="1" kern="100" dirty="0">
                  <a:effectLst/>
                  <a:latin typeface="微軟正黑體" panose="020B0604030504040204" pitchFamily="34" charset="-120"/>
                  <a:ea typeface="微軟正黑體" panose="020B0604030504040204" pitchFamily="34" charset="-120"/>
                  <a:cs typeface="Times New Roman" panose="02020603050405020304" pitchFamily="18" charset="0"/>
                </a:rPr>
                <a:t>糾紛</a:t>
              </a:r>
              <a:endParaRPr lang="zh-TW" altLang="zh-TW" sz="1200" b="1"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p:txBody>
        </p:sp>
      </p:grpSp>
      <p:sp>
        <p:nvSpPr>
          <p:cNvPr id="22" name="Text Placeholder 6">
            <a:extLst>
              <a:ext uri="{FF2B5EF4-FFF2-40B4-BE49-F238E27FC236}">
                <a16:creationId xmlns:a16="http://schemas.microsoft.com/office/drawing/2014/main" id="{4F3F187E-C8D3-23EC-EEC7-5301F9E4F220}"/>
              </a:ext>
            </a:extLst>
          </p:cNvPr>
          <p:cNvSpPr txBox="1">
            <a:spLocks/>
          </p:cNvSpPr>
          <p:nvPr/>
        </p:nvSpPr>
        <p:spPr>
          <a:xfrm>
            <a:off x="3899231" y="1692543"/>
            <a:ext cx="2958447" cy="571501"/>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壹、應記載事項</a:t>
            </a:r>
            <a:endParaRPr lang="en-US" altLang="zh-TW" sz="2800" b="1" dirty="0">
              <a:latin typeface="微軟正黑體" panose="020B0604030504040204" pitchFamily="34" charset="-120"/>
              <a:ea typeface="微軟正黑體" panose="020B0604030504040204" pitchFamily="34" charset="-120"/>
              <a:cs typeface="Arial" pitchFamily="34" charset="0"/>
            </a:endParaRPr>
          </a:p>
        </p:txBody>
      </p:sp>
      <p:sp>
        <p:nvSpPr>
          <p:cNvPr id="23" name="Text Placeholder 6">
            <a:extLst>
              <a:ext uri="{FF2B5EF4-FFF2-40B4-BE49-F238E27FC236}">
                <a16:creationId xmlns:a16="http://schemas.microsoft.com/office/drawing/2014/main" id="{8850F926-629E-A378-A1DD-DAF8381980BF}"/>
              </a:ext>
            </a:extLst>
          </p:cNvPr>
          <p:cNvSpPr txBox="1">
            <a:spLocks/>
          </p:cNvSpPr>
          <p:nvPr/>
        </p:nvSpPr>
        <p:spPr>
          <a:xfrm>
            <a:off x="11557289" y="1713819"/>
            <a:ext cx="3276600" cy="571501"/>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貳、不得記載事項</a:t>
            </a:r>
          </a:p>
        </p:txBody>
      </p:sp>
      <p:sp>
        <p:nvSpPr>
          <p:cNvPr id="25" name="矩形: 圓角 24">
            <a:extLst>
              <a:ext uri="{FF2B5EF4-FFF2-40B4-BE49-F238E27FC236}">
                <a16:creationId xmlns:a16="http://schemas.microsoft.com/office/drawing/2014/main" id="{4FF7F7B2-E09B-1DC8-E57B-054AD446D9BA}"/>
              </a:ext>
            </a:extLst>
          </p:cNvPr>
          <p:cNvSpPr/>
          <p:nvPr/>
        </p:nvSpPr>
        <p:spPr>
          <a:xfrm>
            <a:off x="11369890" y="2322390"/>
            <a:ext cx="3933343" cy="571501"/>
          </a:xfrm>
          <a:prstGeom prst="roundRect">
            <a:avLst/>
          </a:prstGeom>
          <a:solidFill>
            <a:srgbClr val="629DD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sz="1800" b="1" dirty="0">
                <a:solidFill>
                  <a:schemeClr val="bg1"/>
                </a:solidFill>
                <a:latin typeface="微軟正黑體" panose="020B0604030504040204" pitchFamily="34" charset="-120"/>
                <a:ea typeface="微軟正黑體" panose="020B0604030504040204" pitchFamily="34" charset="-120"/>
              </a:rPr>
              <a:t>一、</a:t>
            </a:r>
            <a:r>
              <a:rPr lang="zh-TW" altLang="zh-TW" sz="1800" b="1" dirty="0">
                <a:solidFill>
                  <a:schemeClr val="bg1"/>
                </a:solidFill>
                <a:latin typeface="微軟正黑體" panose="020B0604030504040204" pitchFamily="34" charset="-120"/>
                <a:ea typeface="微軟正黑體" panose="020B0604030504040204" pitchFamily="34" charset="-120"/>
              </a:rPr>
              <a:t>不得約定買方須</a:t>
            </a:r>
            <a:r>
              <a:rPr lang="zh-TW" altLang="zh-TW" sz="1800" b="1" dirty="0">
                <a:solidFill>
                  <a:srgbClr val="FFC9C9"/>
                </a:solidFill>
                <a:latin typeface="微軟正黑體" panose="020B0604030504040204" pitchFamily="34" charset="-120"/>
                <a:ea typeface="微軟正黑體" panose="020B0604030504040204" pitchFamily="34" charset="-120"/>
              </a:rPr>
              <a:t>繳回契約書</a:t>
            </a:r>
            <a:endParaRPr lang="zh-TW" altLang="en-US" b="1" dirty="0">
              <a:solidFill>
                <a:srgbClr val="FFC9C9"/>
              </a:solidFill>
            </a:endParaRPr>
          </a:p>
        </p:txBody>
      </p:sp>
      <p:sp>
        <p:nvSpPr>
          <p:cNvPr id="31" name="矩形: 圓角 30">
            <a:extLst>
              <a:ext uri="{FF2B5EF4-FFF2-40B4-BE49-F238E27FC236}">
                <a16:creationId xmlns:a16="http://schemas.microsoft.com/office/drawing/2014/main" id="{5A92AF03-0A80-298A-7D3D-BD9A357BED3B}"/>
              </a:ext>
            </a:extLst>
          </p:cNvPr>
          <p:cNvSpPr/>
          <p:nvPr/>
        </p:nvSpPr>
        <p:spPr>
          <a:xfrm>
            <a:off x="11369891" y="3028203"/>
            <a:ext cx="3933344" cy="743881"/>
          </a:xfrm>
          <a:prstGeom prst="roundRect">
            <a:avLst/>
          </a:prstGeom>
          <a:solidFill>
            <a:srgbClr val="297FD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sz="1800" b="1" dirty="0">
                <a:solidFill>
                  <a:schemeClr val="bg1"/>
                </a:solidFill>
                <a:latin typeface="微軟正黑體" panose="020B0604030504040204" pitchFamily="34" charset="-120"/>
                <a:ea typeface="微軟正黑體" panose="020B0604030504040204" pitchFamily="34" charset="-120"/>
              </a:rPr>
              <a:t>二、不得約定買賣雙方於交屋後，賣方</a:t>
            </a:r>
            <a:r>
              <a:rPr lang="zh-TW" altLang="en-US" sz="1800" b="1" dirty="0">
                <a:solidFill>
                  <a:srgbClr val="FFE1E1"/>
                </a:solidFill>
                <a:latin typeface="微軟正黑體" panose="020B0604030504040204" pitchFamily="34" charset="-120"/>
                <a:ea typeface="微軟正黑體" panose="020B0604030504040204" pitchFamily="34" charset="-120"/>
              </a:rPr>
              <a:t>排除民法上瑕疵擔保責任</a:t>
            </a:r>
          </a:p>
        </p:txBody>
      </p:sp>
      <p:sp>
        <p:nvSpPr>
          <p:cNvPr id="32" name="矩形: 圓角 31">
            <a:extLst>
              <a:ext uri="{FF2B5EF4-FFF2-40B4-BE49-F238E27FC236}">
                <a16:creationId xmlns:a16="http://schemas.microsoft.com/office/drawing/2014/main" id="{E955B57C-7498-E9F2-9B90-E1401DF6009B}"/>
              </a:ext>
            </a:extLst>
          </p:cNvPr>
          <p:cNvSpPr/>
          <p:nvPr/>
        </p:nvSpPr>
        <p:spPr>
          <a:xfrm>
            <a:off x="11398366" y="3906396"/>
            <a:ext cx="3904867" cy="545636"/>
          </a:xfrm>
          <a:prstGeom prst="roundRect">
            <a:avLst/>
          </a:prstGeom>
          <a:solidFill>
            <a:srgbClr val="7F8FA9"/>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b="1" dirty="0">
                <a:solidFill>
                  <a:schemeClr val="bg1"/>
                </a:solidFill>
                <a:latin typeface="微軟正黑體" panose="020B0604030504040204" pitchFamily="34" charset="-120"/>
                <a:ea typeface="微軟正黑體" panose="020B0604030504040204" pitchFamily="34" charset="-120"/>
              </a:rPr>
              <a:t>三、不得約定</a:t>
            </a:r>
            <a:r>
              <a:rPr lang="zh-TW" altLang="en-US" b="1" dirty="0">
                <a:solidFill>
                  <a:srgbClr val="FFE1E1"/>
                </a:solidFill>
                <a:latin typeface="微軟正黑體" panose="020B0604030504040204" pitchFamily="34" charset="-120"/>
                <a:ea typeface="微軟正黑體" panose="020B0604030504040204" pitchFamily="34" charset="-120"/>
              </a:rPr>
              <a:t>廣告僅供參考</a:t>
            </a:r>
          </a:p>
        </p:txBody>
      </p:sp>
      <p:sp>
        <p:nvSpPr>
          <p:cNvPr id="33" name="矩形: 圓角 32">
            <a:extLst>
              <a:ext uri="{FF2B5EF4-FFF2-40B4-BE49-F238E27FC236}">
                <a16:creationId xmlns:a16="http://schemas.microsoft.com/office/drawing/2014/main" id="{6BE83931-0D1E-DDCA-5E77-EA2DF861FCB9}"/>
              </a:ext>
            </a:extLst>
          </p:cNvPr>
          <p:cNvSpPr/>
          <p:nvPr/>
        </p:nvSpPr>
        <p:spPr>
          <a:xfrm>
            <a:off x="11369889" y="4584747"/>
            <a:ext cx="3933344" cy="1054053"/>
          </a:xfrm>
          <a:prstGeom prst="roundRect">
            <a:avLst/>
          </a:prstGeom>
          <a:solidFill>
            <a:srgbClr val="5AA2AE"/>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b="1" dirty="0">
                <a:solidFill>
                  <a:schemeClr val="bg1"/>
                </a:solidFill>
                <a:latin typeface="微軟正黑體" panose="020B0604030504040204" pitchFamily="34" charset="-120"/>
                <a:ea typeface="微軟正黑體" panose="020B0604030504040204" pitchFamily="34" charset="-120"/>
              </a:rPr>
              <a:t>四、不得約定使用與實際所有權面積以外之</a:t>
            </a:r>
            <a:r>
              <a:rPr lang="zh-TW" altLang="en-US" b="1" dirty="0">
                <a:solidFill>
                  <a:srgbClr val="FFE1E1"/>
                </a:solidFill>
                <a:latin typeface="微軟正黑體" panose="020B0604030504040204" pitchFamily="34" charset="-120"/>
                <a:ea typeface="微軟正黑體" panose="020B0604030504040204" pitchFamily="34" charset="-120"/>
              </a:rPr>
              <a:t>「受益面積」、「銷售面積」、「使用面積」</a:t>
            </a:r>
            <a:r>
              <a:rPr lang="zh-TW" altLang="en-US" b="1" dirty="0">
                <a:solidFill>
                  <a:schemeClr val="bg1"/>
                </a:solidFill>
                <a:latin typeface="微軟正黑體" panose="020B0604030504040204" pitchFamily="34" charset="-120"/>
                <a:ea typeface="微軟正黑體" panose="020B0604030504040204" pitchFamily="34" charset="-120"/>
              </a:rPr>
              <a:t>等類似名詞</a:t>
            </a:r>
          </a:p>
        </p:txBody>
      </p:sp>
      <p:sp>
        <p:nvSpPr>
          <p:cNvPr id="37" name="矩形: 圓角 36">
            <a:extLst>
              <a:ext uri="{FF2B5EF4-FFF2-40B4-BE49-F238E27FC236}">
                <a16:creationId xmlns:a16="http://schemas.microsoft.com/office/drawing/2014/main" id="{40D1B47D-4EF0-1515-8E51-A0C013E575DA}"/>
              </a:ext>
            </a:extLst>
          </p:cNvPr>
          <p:cNvSpPr/>
          <p:nvPr/>
        </p:nvSpPr>
        <p:spPr>
          <a:xfrm>
            <a:off x="11369890" y="5771515"/>
            <a:ext cx="3904866" cy="743881"/>
          </a:xfrm>
          <a:prstGeom prst="roundRect">
            <a:avLst/>
          </a:prstGeom>
          <a:solidFill>
            <a:srgbClr val="9D90A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b="1" dirty="0">
                <a:solidFill>
                  <a:schemeClr val="bg1"/>
                </a:solidFill>
                <a:latin typeface="微軟正黑體" panose="020B0604030504040204" pitchFamily="34" charset="-120"/>
                <a:ea typeface="微軟正黑體" panose="020B0604030504040204" pitchFamily="34" charset="-120"/>
              </a:rPr>
              <a:t>五、不得約定</a:t>
            </a:r>
            <a:r>
              <a:rPr lang="zh-TW" altLang="en-US" b="1" dirty="0">
                <a:solidFill>
                  <a:srgbClr val="FFE1E1"/>
                </a:solidFill>
                <a:latin typeface="微軟正黑體" panose="020B0604030504040204" pitchFamily="34" charset="-120"/>
                <a:ea typeface="微軟正黑體" panose="020B0604030504040204" pitchFamily="34" charset="-120"/>
              </a:rPr>
              <a:t>超過</a:t>
            </a:r>
            <a:r>
              <a:rPr lang="zh-TW" altLang="en-US" b="1" dirty="0">
                <a:solidFill>
                  <a:schemeClr val="bg1"/>
                </a:solidFill>
                <a:latin typeface="微軟正黑體" panose="020B0604030504040204" pitchFamily="34" charset="-120"/>
                <a:ea typeface="微軟正黑體" panose="020B0604030504040204" pitchFamily="34" charset="-120"/>
              </a:rPr>
              <a:t>民法第</a:t>
            </a:r>
            <a:r>
              <a:rPr lang="en-US" altLang="zh-TW" b="1" dirty="0">
                <a:solidFill>
                  <a:schemeClr val="bg1"/>
                </a:solidFill>
                <a:latin typeface="微軟正黑體" panose="020B0604030504040204" pitchFamily="34" charset="-120"/>
                <a:ea typeface="微軟正黑體" panose="020B0604030504040204" pitchFamily="34" charset="-120"/>
              </a:rPr>
              <a:t>205</a:t>
            </a:r>
            <a:r>
              <a:rPr lang="zh-TW" altLang="en-US" b="1" dirty="0">
                <a:solidFill>
                  <a:schemeClr val="bg1"/>
                </a:solidFill>
                <a:latin typeface="微軟正黑體" panose="020B0604030504040204" pitchFamily="34" charset="-120"/>
                <a:ea typeface="微軟正黑體" panose="020B0604030504040204" pitchFamily="34" charset="-120"/>
              </a:rPr>
              <a:t>條所定</a:t>
            </a:r>
            <a:r>
              <a:rPr lang="zh-TW" altLang="en-US" b="1" dirty="0">
                <a:solidFill>
                  <a:srgbClr val="FFE1E1"/>
                </a:solidFill>
                <a:latin typeface="微軟正黑體" panose="020B0604030504040204" pitchFamily="34" charset="-120"/>
                <a:ea typeface="微軟正黑體" panose="020B0604030504040204" pitchFamily="34" charset="-120"/>
              </a:rPr>
              <a:t>週年百分之</a:t>
            </a:r>
            <a:r>
              <a:rPr lang="en-US" altLang="zh-TW" b="1" dirty="0">
                <a:solidFill>
                  <a:srgbClr val="FFE1E1"/>
                </a:solidFill>
                <a:latin typeface="微軟正黑體" panose="020B0604030504040204" pitchFamily="34" charset="-120"/>
                <a:ea typeface="微軟正黑體" panose="020B0604030504040204" pitchFamily="34" charset="-120"/>
              </a:rPr>
              <a:t>16</a:t>
            </a:r>
            <a:r>
              <a:rPr lang="zh-TW" altLang="en-US" b="1" dirty="0">
                <a:solidFill>
                  <a:srgbClr val="FFE1E1"/>
                </a:solidFill>
                <a:latin typeface="微軟正黑體" panose="020B0604030504040204" pitchFamily="34" charset="-120"/>
                <a:ea typeface="微軟正黑體" panose="020B0604030504040204" pitchFamily="34" charset="-120"/>
              </a:rPr>
              <a:t>利率之利息</a:t>
            </a:r>
          </a:p>
        </p:txBody>
      </p:sp>
      <p:sp>
        <p:nvSpPr>
          <p:cNvPr id="38" name="矩形: 圓角 37">
            <a:extLst>
              <a:ext uri="{FF2B5EF4-FFF2-40B4-BE49-F238E27FC236}">
                <a16:creationId xmlns:a16="http://schemas.microsoft.com/office/drawing/2014/main" id="{08239DA2-C667-54AB-9287-C3E305FC9F33}"/>
              </a:ext>
            </a:extLst>
          </p:cNvPr>
          <p:cNvSpPr/>
          <p:nvPr/>
        </p:nvSpPr>
        <p:spPr>
          <a:xfrm>
            <a:off x="11369890" y="6648111"/>
            <a:ext cx="3904867" cy="545636"/>
          </a:xfrm>
          <a:prstGeom prst="roundRect">
            <a:avLst/>
          </a:prstGeom>
          <a:solidFill>
            <a:srgbClr val="629DD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b="1" dirty="0">
                <a:solidFill>
                  <a:schemeClr val="bg1"/>
                </a:solidFill>
                <a:latin typeface="微軟正黑體" panose="020B0604030504040204" pitchFamily="34" charset="-120"/>
                <a:ea typeface="微軟正黑體" panose="020B0604030504040204" pitchFamily="34" charset="-120"/>
              </a:rPr>
              <a:t>六、不得約定</a:t>
            </a:r>
            <a:r>
              <a:rPr lang="zh-TW" altLang="en-US" b="1" dirty="0">
                <a:solidFill>
                  <a:srgbClr val="FFE1E1"/>
                </a:solidFill>
                <a:latin typeface="微軟正黑體" panose="020B0604030504040204" pitchFamily="34" charset="-120"/>
                <a:ea typeface="微軟正黑體" panose="020B0604030504040204" pitchFamily="34" charset="-120"/>
              </a:rPr>
              <a:t>拋棄審閱期間</a:t>
            </a:r>
          </a:p>
        </p:txBody>
      </p:sp>
      <p:sp>
        <p:nvSpPr>
          <p:cNvPr id="39" name="矩形: 圓角 38">
            <a:extLst>
              <a:ext uri="{FF2B5EF4-FFF2-40B4-BE49-F238E27FC236}">
                <a16:creationId xmlns:a16="http://schemas.microsoft.com/office/drawing/2014/main" id="{32186A52-8768-23F4-51E3-0777F858C4DA}"/>
              </a:ext>
            </a:extLst>
          </p:cNvPr>
          <p:cNvSpPr/>
          <p:nvPr/>
        </p:nvSpPr>
        <p:spPr>
          <a:xfrm>
            <a:off x="11369890" y="7325367"/>
            <a:ext cx="3904867" cy="752630"/>
          </a:xfrm>
          <a:prstGeom prst="roundRect">
            <a:avLst/>
          </a:prstGeom>
          <a:solidFill>
            <a:srgbClr val="297FD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zh-TW" altLang="en-US" b="1" dirty="0">
                <a:solidFill>
                  <a:schemeClr val="bg1"/>
                </a:solidFill>
                <a:latin typeface="微軟正黑體" panose="020B0604030504040204" pitchFamily="34" charset="-120"/>
                <a:ea typeface="微軟正黑體" panose="020B0604030504040204" pitchFamily="34" charset="-120"/>
              </a:rPr>
              <a:t>七、不得為其他</a:t>
            </a:r>
            <a:r>
              <a:rPr lang="zh-TW" altLang="en-US" b="1" dirty="0">
                <a:solidFill>
                  <a:srgbClr val="FFE1E1"/>
                </a:solidFill>
                <a:latin typeface="微軟正黑體" panose="020B0604030504040204" pitchFamily="34" charset="-120"/>
                <a:ea typeface="微軟正黑體" panose="020B0604030504040204" pitchFamily="34" charset="-120"/>
              </a:rPr>
              <a:t>違反強制或禁止規定</a:t>
            </a:r>
            <a:r>
              <a:rPr lang="zh-TW" altLang="en-US" b="1" dirty="0">
                <a:solidFill>
                  <a:schemeClr val="bg1"/>
                </a:solidFill>
                <a:latin typeface="微軟正黑體" panose="020B0604030504040204" pitchFamily="34" charset="-120"/>
                <a:ea typeface="微軟正黑體" panose="020B0604030504040204" pitchFamily="34" charset="-120"/>
              </a:rPr>
              <a:t>之約定</a:t>
            </a:r>
          </a:p>
        </p:txBody>
      </p:sp>
      <p:sp>
        <p:nvSpPr>
          <p:cNvPr id="40" name="投影片編號版面配置區 39">
            <a:extLst>
              <a:ext uri="{FF2B5EF4-FFF2-40B4-BE49-F238E27FC236}">
                <a16:creationId xmlns:a16="http://schemas.microsoft.com/office/drawing/2014/main" id="{0D7B6435-B56C-928D-C602-24A90C4A3782}"/>
              </a:ext>
            </a:extLst>
          </p:cNvPr>
          <p:cNvSpPr>
            <a:spLocks noGrp="1"/>
          </p:cNvSpPr>
          <p:nvPr>
            <p:ph type="sldNum" sz="quarter" idx="12"/>
          </p:nvPr>
        </p:nvSpPr>
        <p:spPr/>
        <p:txBody>
          <a:bodyPr/>
          <a:lstStyle/>
          <a:p>
            <a:fld id="{D2ECEEA3-D42D-490E-AABA-CA4905357554}" type="slidenum">
              <a:rPr lang="zh-TW" altLang="en-US" smtClean="0"/>
              <a:t>23</a:t>
            </a:fld>
            <a:endParaRPr lang="zh-TW" altLang="en-US"/>
          </a:p>
        </p:txBody>
      </p:sp>
    </p:spTree>
    <p:extLst>
      <p:ext uri="{BB962C8B-B14F-4D97-AF65-F5344CB8AC3E}">
        <p14:creationId xmlns:p14="http://schemas.microsoft.com/office/powerpoint/2010/main" val="3233720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aphicFrame>
        <p:nvGraphicFramePr>
          <p:cNvPr id="4" name="表格 3">
            <a:extLst>
              <a:ext uri="{FF2B5EF4-FFF2-40B4-BE49-F238E27FC236}">
                <a16:creationId xmlns:a16="http://schemas.microsoft.com/office/drawing/2014/main" id="{41FDB5F5-E1E0-F204-4F62-A0D1C73BD455}"/>
              </a:ext>
            </a:extLst>
          </p:cNvPr>
          <p:cNvGraphicFramePr>
            <a:graphicFrameLocks noGrp="1"/>
          </p:cNvGraphicFramePr>
          <p:nvPr>
            <p:extLst>
              <p:ext uri="{D42A27DB-BD31-4B8C-83A1-F6EECF244321}">
                <p14:modId xmlns:p14="http://schemas.microsoft.com/office/powerpoint/2010/main" val="1624324343"/>
              </p:ext>
            </p:extLst>
          </p:nvPr>
        </p:nvGraphicFramePr>
        <p:xfrm>
          <a:off x="660400" y="1666103"/>
          <a:ext cx="7435316" cy="6443385"/>
        </p:xfrm>
        <a:graphic>
          <a:graphicData uri="http://schemas.openxmlformats.org/drawingml/2006/table">
            <a:tbl>
              <a:tblPr firstRow="1" bandRow="1">
                <a:tableStyleId>{5C22544A-7EE6-4342-B048-85BDC9FD1C3A}</a:tableStyleId>
              </a:tblPr>
              <a:tblGrid>
                <a:gridCol w="4222525">
                  <a:extLst>
                    <a:ext uri="{9D8B030D-6E8A-4147-A177-3AD203B41FA5}">
                      <a16:colId xmlns:a16="http://schemas.microsoft.com/office/drawing/2014/main" val="530254366"/>
                    </a:ext>
                  </a:extLst>
                </a:gridCol>
                <a:gridCol w="826146">
                  <a:extLst>
                    <a:ext uri="{9D8B030D-6E8A-4147-A177-3AD203B41FA5}">
                      <a16:colId xmlns:a16="http://schemas.microsoft.com/office/drawing/2014/main" val="3661066416"/>
                    </a:ext>
                  </a:extLst>
                </a:gridCol>
                <a:gridCol w="826146">
                  <a:extLst>
                    <a:ext uri="{9D8B030D-6E8A-4147-A177-3AD203B41FA5}">
                      <a16:colId xmlns:a16="http://schemas.microsoft.com/office/drawing/2014/main" val="3805728432"/>
                    </a:ext>
                  </a:extLst>
                </a:gridCol>
                <a:gridCol w="1560499">
                  <a:extLst>
                    <a:ext uri="{9D8B030D-6E8A-4147-A177-3AD203B41FA5}">
                      <a16:colId xmlns:a16="http://schemas.microsoft.com/office/drawing/2014/main" val="3689731609"/>
                    </a:ext>
                  </a:extLst>
                </a:gridCol>
              </a:tblGrid>
              <a:tr h="857185">
                <a:tc>
                  <a:txBody>
                    <a:bodyPr/>
                    <a:lstStyle/>
                    <a:p>
                      <a:pPr algn="ctr"/>
                      <a:r>
                        <a:rPr lang="zh-TW" altLang="en-US" sz="2000" dirty="0">
                          <a:latin typeface="微軟正黑體" panose="020B0604030504040204" pitchFamily="34" charset="-120"/>
                          <a:ea typeface="微軟正黑體" panose="020B0604030504040204" pitchFamily="34" charset="-120"/>
                        </a:rPr>
                        <a:t>不合格原因</a:t>
                      </a:r>
                    </a:p>
                  </a:txBody>
                  <a:tcPr anchor="ctr"/>
                </a:tc>
                <a:tc>
                  <a:txBody>
                    <a:bodyPr/>
                    <a:lstStyle/>
                    <a:p>
                      <a:pPr algn="ctr"/>
                      <a:r>
                        <a:rPr lang="en-US" altLang="zh-TW" sz="2000" dirty="0">
                          <a:latin typeface="微軟正黑體" panose="020B0604030504040204" pitchFamily="34" charset="-120"/>
                          <a:ea typeface="微軟正黑體" panose="020B0604030504040204" pitchFamily="34" charset="-120"/>
                        </a:rPr>
                        <a:t>113</a:t>
                      </a:r>
                      <a:r>
                        <a:rPr lang="zh-TW" altLang="en-US" sz="2000" dirty="0">
                          <a:latin typeface="微軟正黑體" panose="020B0604030504040204" pitchFamily="34" charset="-120"/>
                          <a:ea typeface="微軟正黑體" panose="020B0604030504040204" pitchFamily="34" charset="-120"/>
                        </a:rPr>
                        <a:t>年</a:t>
                      </a:r>
                    </a:p>
                  </a:txBody>
                  <a:tcPr anchor="ctr"/>
                </a:tc>
                <a:tc>
                  <a:txBody>
                    <a:bodyPr/>
                    <a:lstStyle/>
                    <a:p>
                      <a:pPr algn="ctr"/>
                      <a:r>
                        <a:rPr lang="en-US" altLang="zh-TW" sz="2000" dirty="0">
                          <a:latin typeface="微軟正黑體" panose="020B0604030504040204" pitchFamily="34" charset="-120"/>
                          <a:ea typeface="微軟正黑體" panose="020B0604030504040204" pitchFamily="34" charset="-120"/>
                        </a:rPr>
                        <a:t>114</a:t>
                      </a:r>
                      <a:r>
                        <a:rPr lang="zh-TW" altLang="en-US" sz="2000" dirty="0">
                          <a:latin typeface="微軟正黑體" panose="020B0604030504040204" pitchFamily="34" charset="-120"/>
                          <a:ea typeface="微軟正黑體" panose="020B0604030504040204" pitchFamily="34" charset="-120"/>
                        </a:rPr>
                        <a:t>年</a:t>
                      </a:r>
                    </a:p>
                  </a:txBody>
                  <a:tcPr anchor="ctr"/>
                </a:tc>
                <a:tc>
                  <a:txBody>
                    <a:bodyPr/>
                    <a:lstStyle/>
                    <a:p>
                      <a:pPr algn="ctr"/>
                      <a:r>
                        <a:rPr lang="zh-TW" altLang="en-US" sz="2000" dirty="0">
                          <a:latin typeface="微軟正黑體" panose="020B0604030504040204" pitchFamily="34" charset="-120"/>
                          <a:ea typeface="微軟正黑體" panose="020B0604030504040204" pitchFamily="34" charset="-120"/>
                        </a:rPr>
                        <a:t>違規排序</a:t>
                      </a:r>
                      <a:endParaRPr lang="en-US" altLang="zh-TW" sz="2000" dirty="0">
                        <a:latin typeface="微軟正黑體" panose="020B0604030504040204" pitchFamily="34" charset="-120"/>
                        <a:ea typeface="微軟正黑體" panose="020B0604030504040204" pitchFamily="34" charset="-120"/>
                      </a:endParaRPr>
                    </a:p>
                    <a:p>
                      <a:pPr algn="ct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合計</a:t>
                      </a:r>
                      <a:r>
                        <a:rPr lang="en-US" altLang="zh-TW" sz="2000" dirty="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497985441"/>
                  </a:ext>
                </a:extLst>
              </a:tr>
              <a:tr h="761382">
                <a:tc>
                  <a:txBody>
                    <a:bodyPr/>
                    <a:lstStyle/>
                    <a:p>
                      <a:pPr algn="l" rtl="0" fontAlgn="ctr"/>
                      <a:r>
                        <a:rPr lang="en-US" altLang="zh-TW" sz="1800" b="1" u="none" strike="noStrike" dirty="0">
                          <a:solidFill>
                            <a:srgbClr val="0000FF"/>
                          </a:solidFill>
                          <a:effectLst/>
                          <a:latin typeface="微軟正黑體" panose="020B0604030504040204" pitchFamily="34" charset="-120"/>
                          <a:ea typeface="微軟正黑體" panose="020B0604030504040204" pitchFamily="34" charset="-120"/>
                        </a:rPr>
                        <a:t>(1)</a:t>
                      </a:r>
                      <a:r>
                        <a:rPr lang="zh-TW" altLang="en-US" sz="1800" b="1" u="none" strike="noStrike" dirty="0">
                          <a:solidFill>
                            <a:srgbClr val="0000FF"/>
                          </a:solidFill>
                          <a:effectLst/>
                          <a:latin typeface="微軟正黑體" panose="020B0604030504040204" pitchFamily="34" charset="-120"/>
                          <a:ea typeface="微軟正黑體" panose="020B0604030504040204" pitchFamily="34" charset="-120"/>
                        </a:rPr>
                        <a:t>審閱期不足</a:t>
                      </a:r>
                      <a:r>
                        <a:rPr lang="en-US" altLang="zh-TW" sz="1800" b="1" u="none" strike="noStrike" dirty="0">
                          <a:solidFill>
                            <a:srgbClr val="0000FF"/>
                          </a:solidFill>
                          <a:effectLst/>
                          <a:latin typeface="微軟正黑體" panose="020B0604030504040204" pitchFamily="34" charset="-120"/>
                          <a:ea typeface="微軟正黑體" panose="020B0604030504040204" pitchFamily="34" charset="-120"/>
                        </a:rPr>
                        <a:t>5</a:t>
                      </a:r>
                      <a:r>
                        <a:rPr lang="zh-TW" altLang="en-US" sz="1800" b="1" u="none" strike="noStrike" dirty="0">
                          <a:solidFill>
                            <a:srgbClr val="0000FF"/>
                          </a:solidFill>
                          <a:effectLst/>
                          <a:latin typeface="微軟正黑體" panose="020B0604030504040204" pitchFamily="34" charset="-120"/>
                          <a:ea typeface="微軟正黑體" panose="020B0604030504040204" pitchFamily="34" charset="-120"/>
                        </a:rPr>
                        <a:t>日或加註自願拋棄</a:t>
                      </a:r>
                      <a:endParaRPr lang="zh-TW" altLang="en-US" sz="18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15</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11</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6(26)</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428347569"/>
                  </a:ext>
                </a:extLst>
              </a:tr>
              <a:tr h="761382">
                <a:tc>
                  <a:txBody>
                    <a:bodyPr/>
                    <a:lstStyle/>
                    <a:p>
                      <a:pPr algn="l" rtl="0" fontAlgn="ctr"/>
                      <a:r>
                        <a:rPr lang="en-US" altLang="zh-TW" sz="1800" b="1" u="none" strike="noStrike" dirty="0">
                          <a:solidFill>
                            <a:srgbClr val="0000FF"/>
                          </a:solidFill>
                          <a:effectLst/>
                          <a:latin typeface="微軟正黑體" panose="020B0604030504040204" pitchFamily="34" charset="-120"/>
                          <a:ea typeface="微軟正黑體" panose="020B0604030504040204" pitchFamily="34" charset="-120"/>
                        </a:rPr>
                        <a:t>(2)</a:t>
                      </a:r>
                      <a:r>
                        <a:rPr lang="zh-TW" altLang="en-US" sz="1800" b="1" u="none" strike="noStrike" dirty="0">
                          <a:solidFill>
                            <a:srgbClr val="0000FF"/>
                          </a:solidFill>
                          <a:effectLst/>
                          <a:latin typeface="微軟正黑體" panose="020B0604030504040204" pitchFamily="34" charset="-120"/>
                          <a:ea typeface="微軟正黑體" panose="020B0604030504040204" pitchFamily="34" charset="-120"/>
                        </a:rPr>
                        <a:t>土地、建物權利範圍及停車位種類型式等標示不明確</a:t>
                      </a:r>
                      <a:endParaRPr lang="zh-TW" altLang="en-US" sz="18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0000FF"/>
                          </a:solidFill>
                          <a:effectLst/>
                          <a:latin typeface="微軟正黑體" panose="020B0604030504040204" pitchFamily="34" charset="-120"/>
                          <a:ea typeface="微軟正黑體" panose="020B0604030504040204" pitchFamily="34" charset="-120"/>
                        </a:rPr>
                        <a:t>18</a:t>
                      </a:r>
                      <a:endParaRPr lang="en-US" altLang="zh-TW" sz="20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12</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5(30)</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861698190"/>
                  </a:ext>
                </a:extLst>
              </a:tr>
              <a:tr h="761382">
                <a:tc>
                  <a:txBody>
                    <a:bodyPr/>
                    <a:lstStyle/>
                    <a:p>
                      <a:pPr algn="l" rtl="0" fontAlgn="ct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(3)</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買賣價款只記載總價</a:t>
                      </a: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未分別載明總</a:t>
                      </a: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土地</a:t>
                      </a: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建物</a:t>
                      </a: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停車位價款</a:t>
                      </a: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a:t>
                      </a:r>
                      <a:endParaRPr lang="en-US" altLang="zh-TW"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dirty="0">
                          <a:solidFill>
                            <a:srgbClr val="000000"/>
                          </a:solidFill>
                          <a:effectLst/>
                          <a:latin typeface="微軟正黑體" panose="020B0604030504040204" pitchFamily="34" charset="-120"/>
                          <a:ea typeface="微軟正黑體" panose="020B0604030504040204" pitchFamily="34" charset="-120"/>
                        </a:rPr>
                        <a:t>4</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4</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14(8)</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193357134"/>
                  </a:ext>
                </a:extLst>
              </a:tr>
              <a:tr h="1017908">
                <a:tc>
                  <a:txBody>
                    <a:bodyPr/>
                    <a:lstStyle/>
                    <a:p>
                      <a:pPr algn="l" rtl="0" fontAlgn="ctr"/>
                      <a:r>
                        <a:rPr lang="en-US" altLang="zh-TW" sz="1800" b="1" u="none" strike="noStrike">
                          <a:solidFill>
                            <a:srgbClr val="FF0000"/>
                          </a:solidFill>
                          <a:effectLst/>
                          <a:latin typeface="微軟正黑體" panose="020B0604030504040204" pitchFamily="34" charset="-120"/>
                          <a:ea typeface="微軟正黑體" panose="020B0604030504040204" pitchFamily="34" charset="-120"/>
                        </a:rPr>
                        <a:t>(4)</a:t>
                      </a:r>
                      <a:r>
                        <a:rPr lang="zh-TW" altLang="en-US" sz="1800" b="1" u="none" strike="noStrike">
                          <a:solidFill>
                            <a:srgbClr val="FF0000"/>
                          </a:solidFill>
                          <a:effectLst/>
                          <a:latin typeface="微軟正黑體" panose="020B0604030504040204" pitchFamily="34" charset="-120"/>
                          <a:ea typeface="微軟正黑體" panose="020B0604030504040204" pitchFamily="34" charset="-120"/>
                        </a:rPr>
                        <a:t>未載明各期價款（含簽約款、備證款、完稅款、交屋款）及得協商交款日</a:t>
                      </a:r>
                      <a:endParaRPr lang="zh-TW" altLang="en-US" sz="1800" b="1" i="0" u="none" strike="noStrike">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19</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000000"/>
                          </a:solidFill>
                          <a:effectLst/>
                          <a:latin typeface="微軟正黑體" panose="020B0604030504040204" pitchFamily="34" charset="-120"/>
                          <a:ea typeface="微軟正黑體" panose="020B0604030504040204" pitchFamily="34" charset="-120"/>
                        </a:rPr>
                        <a:t>14</a:t>
                      </a:r>
                      <a:endParaRPr lang="en-US" altLang="zh-TW" sz="20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FF0000"/>
                          </a:solidFill>
                          <a:effectLst/>
                          <a:latin typeface="微軟正黑體" panose="020B0604030504040204" pitchFamily="34" charset="-120"/>
                          <a:ea typeface="微軟正黑體" panose="020B0604030504040204" pitchFamily="34" charset="-120"/>
                        </a:rPr>
                        <a:t>3(33)</a:t>
                      </a:r>
                      <a:endParaRPr lang="en-US" altLang="zh-TW" sz="2000" b="1" i="0" u="none" strike="noStrike">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343729251"/>
                  </a:ext>
                </a:extLst>
              </a:tr>
              <a:tr h="761382">
                <a:tc>
                  <a:txBody>
                    <a:bodyPr/>
                    <a:lstStyle/>
                    <a:p>
                      <a:pPr algn="l" rtl="0" fontAlgn="ctr"/>
                      <a:r>
                        <a:rPr lang="en-US" altLang="zh-TW" sz="1800" b="1" u="none" strike="noStrike">
                          <a:solidFill>
                            <a:srgbClr val="FF0000"/>
                          </a:solidFill>
                          <a:effectLst/>
                          <a:latin typeface="微軟正黑體" panose="020B0604030504040204" pitchFamily="34" charset="-120"/>
                          <a:ea typeface="微軟正黑體" panose="020B0604030504040204" pitchFamily="34" charset="-120"/>
                        </a:rPr>
                        <a:t>(5)</a:t>
                      </a:r>
                      <a:r>
                        <a:rPr lang="zh-TW" altLang="en-US" sz="1800" b="1" u="none" strike="noStrike">
                          <a:solidFill>
                            <a:srgbClr val="FF0000"/>
                          </a:solidFill>
                          <a:effectLst/>
                          <a:latin typeface="微軟正黑體" panose="020B0604030504040204" pitchFamily="34" charset="-120"/>
                          <a:ea typeface="微軟正黑體" panose="020B0604030504040204" pitchFamily="34" charset="-120"/>
                        </a:rPr>
                        <a:t>未載明得約定原設定抵押權之各種處理方式</a:t>
                      </a:r>
                      <a:endParaRPr lang="zh-TW" altLang="en-US" sz="1800" b="1" i="0" u="none" strike="noStrike">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20</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000000"/>
                          </a:solidFill>
                          <a:effectLst/>
                          <a:latin typeface="微軟正黑體" panose="020B0604030504040204" pitchFamily="34" charset="-120"/>
                          <a:ea typeface="微軟正黑體" panose="020B0604030504040204" pitchFamily="34" charset="-120"/>
                        </a:rPr>
                        <a:t>13</a:t>
                      </a:r>
                      <a:endParaRPr lang="en-US" altLang="zh-TW" sz="20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FF0000"/>
                          </a:solidFill>
                          <a:effectLst/>
                          <a:latin typeface="微軟正黑體" panose="020B0604030504040204" pitchFamily="34" charset="-120"/>
                          <a:ea typeface="微軟正黑體" panose="020B0604030504040204" pitchFamily="34" charset="-120"/>
                        </a:rPr>
                        <a:t>3(33)</a:t>
                      </a:r>
                      <a:endParaRPr lang="en-US" altLang="zh-TW" sz="20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121518915"/>
                  </a:ext>
                </a:extLst>
              </a:tr>
              <a:tr h="761382">
                <a:tc>
                  <a:txBody>
                    <a:bodyPr/>
                    <a:lstStyle/>
                    <a:p>
                      <a:pPr algn="l" rtl="0" fontAlgn="ctr"/>
                      <a:r>
                        <a:rPr lang="en-US" altLang="zh-TW" sz="1800" b="1" u="none" strike="noStrike">
                          <a:solidFill>
                            <a:srgbClr val="FF0000"/>
                          </a:solidFill>
                          <a:effectLst/>
                          <a:latin typeface="微軟正黑體" panose="020B0604030504040204" pitchFamily="34" charset="-120"/>
                          <a:ea typeface="微軟正黑體" panose="020B0604030504040204" pitchFamily="34" charset="-120"/>
                        </a:rPr>
                        <a:t>(6)</a:t>
                      </a:r>
                      <a:r>
                        <a:rPr lang="zh-TW" altLang="en-US" sz="1800" b="1" u="none" strike="noStrike">
                          <a:solidFill>
                            <a:srgbClr val="FF0000"/>
                          </a:solidFill>
                          <a:effectLst/>
                          <a:latin typeface="微軟正黑體" panose="020B0604030504040204" pitchFamily="34" charset="-120"/>
                          <a:ea typeface="微軟正黑體" panose="020B0604030504040204" pitchFamily="34" charset="-120"/>
                        </a:rPr>
                        <a:t>未載明得約定貸款金額少於預定貸款金額時之各處理方式</a:t>
                      </a:r>
                      <a:endParaRPr lang="zh-TW" altLang="en-US" sz="1800" b="1" i="0" u="none" strike="noStrike">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21</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18</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FF0000"/>
                          </a:solidFill>
                          <a:effectLst/>
                          <a:latin typeface="微軟正黑體" panose="020B0604030504040204" pitchFamily="34" charset="-120"/>
                          <a:ea typeface="微軟正黑體" panose="020B0604030504040204" pitchFamily="34" charset="-120"/>
                        </a:rPr>
                        <a:t>2(39)</a:t>
                      </a:r>
                      <a:endParaRPr lang="en-US" altLang="zh-TW" sz="20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356826185"/>
                  </a:ext>
                </a:extLst>
              </a:tr>
              <a:tr h="761382">
                <a:tc>
                  <a:txBody>
                    <a:bodyPr/>
                    <a:lstStyle/>
                    <a:p>
                      <a:pPr algn="l" rtl="0" fontAlgn="ct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(7)</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未載明可因重大瑕疵停止貸款撥付之除外約定</a:t>
                      </a:r>
                      <a:endPar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11</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13</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dirty="0">
                          <a:solidFill>
                            <a:srgbClr val="000000"/>
                          </a:solidFill>
                          <a:effectLst/>
                          <a:latin typeface="微軟正黑體" panose="020B0604030504040204" pitchFamily="34" charset="-120"/>
                          <a:ea typeface="微軟正黑體" panose="020B0604030504040204" pitchFamily="34" charset="-120"/>
                        </a:rPr>
                        <a:t>10(24)</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355875268"/>
                  </a:ext>
                </a:extLst>
              </a:tr>
            </a:tbl>
          </a:graphicData>
        </a:graphic>
      </p:graphicFrame>
      <p:graphicFrame>
        <p:nvGraphicFramePr>
          <p:cNvPr id="5" name="表格 3">
            <a:extLst>
              <a:ext uri="{FF2B5EF4-FFF2-40B4-BE49-F238E27FC236}">
                <a16:creationId xmlns:a16="http://schemas.microsoft.com/office/drawing/2014/main" id="{81BACD2D-1510-C5FD-FF4C-BA3DA99711F8}"/>
              </a:ext>
            </a:extLst>
          </p:cNvPr>
          <p:cNvGraphicFramePr>
            <a:graphicFrameLocks noGrp="1"/>
          </p:cNvGraphicFramePr>
          <p:nvPr>
            <p:extLst>
              <p:ext uri="{D42A27DB-BD31-4B8C-83A1-F6EECF244321}">
                <p14:modId xmlns:p14="http://schemas.microsoft.com/office/powerpoint/2010/main" val="398560412"/>
              </p:ext>
            </p:extLst>
          </p:nvPr>
        </p:nvGraphicFramePr>
        <p:xfrm>
          <a:off x="8304409" y="1660591"/>
          <a:ext cx="7415408" cy="6443385"/>
        </p:xfrm>
        <a:graphic>
          <a:graphicData uri="http://schemas.openxmlformats.org/drawingml/2006/table">
            <a:tbl>
              <a:tblPr firstRow="1" bandRow="1">
                <a:tableStyleId>{5C22544A-7EE6-4342-B048-85BDC9FD1C3A}</a:tableStyleId>
              </a:tblPr>
              <a:tblGrid>
                <a:gridCol w="4211220">
                  <a:extLst>
                    <a:ext uri="{9D8B030D-6E8A-4147-A177-3AD203B41FA5}">
                      <a16:colId xmlns:a16="http://schemas.microsoft.com/office/drawing/2014/main" val="530254366"/>
                    </a:ext>
                  </a:extLst>
                </a:gridCol>
                <a:gridCol w="823934">
                  <a:extLst>
                    <a:ext uri="{9D8B030D-6E8A-4147-A177-3AD203B41FA5}">
                      <a16:colId xmlns:a16="http://schemas.microsoft.com/office/drawing/2014/main" val="3661066416"/>
                    </a:ext>
                  </a:extLst>
                </a:gridCol>
                <a:gridCol w="823934">
                  <a:extLst>
                    <a:ext uri="{9D8B030D-6E8A-4147-A177-3AD203B41FA5}">
                      <a16:colId xmlns:a16="http://schemas.microsoft.com/office/drawing/2014/main" val="3805728432"/>
                    </a:ext>
                  </a:extLst>
                </a:gridCol>
                <a:gridCol w="1556320">
                  <a:extLst>
                    <a:ext uri="{9D8B030D-6E8A-4147-A177-3AD203B41FA5}">
                      <a16:colId xmlns:a16="http://schemas.microsoft.com/office/drawing/2014/main" val="3689731609"/>
                    </a:ext>
                  </a:extLst>
                </a:gridCol>
              </a:tblGrid>
              <a:tr h="892728">
                <a:tc>
                  <a:txBody>
                    <a:bodyPr/>
                    <a:lstStyle/>
                    <a:p>
                      <a:pPr algn="ctr"/>
                      <a:r>
                        <a:rPr lang="zh-TW" altLang="en-US" sz="2000" dirty="0">
                          <a:latin typeface="微軟正黑體" panose="020B0604030504040204" pitchFamily="34" charset="-120"/>
                          <a:ea typeface="微軟正黑體" panose="020B0604030504040204" pitchFamily="34" charset="-120"/>
                        </a:rPr>
                        <a:t>不合格原因</a:t>
                      </a:r>
                    </a:p>
                  </a:txBody>
                  <a:tcPr anchor="ctr"/>
                </a:tc>
                <a:tc>
                  <a:txBody>
                    <a:bodyPr/>
                    <a:lstStyle/>
                    <a:p>
                      <a:pPr algn="ctr"/>
                      <a:r>
                        <a:rPr lang="en-US" altLang="zh-TW" sz="2000" dirty="0">
                          <a:latin typeface="微軟正黑體" panose="020B0604030504040204" pitchFamily="34" charset="-120"/>
                          <a:ea typeface="微軟正黑體" panose="020B0604030504040204" pitchFamily="34" charset="-120"/>
                        </a:rPr>
                        <a:t>113</a:t>
                      </a:r>
                      <a:r>
                        <a:rPr lang="zh-TW" altLang="en-US" sz="2000" dirty="0">
                          <a:latin typeface="微軟正黑體" panose="020B0604030504040204" pitchFamily="34" charset="-120"/>
                          <a:ea typeface="微軟正黑體" panose="020B0604030504040204" pitchFamily="34" charset="-120"/>
                        </a:rPr>
                        <a:t>年</a:t>
                      </a:r>
                    </a:p>
                  </a:txBody>
                  <a:tcPr anchor="ctr"/>
                </a:tc>
                <a:tc>
                  <a:txBody>
                    <a:bodyPr/>
                    <a:lstStyle/>
                    <a:p>
                      <a:pPr algn="ctr"/>
                      <a:r>
                        <a:rPr lang="en-US" altLang="zh-TW" sz="2000" dirty="0">
                          <a:latin typeface="微軟正黑體" panose="020B0604030504040204" pitchFamily="34" charset="-120"/>
                          <a:ea typeface="微軟正黑體" panose="020B0604030504040204" pitchFamily="34" charset="-120"/>
                        </a:rPr>
                        <a:t>114</a:t>
                      </a:r>
                      <a:r>
                        <a:rPr lang="zh-TW" altLang="en-US" sz="2000" dirty="0">
                          <a:latin typeface="微軟正黑體" panose="020B0604030504040204" pitchFamily="34" charset="-120"/>
                          <a:ea typeface="微軟正黑體" panose="020B0604030504040204" pitchFamily="34" charset="-120"/>
                        </a:rPr>
                        <a:t>年</a:t>
                      </a:r>
                    </a:p>
                  </a:txBody>
                  <a:tcPr anchor="ctr"/>
                </a:tc>
                <a:tc>
                  <a:txBody>
                    <a:bodyPr/>
                    <a:lstStyle/>
                    <a:p>
                      <a:pPr algn="ctr"/>
                      <a:r>
                        <a:rPr lang="zh-TW" altLang="en-US" sz="2000" dirty="0">
                          <a:latin typeface="微軟正黑體" panose="020B0604030504040204" pitchFamily="34" charset="-120"/>
                          <a:ea typeface="微軟正黑體" panose="020B0604030504040204" pitchFamily="34" charset="-120"/>
                        </a:rPr>
                        <a:t>違規排序</a:t>
                      </a:r>
                      <a:endParaRPr lang="en-US" altLang="zh-TW" sz="2000" dirty="0">
                        <a:latin typeface="微軟正黑體" panose="020B0604030504040204" pitchFamily="34" charset="-120"/>
                        <a:ea typeface="微軟正黑體" panose="020B0604030504040204" pitchFamily="34" charset="-120"/>
                      </a:endParaRPr>
                    </a:p>
                    <a:p>
                      <a:pPr algn="ct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合計</a:t>
                      </a:r>
                      <a:r>
                        <a:rPr lang="en-US" altLang="zh-TW" sz="2000" dirty="0">
                          <a:latin typeface="微軟正黑體" panose="020B0604030504040204" pitchFamily="34" charset="-120"/>
                          <a:ea typeface="微軟正黑體" panose="020B0604030504040204" pitchFamily="34" charset="-120"/>
                        </a:rPr>
                        <a:t>)</a:t>
                      </a:r>
                      <a:endParaRPr lang="zh-TW" altLang="en-US" sz="2000" dirty="0">
                        <a:latin typeface="微軟正黑體" panose="020B0604030504040204" pitchFamily="34" charset="-120"/>
                        <a:ea typeface="微軟正黑體" panose="020B0604030504040204" pitchFamily="34" charset="-120"/>
                      </a:endParaRPr>
                    </a:p>
                  </a:txBody>
                  <a:tcPr anchor="ctr"/>
                </a:tc>
                <a:extLst>
                  <a:ext uri="{0D108BD9-81ED-4DB2-BD59-A6C34878D82A}">
                    <a16:rowId xmlns:a16="http://schemas.microsoft.com/office/drawing/2014/main" val="2497985441"/>
                  </a:ext>
                </a:extLst>
              </a:tr>
              <a:tr h="792951">
                <a:tc>
                  <a:txBody>
                    <a:bodyPr/>
                    <a:lstStyle/>
                    <a:p>
                      <a:pPr algn="l" rtl="0" fontAlgn="ct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(8)</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賣方瑕疵擔保責任之清理期限非為完稅款交付日前</a:t>
                      </a:r>
                      <a:endPar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10</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15</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9(25)</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428347569"/>
                  </a:ext>
                </a:extLst>
              </a:tr>
              <a:tr h="792951">
                <a:tc>
                  <a:txBody>
                    <a:bodyPr/>
                    <a:lstStyle/>
                    <a:p>
                      <a:pPr algn="l" rtl="0" fontAlgn="ctr"/>
                      <a:r>
                        <a:rPr lang="en-US" altLang="zh-TW" sz="1800" b="1" u="none" strike="noStrike" dirty="0">
                          <a:solidFill>
                            <a:srgbClr val="0000FF"/>
                          </a:solidFill>
                          <a:effectLst/>
                          <a:latin typeface="微軟正黑體" panose="020B0604030504040204" pitchFamily="34" charset="-120"/>
                          <a:ea typeface="微軟正黑體" panose="020B0604030504040204" pitchFamily="34" charset="-120"/>
                        </a:rPr>
                        <a:t>(9)</a:t>
                      </a:r>
                      <a:r>
                        <a:rPr lang="zh-TW" altLang="en-US" sz="1800" b="1" u="none" strike="noStrike" dirty="0">
                          <a:solidFill>
                            <a:srgbClr val="0000FF"/>
                          </a:solidFill>
                          <a:effectLst/>
                          <a:latin typeface="微軟正黑體" panose="020B0604030504040204" pitchFamily="34" charset="-120"/>
                          <a:ea typeface="微軟正黑體" panose="020B0604030504040204" pitchFamily="34" charset="-120"/>
                        </a:rPr>
                        <a:t>未載明賣方遲延交屋之處理方式及相關義務 </a:t>
                      </a:r>
                      <a:endParaRPr lang="zh-TW" altLang="en-US" sz="18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13</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13</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6(26)</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861698190"/>
                  </a:ext>
                </a:extLst>
              </a:tr>
              <a:tr h="792951">
                <a:tc>
                  <a:txBody>
                    <a:bodyPr/>
                    <a:lstStyle/>
                    <a:p>
                      <a:pPr algn="l" rtl="0" fontAlgn="ct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(10)</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不當擴張或限縮得解除契約之事由</a:t>
                      </a:r>
                      <a:endPar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11</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5</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13(16)</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193357134"/>
                  </a:ext>
                </a:extLst>
              </a:tr>
              <a:tr h="792951">
                <a:tc>
                  <a:txBody>
                    <a:bodyPr/>
                    <a:lstStyle/>
                    <a:p>
                      <a:pPr algn="l" rtl="0" fontAlgn="ctr"/>
                      <a:r>
                        <a:rPr lang="en-US" altLang="zh-TW" sz="1800" b="0" u="none" strike="noStrike" dirty="0">
                          <a:solidFill>
                            <a:srgbClr val="000000"/>
                          </a:solidFill>
                          <a:effectLst/>
                          <a:latin typeface="微軟正黑體" panose="020B0604030504040204" pitchFamily="34" charset="-120"/>
                          <a:ea typeface="微軟正黑體" panose="020B0604030504040204" pitchFamily="34" charset="-120"/>
                        </a:rPr>
                        <a:t>(11)</a:t>
                      </a:r>
                      <a:r>
                        <a:rPr lang="zh-TW" altLang="en-US" sz="1800" b="0" u="none" strike="noStrike" dirty="0">
                          <a:solidFill>
                            <a:srgbClr val="000000"/>
                          </a:solidFill>
                          <a:effectLst/>
                          <a:latin typeface="微軟正黑體" panose="020B0604030504040204" pitchFamily="34" charset="-120"/>
                          <a:ea typeface="微軟正黑體" panose="020B0604030504040204" pitchFamily="34" charset="-120"/>
                        </a:rPr>
                        <a:t>損害賠償及違約金之計算基礎錯誤</a:t>
                      </a:r>
                      <a:endParaRPr lang="zh-TW" altLang="en-US" sz="1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14</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10</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10(24)</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343729251"/>
                  </a:ext>
                </a:extLst>
              </a:tr>
              <a:tr h="792951">
                <a:tc>
                  <a:txBody>
                    <a:bodyPr/>
                    <a:lstStyle/>
                    <a:p>
                      <a:pPr algn="l" rtl="0" fontAlgn="ct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(12)</a:t>
                      </a:r>
                      <a:r>
                        <a:rPr lang="zh-TW" altLang="en-US" sz="1800" b="1" u="none" strike="noStrike" dirty="0">
                          <a:solidFill>
                            <a:srgbClr val="FF0000"/>
                          </a:solidFill>
                          <a:effectLst/>
                          <a:latin typeface="微軟正黑體" panose="020B0604030504040204" pitchFamily="34" charset="-120"/>
                          <a:ea typeface="微軟正黑體" panose="020B0604030504040204" pitchFamily="34" charset="-120"/>
                        </a:rPr>
                        <a:t>建物現況確認書內容缺漏或未詳實記載</a:t>
                      </a: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a:t>
                      </a:r>
                      <a:r>
                        <a:rPr lang="zh-TW" altLang="en-US" sz="1800" b="1" u="none" strike="noStrike" dirty="0">
                          <a:solidFill>
                            <a:srgbClr val="FF0000"/>
                          </a:solidFill>
                          <a:effectLst/>
                          <a:latin typeface="微軟正黑體" panose="020B0604030504040204" pitchFamily="34" charset="-120"/>
                          <a:ea typeface="微軟正黑體" panose="020B0604030504040204" pitchFamily="34" charset="-120"/>
                        </a:rPr>
                        <a:t>共</a:t>
                      </a: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19</a:t>
                      </a:r>
                      <a:r>
                        <a:rPr lang="zh-TW" altLang="en-US" sz="1800" b="1" u="none" strike="noStrike" dirty="0">
                          <a:solidFill>
                            <a:srgbClr val="FF0000"/>
                          </a:solidFill>
                          <a:effectLst/>
                          <a:latin typeface="微軟正黑體" panose="020B0604030504040204" pitchFamily="34" charset="-120"/>
                          <a:ea typeface="微軟正黑體" panose="020B0604030504040204" pitchFamily="34" charset="-120"/>
                        </a:rPr>
                        <a:t>項</a:t>
                      </a:r>
                      <a:r>
                        <a:rPr lang="en-US" altLang="zh-TW" sz="1800" b="1" u="none" strike="noStrike" dirty="0">
                          <a:solidFill>
                            <a:srgbClr val="FF0000"/>
                          </a:solidFill>
                          <a:effectLst/>
                          <a:latin typeface="微軟正黑體" panose="020B0604030504040204" pitchFamily="34" charset="-120"/>
                          <a:ea typeface="微軟正黑體" panose="020B0604030504040204" pitchFamily="34" charset="-120"/>
                        </a:rPr>
                        <a:t>)</a:t>
                      </a:r>
                      <a:endParaRPr lang="en-US" altLang="zh-TW" sz="1800" b="1" i="0" u="none" strike="noStrike" dirty="0">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000000"/>
                          </a:solidFill>
                          <a:effectLst/>
                          <a:latin typeface="微軟正黑體" panose="020B0604030504040204" pitchFamily="34" charset="-120"/>
                          <a:ea typeface="微軟正黑體" panose="020B0604030504040204" pitchFamily="34" charset="-120"/>
                        </a:rPr>
                        <a:t>24</a:t>
                      </a:r>
                      <a:endParaRPr lang="en-US" altLang="zh-TW" sz="2000" b="1"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00"/>
                          </a:solidFill>
                          <a:effectLst/>
                          <a:latin typeface="微軟正黑體" panose="020B0604030504040204" pitchFamily="34" charset="-120"/>
                          <a:ea typeface="微軟正黑體" panose="020B0604030504040204" pitchFamily="34" charset="-120"/>
                        </a:rPr>
                        <a:t>29</a:t>
                      </a:r>
                      <a:endParaRPr lang="en-US" altLang="zh-TW" sz="2000" b="1"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FF0000"/>
                          </a:solidFill>
                          <a:effectLst/>
                          <a:latin typeface="微軟正黑體" panose="020B0604030504040204" pitchFamily="34" charset="-120"/>
                          <a:ea typeface="微軟正黑體" panose="020B0604030504040204" pitchFamily="34" charset="-120"/>
                        </a:rPr>
                        <a:t>1(53)</a:t>
                      </a:r>
                      <a:endParaRPr lang="en-US" altLang="zh-TW" sz="2000" b="1" i="0" u="none" strike="noStrike">
                        <a:solidFill>
                          <a:srgbClr val="FF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2121518915"/>
                  </a:ext>
                </a:extLst>
              </a:tr>
              <a:tr h="792951">
                <a:tc>
                  <a:txBody>
                    <a:bodyPr/>
                    <a:lstStyle/>
                    <a:p>
                      <a:pPr algn="l" rtl="0" fontAlgn="ctr"/>
                      <a:r>
                        <a:rPr lang="en-US" altLang="zh-TW" sz="1800" b="0" u="none" strike="noStrike">
                          <a:solidFill>
                            <a:srgbClr val="000000"/>
                          </a:solidFill>
                          <a:effectLst/>
                          <a:latin typeface="微軟正黑體" panose="020B0604030504040204" pitchFamily="34" charset="-120"/>
                          <a:ea typeface="微軟正黑體" panose="020B0604030504040204" pitchFamily="34" charset="-120"/>
                        </a:rPr>
                        <a:t>(13)</a:t>
                      </a:r>
                      <a:r>
                        <a:rPr lang="zh-TW" altLang="en-US" sz="1800" b="0" u="none" strike="noStrike">
                          <a:solidFill>
                            <a:srgbClr val="000000"/>
                          </a:solidFill>
                          <a:effectLst/>
                          <a:latin typeface="微軟正黑體" panose="020B0604030504040204" pitchFamily="34" charset="-120"/>
                          <a:ea typeface="微軟正黑體" panose="020B0604030504040204" pitchFamily="34" charset="-120"/>
                        </a:rPr>
                        <a:t>貸款差額給付期限約定少於</a:t>
                      </a:r>
                      <a:r>
                        <a:rPr lang="en-US" altLang="zh-TW" sz="1800" b="0" u="none" strike="noStrike">
                          <a:solidFill>
                            <a:srgbClr val="000000"/>
                          </a:solidFill>
                          <a:effectLst/>
                          <a:latin typeface="微軟正黑體" panose="020B0604030504040204" pitchFamily="34" charset="-120"/>
                          <a:ea typeface="微軟正黑體" panose="020B0604030504040204" pitchFamily="34" charset="-120"/>
                        </a:rPr>
                        <a:t>10</a:t>
                      </a:r>
                      <a:r>
                        <a:rPr lang="zh-TW" altLang="en-US" sz="1800" b="0" u="none" strike="noStrike">
                          <a:solidFill>
                            <a:srgbClr val="000000"/>
                          </a:solidFill>
                          <a:effectLst/>
                          <a:latin typeface="微軟正黑體" panose="020B0604030504040204" pitchFamily="34" charset="-120"/>
                          <a:ea typeface="微軟正黑體" panose="020B0604030504040204" pitchFamily="34" charset="-120"/>
                        </a:rPr>
                        <a:t>個金融機構營業日</a:t>
                      </a:r>
                      <a:endParaRPr lang="zh-TW" altLang="en-US" sz="18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dirty="0">
                          <a:solidFill>
                            <a:srgbClr val="000000"/>
                          </a:solidFill>
                          <a:effectLst/>
                          <a:latin typeface="微軟正黑體" panose="020B0604030504040204" pitchFamily="34" charset="-120"/>
                          <a:ea typeface="微軟正黑體" panose="020B0604030504040204" pitchFamily="34" charset="-120"/>
                        </a:rPr>
                        <a:t>6</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dirty="0">
                          <a:solidFill>
                            <a:srgbClr val="000000"/>
                          </a:solidFill>
                          <a:effectLst/>
                          <a:latin typeface="微軟正黑體" panose="020B0604030504040204" pitchFamily="34" charset="-120"/>
                          <a:ea typeface="微軟正黑體" panose="020B0604030504040204" pitchFamily="34" charset="-120"/>
                        </a:rPr>
                        <a:t>12</a:t>
                      </a:r>
                      <a:endParaRPr lang="en-US" altLang="zh-TW" sz="20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0" u="none" strike="noStrike">
                          <a:solidFill>
                            <a:srgbClr val="000000"/>
                          </a:solidFill>
                          <a:effectLst/>
                          <a:latin typeface="微軟正黑體" panose="020B0604030504040204" pitchFamily="34" charset="-120"/>
                          <a:ea typeface="微軟正黑體" panose="020B0604030504040204" pitchFamily="34" charset="-120"/>
                        </a:rPr>
                        <a:t>12(18)</a:t>
                      </a:r>
                      <a:endParaRPr lang="en-US" altLang="zh-TW" sz="2000" b="0" i="0" u="none" strike="noStrike">
                        <a:solidFill>
                          <a:srgbClr val="000000"/>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3356826185"/>
                  </a:ext>
                </a:extLst>
              </a:tr>
              <a:tr h="792951">
                <a:tc>
                  <a:txBody>
                    <a:bodyPr/>
                    <a:lstStyle/>
                    <a:p>
                      <a:pPr algn="l" rtl="0" fontAlgn="ctr"/>
                      <a:r>
                        <a:rPr lang="en-US" altLang="zh-TW" sz="1800" b="1" u="none" strike="noStrike" dirty="0">
                          <a:solidFill>
                            <a:srgbClr val="0000FF"/>
                          </a:solidFill>
                          <a:effectLst/>
                          <a:latin typeface="微軟正黑體" panose="020B0604030504040204" pitchFamily="34" charset="-120"/>
                          <a:ea typeface="微軟正黑體" panose="020B0604030504040204" pitchFamily="34" charset="-120"/>
                        </a:rPr>
                        <a:t>(14)</a:t>
                      </a:r>
                      <a:r>
                        <a:rPr lang="zh-TW" altLang="en-US" sz="1800" b="1" u="none" strike="noStrike" dirty="0">
                          <a:solidFill>
                            <a:srgbClr val="0000FF"/>
                          </a:solidFill>
                          <a:effectLst/>
                          <a:latin typeface="微軟正黑體" panose="020B0604030504040204" pitchFamily="34" charset="-120"/>
                          <a:ea typeface="微軟正黑體" panose="020B0604030504040204" pitchFamily="34" charset="-120"/>
                        </a:rPr>
                        <a:t>其他</a:t>
                      </a:r>
                      <a:endParaRPr lang="zh-TW" altLang="en-US" sz="18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19</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a:solidFill>
                            <a:srgbClr val="0000FF"/>
                          </a:solidFill>
                          <a:effectLst/>
                          <a:latin typeface="微軟正黑體" panose="020B0604030504040204" pitchFamily="34" charset="-120"/>
                          <a:ea typeface="微軟正黑體" panose="020B0604030504040204" pitchFamily="34" charset="-120"/>
                        </a:rPr>
                        <a:t>7</a:t>
                      </a:r>
                      <a:endParaRPr lang="en-US" altLang="zh-TW" sz="2000" b="1" i="0" u="none" strike="noStrike">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tc>
                  <a:txBody>
                    <a:bodyPr/>
                    <a:lstStyle/>
                    <a:p>
                      <a:pPr algn="ctr" rtl="0" fontAlgn="ctr"/>
                      <a:r>
                        <a:rPr lang="en-US" altLang="zh-TW" sz="2000" b="1" u="none" strike="noStrike" dirty="0">
                          <a:solidFill>
                            <a:srgbClr val="0000FF"/>
                          </a:solidFill>
                          <a:effectLst/>
                          <a:latin typeface="微軟正黑體" panose="020B0604030504040204" pitchFamily="34" charset="-120"/>
                          <a:ea typeface="微軟正黑體" panose="020B0604030504040204" pitchFamily="34" charset="-120"/>
                        </a:rPr>
                        <a:t>6(26)</a:t>
                      </a:r>
                      <a:endParaRPr lang="en-US" altLang="zh-TW" sz="2000" b="1" i="0" u="none" strike="noStrike" dirty="0">
                        <a:solidFill>
                          <a:srgbClr val="0000FF"/>
                        </a:solidFill>
                        <a:effectLst/>
                        <a:latin typeface="微軟正黑體" panose="020B0604030504040204" pitchFamily="34" charset="-120"/>
                        <a:ea typeface="微軟正黑體" panose="020B0604030504040204" pitchFamily="34" charset="-120"/>
                      </a:endParaRPr>
                    </a:p>
                  </a:txBody>
                  <a:tcPr marL="9525" marR="9525" marT="9525" marB="0" anchor="ctr"/>
                </a:tc>
                <a:extLst>
                  <a:ext uri="{0D108BD9-81ED-4DB2-BD59-A6C34878D82A}">
                    <a16:rowId xmlns:a16="http://schemas.microsoft.com/office/drawing/2014/main" val="1355875268"/>
                  </a:ext>
                </a:extLst>
              </a:tr>
            </a:tbl>
          </a:graphicData>
        </a:graphic>
      </p:graphicFrame>
      <p:sp>
        <p:nvSpPr>
          <p:cNvPr id="10" name="投影片編號版面配置區 9">
            <a:extLst>
              <a:ext uri="{FF2B5EF4-FFF2-40B4-BE49-F238E27FC236}">
                <a16:creationId xmlns:a16="http://schemas.microsoft.com/office/drawing/2014/main" id="{58E73CCE-0E89-62A3-9262-F5929B18CF19}"/>
              </a:ext>
            </a:extLst>
          </p:cNvPr>
          <p:cNvSpPr>
            <a:spLocks noGrp="1"/>
          </p:cNvSpPr>
          <p:nvPr>
            <p:ph type="sldNum" sz="quarter" idx="12"/>
          </p:nvPr>
        </p:nvSpPr>
        <p:spPr>
          <a:xfrm>
            <a:off x="13489297" y="8103976"/>
            <a:ext cx="2133600" cy="365125"/>
          </a:xfrm>
        </p:spPr>
        <p:txBody>
          <a:bodyPr/>
          <a:lstStyle/>
          <a:p>
            <a:fld id="{D2ECEEA3-D42D-490E-AABA-CA4905357554}" type="slidenum">
              <a:rPr lang="zh-TW" altLang="en-US" smtClean="0"/>
              <a:t>24</a:t>
            </a:fld>
            <a:endParaRPr lang="zh-TW" altLang="en-US" dirty="0"/>
          </a:p>
        </p:txBody>
      </p:sp>
    </p:spTree>
    <p:extLst>
      <p:ext uri="{BB962C8B-B14F-4D97-AF65-F5344CB8AC3E}">
        <p14:creationId xmlns:p14="http://schemas.microsoft.com/office/powerpoint/2010/main" val="2707985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25</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2746497449"/>
              </p:ext>
            </p:extLst>
          </p:nvPr>
        </p:nvGraphicFramePr>
        <p:xfrm>
          <a:off x="3022600" y="1748247"/>
          <a:ext cx="10627372" cy="6120296"/>
        </p:xfrm>
        <a:graphic>
          <a:graphicData uri="http://schemas.openxmlformats.org/drawingml/2006/table">
            <a:tbl>
              <a:tblPr firstRow="1" bandRow="1">
                <a:tableStyleId>{5C22544A-7EE6-4342-B048-85BDC9FD1C3A}</a:tableStyleId>
              </a:tblPr>
              <a:tblGrid>
                <a:gridCol w="5140972">
                  <a:extLst>
                    <a:ext uri="{9D8B030D-6E8A-4147-A177-3AD203B41FA5}">
                      <a16:colId xmlns:a16="http://schemas.microsoft.com/office/drawing/2014/main" val="363521261"/>
                    </a:ext>
                  </a:extLst>
                </a:gridCol>
                <a:gridCol w="5486400">
                  <a:extLst>
                    <a:ext uri="{9D8B030D-6E8A-4147-A177-3AD203B41FA5}">
                      <a16:colId xmlns:a16="http://schemas.microsoft.com/office/drawing/2014/main" val="2297583446"/>
                    </a:ext>
                  </a:extLst>
                </a:gridCol>
              </a:tblGrid>
              <a:tr h="68109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200" b="1" dirty="0">
                          <a:solidFill>
                            <a:schemeClr val="tx1"/>
                          </a:solidFill>
                          <a:latin typeface="微軟正黑體" panose="020B0604030504040204" pitchFamily="34" charset="-120"/>
                          <a:ea typeface="微軟正黑體" panose="020B0604030504040204" pitchFamily="34" charset="-120"/>
                        </a:rPr>
                        <a:t>契約審閱期</a:t>
                      </a:r>
                      <a:endParaRPr lang="zh-TW" altLang="en-US" sz="32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609600">
                <a:tc>
                  <a:txBody>
                    <a:bodyPr/>
                    <a:lstStyle/>
                    <a:p>
                      <a:pPr algn="ctr"/>
                      <a:r>
                        <a:rPr lang="zh-TW" altLang="en-US" sz="28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EF4"/>
                    </a:solidFill>
                  </a:tcPr>
                </a:tc>
                <a:tc>
                  <a:txBody>
                    <a:bodyPr/>
                    <a:lstStyle/>
                    <a:p>
                      <a:pPr algn="ctr"/>
                      <a:r>
                        <a:rPr lang="zh-TW" altLang="en-US" sz="28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4829599">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審閱期間</a:t>
                      </a:r>
                      <a:r>
                        <a:rPr lang="zh-TW" altLang="en-US" sz="2400" b="1" dirty="0">
                          <a:solidFill>
                            <a:srgbClr val="FF0000"/>
                          </a:solidFill>
                          <a:latin typeface="微軟正黑體" panose="020B0604030504040204" pitchFamily="34" charset="-120"/>
                          <a:ea typeface="微軟正黑體" panose="020B0604030504040204" pitchFamily="34" charset="-120"/>
                        </a:rPr>
                        <a:t>至少</a:t>
                      </a:r>
                      <a:r>
                        <a:rPr lang="en-US" altLang="zh-TW" sz="2400" b="1" dirty="0">
                          <a:solidFill>
                            <a:srgbClr val="FF0000"/>
                          </a:solidFill>
                          <a:latin typeface="微軟正黑體" panose="020B0604030504040204" pitchFamily="34" charset="-120"/>
                          <a:ea typeface="微軟正黑體" panose="020B0604030504040204" pitchFamily="34" charset="-120"/>
                        </a:rPr>
                        <a:t>5</a:t>
                      </a:r>
                      <a:r>
                        <a:rPr lang="zh-TW" altLang="en-US" sz="2400" b="1" dirty="0">
                          <a:solidFill>
                            <a:srgbClr val="FF0000"/>
                          </a:solidFill>
                          <a:latin typeface="微軟正黑體" panose="020B0604030504040204" pitchFamily="34" charset="-120"/>
                          <a:ea typeface="微軟正黑體" panose="020B0604030504040204" pitchFamily="34" charset="-120"/>
                        </a:rPr>
                        <a:t>日</a:t>
                      </a:r>
                      <a:r>
                        <a:rPr lang="zh-TW" altLang="en-US" sz="24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期間計算方式：攜回契約</a:t>
                      </a:r>
                      <a:r>
                        <a:rPr lang="zh-TW" altLang="en-US" sz="2400" b="1" dirty="0">
                          <a:solidFill>
                            <a:srgbClr val="FF0000"/>
                          </a:solidFill>
                          <a:latin typeface="微軟正黑體" panose="020B0604030504040204" pitchFamily="34" charset="-120"/>
                          <a:ea typeface="微軟正黑體" panose="020B0604030504040204" pitchFamily="34" charset="-120"/>
                        </a:rPr>
                        <a:t>次日為起算之始日</a:t>
                      </a:r>
                      <a:r>
                        <a:rPr lang="zh-TW" altLang="en-US"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簽約前</a:t>
                      </a:r>
                      <a:r>
                        <a:rPr lang="en-US" altLang="zh-TW" sz="2400" b="1" dirty="0">
                          <a:solidFill>
                            <a:srgbClr val="FF0000"/>
                          </a:solidFill>
                          <a:latin typeface="微軟正黑體" panose="020B0604030504040204" pitchFamily="34" charset="-120"/>
                          <a:ea typeface="微軟正黑體" panose="020B0604030504040204" pitchFamily="34" charset="-120"/>
                        </a:rPr>
                        <a:t>1</a:t>
                      </a:r>
                      <a:r>
                        <a:rPr lang="zh-TW" altLang="en-US" sz="2400" b="1" dirty="0">
                          <a:solidFill>
                            <a:srgbClr val="FF0000"/>
                          </a:solidFill>
                          <a:latin typeface="微軟正黑體" panose="020B0604030504040204" pitchFamily="34" charset="-120"/>
                          <a:ea typeface="微軟正黑體" panose="020B0604030504040204" pitchFamily="34" charset="-120"/>
                        </a:rPr>
                        <a:t>日為計算之末日</a:t>
                      </a:r>
                      <a:r>
                        <a:rPr lang="zh-TW" altLang="en-US" sz="2400" b="1" dirty="0">
                          <a:solidFill>
                            <a:schemeClr val="tx1"/>
                          </a:solidFill>
                          <a:latin typeface="微軟正黑體" panose="020B0604030504040204" pitchFamily="34" charset="-120"/>
                          <a:ea typeface="微軟正黑體" panose="020B0604030504040204" pitchFamily="34" charset="-120"/>
                        </a:rPr>
                        <a:t>，始日至末日應足</a:t>
                      </a:r>
                      <a:r>
                        <a:rPr lang="en-US" altLang="zh-TW" sz="2400" b="1" dirty="0">
                          <a:solidFill>
                            <a:schemeClr val="tx1"/>
                          </a:solidFill>
                          <a:latin typeface="微軟正黑體" panose="020B0604030504040204" pitchFamily="34" charset="-120"/>
                          <a:ea typeface="微軟正黑體" panose="020B0604030504040204" pitchFamily="34" charset="-120"/>
                        </a:rPr>
                        <a:t>5</a:t>
                      </a:r>
                      <a:r>
                        <a:rPr lang="zh-TW" altLang="en-US" sz="2400" b="1" dirty="0">
                          <a:solidFill>
                            <a:schemeClr val="tx1"/>
                          </a:solidFill>
                          <a:latin typeface="微軟正黑體" panose="020B0604030504040204" pitchFamily="34" charset="-120"/>
                          <a:ea typeface="微軟正黑體" panose="020B0604030504040204" pitchFamily="34" charset="-120"/>
                        </a:rPr>
                        <a:t>日以上，始可簽約。</a:t>
                      </a:r>
                    </a:p>
                    <a:p>
                      <a:pPr marL="800100" lvl="1"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例如：</a:t>
                      </a:r>
                      <a:r>
                        <a:rPr lang="en-US" altLang="zh-TW" sz="2400" b="1" dirty="0">
                          <a:solidFill>
                            <a:schemeClr val="tx1"/>
                          </a:solidFill>
                          <a:latin typeface="微軟正黑體" panose="020B0604030504040204" pitchFamily="34" charset="-120"/>
                          <a:ea typeface="微軟正黑體" panose="020B0604030504040204" pitchFamily="34" charset="-120"/>
                        </a:rPr>
                        <a:t>10</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1</a:t>
                      </a:r>
                      <a:r>
                        <a:rPr lang="zh-TW" altLang="en-US" sz="2400" b="1" dirty="0">
                          <a:solidFill>
                            <a:schemeClr val="tx1"/>
                          </a:solidFill>
                          <a:latin typeface="微軟正黑體" panose="020B0604030504040204" pitchFamily="34" charset="-120"/>
                          <a:ea typeface="微軟正黑體" panose="020B0604030504040204" pitchFamily="34" charset="-120"/>
                        </a:rPr>
                        <a:t>日攜回，從</a:t>
                      </a:r>
                      <a:r>
                        <a:rPr lang="en-US" altLang="zh-TW" sz="2400" b="1" dirty="0">
                          <a:solidFill>
                            <a:schemeClr val="tx1"/>
                          </a:solidFill>
                          <a:latin typeface="微軟正黑體" panose="020B0604030504040204" pitchFamily="34" charset="-120"/>
                          <a:ea typeface="微軟正黑體" panose="020B0604030504040204" pitchFamily="34" charset="-120"/>
                        </a:rPr>
                        <a:t>10</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2</a:t>
                      </a:r>
                      <a:r>
                        <a:rPr lang="zh-TW" altLang="en-US" sz="2400" b="1" dirty="0">
                          <a:solidFill>
                            <a:schemeClr val="tx1"/>
                          </a:solidFill>
                          <a:latin typeface="微軟正黑體" panose="020B0604030504040204" pitchFamily="34" charset="-120"/>
                          <a:ea typeface="微軟正黑體" panose="020B0604030504040204" pitchFamily="34" charset="-120"/>
                        </a:rPr>
                        <a:t>日起算</a:t>
                      </a:r>
                      <a:r>
                        <a:rPr lang="en-US" altLang="zh-TW" sz="2400" b="1" dirty="0">
                          <a:solidFill>
                            <a:schemeClr val="tx1"/>
                          </a:solidFill>
                          <a:latin typeface="微軟正黑體" panose="020B0604030504040204" pitchFamily="34" charset="-120"/>
                          <a:ea typeface="微軟正黑體" panose="020B0604030504040204" pitchFamily="34" charset="-120"/>
                        </a:rPr>
                        <a:t>5</a:t>
                      </a:r>
                      <a:r>
                        <a:rPr lang="zh-TW" altLang="en-US" sz="2400" b="1" dirty="0">
                          <a:solidFill>
                            <a:schemeClr val="tx1"/>
                          </a:solidFill>
                          <a:latin typeface="微軟正黑體" panose="020B0604030504040204" pitchFamily="34" charset="-120"/>
                          <a:ea typeface="微軟正黑體" panose="020B0604030504040204" pitchFamily="34" charset="-120"/>
                        </a:rPr>
                        <a:t>日，至</a:t>
                      </a:r>
                      <a:r>
                        <a:rPr lang="en-US" altLang="zh-TW" sz="2400" b="1" dirty="0">
                          <a:solidFill>
                            <a:schemeClr val="tx1"/>
                          </a:solidFill>
                          <a:latin typeface="微軟正黑體" panose="020B0604030504040204" pitchFamily="34" charset="-120"/>
                          <a:ea typeface="微軟正黑體" panose="020B0604030504040204" pitchFamily="34" charset="-120"/>
                        </a:rPr>
                        <a:t>10</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6</a:t>
                      </a:r>
                      <a:r>
                        <a:rPr lang="zh-TW" altLang="en-US" sz="2400" b="1" dirty="0">
                          <a:solidFill>
                            <a:schemeClr val="tx1"/>
                          </a:solidFill>
                          <a:latin typeface="微軟正黑體" panose="020B0604030504040204" pitchFamily="34" charset="-120"/>
                          <a:ea typeface="微軟正黑體" panose="020B0604030504040204" pitchFamily="34" charset="-120"/>
                        </a:rPr>
                        <a:t>日滿</a:t>
                      </a:r>
                      <a:r>
                        <a:rPr lang="en-US" altLang="zh-TW" sz="2400" b="1" dirty="0">
                          <a:solidFill>
                            <a:schemeClr val="tx1"/>
                          </a:solidFill>
                          <a:latin typeface="微軟正黑體" panose="020B0604030504040204" pitchFamily="34" charset="-120"/>
                          <a:ea typeface="微軟正黑體" panose="020B0604030504040204" pitchFamily="34" charset="-120"/>
                        </a:rPr>
                        <a:t>5</a:t>
                      </a:r>
                      <a:r>
                        <a:rPr lang="zh-TW" altLang="en-US" sz="2400" b="1" dirty="0">
                          <a:solidFill>
                            <a:schemeClr val="tx1"/>
                          </a:solidFill>
                          <a:latin typeface="微軟正黑體" panose="020B0604030504040204" pitchFamily="34" charset="-120"/>
                          <a:ea typeface="微軟正黑體" panose="020B0604030504040204" pitchFamily="34" charset="-120"/>
                        </a:rPr>
                        <a:t>日，</a:t>
                      </a:r>
                      <a:r>
                        <a:rPr lang="en-US" altLang="zh-TW" sz="2400" b="1" dirty="0">
                          <a:solidFill>
                            <a:schemeClr val="tx1"/>
                          </a:solidFill>
                          <a:latin typeface="微軟正黑體" panose="020B0604030504040204" pitchFamily="34" charset="-120"/>
                          <a:ea typeface="微軟正黑體" panose="020B0604030504040204" pitchFamily="34" charset="-120"/>
                        </a:rPr>
                        <a:t>10</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7</a:t>
                      </a:r>
                      <a:r>
                        <a:rPr lang="zh-TW" altLang="en-US" sz="2400" b="1" dirty="0">
                          <a:solidFill>
                            <a:schemeClr val="tx1"/>
                          </a:solidFill>
                          <a:latin typeface="微軟正黑體" panose="020B0604030504040204" pitchFamily="34" charset="-120"/>
                          <a:ea typeface="微軟正黑體" panose="020B0604030504040204" pitchFamily="34" charset="-120"/>
                        </a:rPr>
                        <a:t>日才能簽約。</a:t>
                      </a: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EF4"/>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未記載審閱期間相關規定。</a:t>
                      </a:r>
                    </a:p>
                    <a:p>
                      <a:pPr marL="342900" marR="0" lvl="0" indent="-342900" algn="l" defTabSz="914400" rtl="0" eaLnBrk="1" fontAlgn="auto" latinLnBrk="0" hangingPunct="1">
                        <a:lnSpc>
                          <a:spcPts val="3400"/>
                        </a:lnSpc>
                        <a:spcBef>
                          <a:spcPts val="0"/>
                        </a:spcBef>
                        <a:spcAft>
                          <a:spcPts val="0"/>
                        </a:spcAft>
                        <a:buClrTx/>
                        <a:buSzTx/>
                        <a:buFont typeface="Arial" panose="020B0604020202020204" pitchFamily="34" charset="0"/>
                        <a:buChar char="•"/>
                        <a:tabLst/>
                        <a:defRP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未載明攜回審閱期日、攜回審閱日。</a:t>
                      </a:r>
                      <a:endParaRPr lang="en-US" altLang="zh-TW" sz="2400" b="1" kern="1200" dirty="0">
                        <a:solidFill>
                          <a:schemeClr val="tx1"/>
                        </a:solidFill>
                        <a:latin typeface="微軟正黑體" panose="020B0604030504040204" pitchFamily="34" charset="-120"/>
                        <a:ea typeface="微軟正黑體" panose="020B0604030504040204" pitchFamily="34" charset="-120"/>
                        <a:cs typeface="+mn-cs"/>
                      </a:endParaRP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未載明攜回審閱期日，</a:t>
                      </a:r>
                      <a:r>
                        <a:rPr lang="zh-TW" altLang="en-US" sz="2400" b="1" kern="1200" dirty="0">
                          <a:solidFill>
                            <a:srgbClr val="0070C0"/>
                          </a:solidFill>
                          <a:latin typeface="微軟正黑體" panose="020B0604030504040204" pitchFamily="34" charset="-120"/>
                          <a:ea typeface="微軟正黑體" panose="020B0604030504040204" pitchFamily="34" charset="-120"/>
                          <a:cs typeface="+mn-cs"/>
                        </a:rPr>
                        <a:t>直接以定型化契約條款載明本契約已經由買方攜回審閱 </a:t>
                      </a:r>
                      <a:r>
                        <a:rPr lang="en-US" altLang="en-US" sz="2400" b="1" kern="1200" dirty="0">
                          <a:solidFill>
                            <a:srgbClr val="0070C0"/>
                          </a:solidFill>
                          <a:latin typeface="微軟正黑體" panose="020B0604030504040204" pitchFamily="34" charset="-120"/>
                          <a:ea typeface="微軟正黑體" panose="020B0604030504040204" pitchFamily="34" charset="-120"/>
                          <a:cs typeface="+mn-cs"/>
                        </a:rPr>
                        <a:t>5 </a:t>
                      </a:r>
                      <a:r>
                        <a:rPr lang="zh-TW" altLang="en-US" sz="2400" b="1" kern="1200" dirty="0">
                          <a:solidFill>
                            <a:srgbClr val="0070C0"/>
                          </a:solidFill>
                          <a:latin typeface="微軟正黑體" panose="020B0604030504040204" pitchFamily="34" charset="-120"/>
                          <a:ea typeface="微軟正黑體" panose="020B0604030504040204" pitchFamily="34" charset="-120"/>
                          <a:cs typeface="+mn-cs"/>
                        </a:rPr>
                        <a:t>日以上</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a:t>
                      </a:r>
                    </a:p>
                    <a:p>
                      <a:pPr marL="342900" lvl="0" indent="-342900" algn="l" defTabSz="914400" rtl="0" eaLnBrk="1" latinLnBrk="0" hangingPunct="1">
                        <a:lnSpc>
                          <a:spcPts val="3400"/>
                        </a:lnSpc>
                        <a:buClr>
                          <a:schemeClr val="tx1"/>
                        </a:buClr>
                        <a:buFont typeface="Arial" panose="020B0604020202020204" pitchFamily="34" charset="0"/>
                        <a:buChar char="•"/>
                      </a:pPr>
                      <a:r>
                        <a:rPr lang="zh-TW" altLang="en-US" sz="2400" b="1" kern="1200" dirty="0">
                          <a:solidFill>
                            <a:srgbClr val="0070C0"/>
                          </a:solidFill>
                          <a:latin typeface="微軟正黑體" panose="020B0604030504040204" pitchFamily="34" charset="-120"/>
                          <a:ea typeface="微軟正黑體" panose="020B0604030504040204" pitchFamily="34" charset="-120"/>
                          <a:cs typeface="+mn-cs"/>
                        </a:rPr>
                        <a:t>直接以定型化契約條款記載放棄或縮短審閱期間，讓消費者簽名確認</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攜回審閱期日與簽約日或簽約金繳付期日間</a:t>
                      </a:r>
                      <a:r>
                        <a:rPr lang="zh-TW" altLang="en-US" sz="2400" b="1" kern="1200" dirty="0">
                          <a:solidFill>
                            <a:srgbClr val="0070C0"/>
                          </a:solidFill>
                          <a:latin typeface="微軟正黑體" panose="020B0604030504040204" pitchFamily="34" charset="-120"/>
                          <a:ea typeface="微軟正黑體" panose="020B0604030504040204" pitchFamily="34" charset="-120"/>
                          <a:cs typeface="+mn-cs"/>
                        </a:rPr>
                        <a:t>不足</a:t>
                      </a:r>
                      <a:r>
                        <a:rPr lang="en-US" altLang="en-US" sz="2400" b="1" kern="1200" dirty="0">
                          <a:solidFill>
                            <a:srgbClr val="0070C0"/>
                          </a:solidFill>
                          <a:latin typeface="微軟正黑體" panose="020B0604030504040204" pitchFamily="34" charset="-120"/>
                          <a:ea typeface="微軟正黑體" panose="020B0604030504040204" pitchFamily="34" charset="-120"/>
                          <a:cs typeface="+mn-cs"/>
                        </a:rPr>
                        <a:t>5</a:t>
                      </a:r>
                      <a:r>
                        <a:rPr lang="zh-TW" altLang="en-US" sz="2400" b="1" kern="1200" dirty="0">
                          <a:solidFill>
                            <a:srgbClr val="0070C0"/>
                          </a:solidFill>
                          <a:latin typeface="微軟正黑體" panose="020B0604030504040204" pitchFamily="34" charset="-120"/>
                          <a:ea typeface="微軟正黑體" panose="020B0604030504040204" pitchFamily="34" charset="-120"/>
                          <a:cs typeface="+mn-cs"/>
                        </a:rPr>
                        <a:t>日</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。例如：</a:t>
                      </a:r>
                      <a:r>
                        <a:rPr lang="en-US" altLang="en-US" sz="2400" b="1" kern="1200" dirty="0">
                          <a:solidFill>
                            <a:schemeClr val="tx1"/>
                          </a:solidFill>
                          <a:latin typeface="微軟正黑體" panose="020B0604030504040204" pitchFamily="34" charset="-120"/>
                          <a:ea typeface="微軟正黑體" panose="020B0604030504040204" pitchFamily="34" charset="-120"/>
                          <a:cs typeface="+mn-cs"/>
                        </a:rPr>
                        <a:t>113.5.1</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攜回審閱，</a:t>
                      </a:r>
                      <a:r>
                        <a:rPr lang="en-US" altLang="en-US" sz="2400" b="1" kern="1200" dirty="0">
                          <a:solidFill>
                            <a:schemeClr val="tx1"/>
                          </a:solidFill>
                          <a:latin typeface="微軟正黑體" panose="020B0604030504040204" pitchFamily="34" charset="-120"/>
                          <a:ea typeface="微軟正黑體" panose="020B0604030504040204" pitchFamily="34" charset="-120"/>
                          <a:cs typeface="+mn-cs"/>
                        </a:rPr>
                        <a:t>113.5.3</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簽約或繳付簽約金。</a:t>
                      </a:r>
                    </a:p>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75800" y="2276944"/>
            <a:ext cx="685800" cy="685800"/>
          </a:xfrm>
          <a:prstGeom prst="rect">
            <a:avLst/>
          </a:prstGeom>
        </p:spPr>
      </p:pic>
      <p:sp>
        <p:nvSpPr>
          <p:cNvPr id="18" name="文字方塊 17">
            <a:extLst>
              <a:ext uri="{FF2B5EF4-FFF2-40B4-BE49-F238E27FC236}">
                <a16:creationId xmlns:a16="http://schemas.microsoft.com/office/drawing/2014/main" id="{9F350537-359B-C0DA-4453-6BCA8B170D25}"/>
              </a:ext>
            </a:extLst>
          </p:cNvPr>
          <p:cNvSpPr txBox="1"/>
          <p:nvPr/>
        </p:nvSpPr>
        <p:spPr>
          <a:xfrm>
            <a:off x="4108704" y="4399526"/>
            <a:ext cx="8217408" cy="369332"/>
          </a:xfrm>
          <a:prstGeom prst="rect">
            <a:avLst/>
          </a:prstGeom>
          <a:noFill/>
        </p:spPr>
        <p:txBody>
          <a:bodyPr wrap="square">
            <a:spAutoFit/>
          </a:bodyPr>
          <a:lstStyle/>
          <a:p>
            <a:r>
              <a:rPr lang="zh-TW" altLang="en-US" sz="1800" kern="1200" dirty="0">
                <a:solidFill>
                  <a:schemeClr val="tx1"/>
                </a:solidFill>
                <a:latin typeface="微軟正黑體" panose="020B0604030504040204" pitchFamily="34" charset="-120"/>
                <a:ea typeface="微軟正黑體" panose="020B0604030504040204" pitchFamily="34" charset="-120"/>
                <a:cs typeface="+mn-cs"/>
              </a:rPr>
              <a:t>。</a:t>
            </a:r>
            <a:endParaRPr lang="zh-TW" altLang="en-US" dirty="0"/>
          </a:p>
        </p:txBody>
      </p:sp>
    </p:spTree>
    <p:extLst>
      <p:ext uri="{BB962C8B-B14F-4D97-AF65-F5344CB8AC3E}">
        <p14:creationId xmlns:p14="http://schemas.microsoft.com/office/powerpoint/2010/main" val="3249221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E3EAABE-F7ED-6723-F83E-6FDCF9A4D000}"/>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26</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2906387564"/>
              </p:ext>
            </p:extLst>
          </p:nvPr>
        </p:nvGraphicFramePr>
        <p:xfrm>
          <a:off x="1617214" y="1628067"/>
          <a:ext cx="13200387" cy="3613785"/>
        </p:xfrm>
        <a:graphic>
          <a:graphicData uri="http://schemas.openxmlformats.org/drawingml/2006/table">
            <a:tbl>
              <a:tblPr firstRow="1" bandRow="1">
                <a:tableStyleId>{5C22544A-7EE6-4342-B048-85BDC9FD1C3A}</a:tableStyleId>
              </a:tblPr>
              <a:tblGrid>
                <a:gridCol w="6385664">
                  <a:extLst>
                    <a:ext uri="{9D8B030D-6E8A-4147-A177-3AD203B41FA5}">
                      <a16:colId xmlns:a16="http://schemas.microsoft.com/office/drawing/2014/main" val="363521261"/>
                    </a:ext>
                  </a:extLst>
                </a:gridCol>
                <a:gridCol w="6814723">
                  <a:extLst>
                    <a:ext uri="{9D8B030D-6E8A-4147-A177-3AD203B41FA5}">
                      <a16:colId xmlns:a16="http://schemas.microsoft.com/office/drawing/2014/main" val="2297583446"/>
                    </a:ext>
                  </a:extLst>
                </a:gridCol>
              </a:tblGrid>
              <a:tr h="51049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買賣標的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456760">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2433878">
                <a:tc>
                  <a:txBody>
                    <a:bodyPr/>
                    <a:lstStyle/>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土地標示：地號、面積、權利範圍、使用分區</a:t>
                      </a:r>
                      <a:r>
                        <a:rPr lang="en-US" altLang="zh-TW" sz="22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建物標示：建號、門牌、面積</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dirty="0">
                          <a:solidFill>
                            <a:schemeClr val="tx1"/>
                          </a:solidFill>
                          <a:latin typeface="微軟正黑體" panose="020B0604030504040204" pitchFamily="34" charset="-120"/>
                          <a:ea typeface="微軟正黑體" panose="020B0604030504040204" pitchFamily="34" charset="-120"/>
                        </a:rPr>
                        <a:t>總</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dirty="0">
                          <a:solidFill>
                            <a:schemeClr val="tx1"/>
                          </a:solidFill>
                          <a:latin typeface="微軟正黑體" panose="020B0604030504040204" pitchFamily="34" charset="-120"/>
                          <a:ea typeface="微軟正黑體" panose="020B0604030504040204" pitchFamily="34" charset="-120"/>
                        </a:rPr>
                        <a:t>附屬建物</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dirty="0">
                          <a:solidFill>
                            <a:schemeClr val="tx1"/>
                          </a:solidFill>
                          <a:latin typeface="微軟正黑體" panose="020B0604030504040204" pitchFamily="34" charset="-120"/>
                          <a:ea typeface="微軟正黑體" panose="020B0604030504040204" pitchFamily="34" charset="-120"/>
                        </a:rPr>
                        <a:t>共有部分</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dirty="0">
                          <a:solidFill>
                            <a:schemeClr val="tx1"/>
                          </a:solidFill>
                          <a:latin typeface="微軟正黑體" panose="020B0604030504040204" pitchFamily="34" charset="-120"/>
                          <a:ea typeface="微軟正黑體" panose="020B0604030504040204" pitchFamily="34" charset="-120"/>
                        </a:rPr>
                        <a:t>、權利範圍、用途</a:t>
                      </a:r>
                      <a:r>
                        <a:rPr lang="en-US" altLang="zh-TW" sz="22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停車位：性質、位置、有無獨立權狀</a:t>
                      </a:r>
                      <a:r>
                        <a:rPr lang="en-US" altLang="zh-TW" sz="22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建物現況確認書</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dirty="0">
                          <a:solidFill>
                            <a:schemeClr val="tx1"/>
                          </a:solidFill>
                          <a:latin typeface="微軟正黑體" panose="020B0604030504040204" pitchFamily="34" charset="-120"/>
                          <a:ea typeface="微軟正黑體" panose="020B0604030504040204" pitchFamily="34" charset="-120"/>
                        </a:rPr>
                        <a:t>附件</a:t>
                      </a:r>
                      <a:r>
                        <a:rPr lang="en-US" altLang="zh-TW" sz="2200" b="1" dirty="0">
                          <a:solidFill>
                            <a:schemeClr val="tx1"/>
                          </a:solidFill>
                          <a:latin typeface="微軟正黑體" panose="020B0604030504040204" pitchFamily="34" charset="-120"/>
                          <a:ea typeface="微軟正黑體" panose="020B0604030504040204" pitchFamily="34" charset="-120"/>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 。</a:t>
                      </a:r>
                      <a:endParaRPr lang="en-US" altLang="zh-TW" sz="2200" b="1"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土地建物標示及權利範圍有缺漏或不明確。</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未標示停車位之性質</a:t>
                      </a:r>
                      <a:r>
                        <a:rPr lang="en-US" altLang="zh-TW" sz="22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法定</a:t>
                      </a:r>
                      <a:r>
                        <a:rPr lang="en-US" altLang="zh-TW" sz="22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自行增設</a:t>
                      </a:r>
                      <a:r>
                        <a:rPr lang="en-US" altLang="zh-TW" sz="22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獎勵增設停車位、平面式</a:t>
                      </a:r>
                      <a:r>
                        <a:rPr lang="en-US" altLang="zh-TW" sz="22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機械式停車位</a:t>
                      </a:r>
                      <a:r>
                        <a:rPr lang="en-US" altLang="zh-TW" sz="22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 。</a:t>
                      </a:r>
                      <a:endParaRPr lang="en-US" altLang="zh-TW" sz="2200" b="1" kern="1200" dirty="0">
                        <a:solidFill>
                          <a:schemeClr val="tx1"/>
                        </a:solidFill>
                        <a:latin typeface="微軟正黑體" panose="020B0604030504040204" pitchFamily="34" charset="-120"/>
                        <a:ea typeface="微軟正黑體" panose="020B0604030504040204" pitchFamily="34" charset="-120"/>
                        <a:cs typeface="+mn-cs"/>
                      </a:endParaRP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未標示停車位有無獨立權狀。</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建物現況確認書內容缺漏、不實、未附。</a:t>
                      </a:r>
                    </a:p>
                    <a:p>
                      <a:endParaRPr lang="zh-TW" alt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5400" y="1905000"/>
            <a:ext cx="685800" cy="685800"/>
          </a:xfrm>
          <a:prstGeom prst="rect">
            <a:avLst/>
          </a:prstGeom>
        </p:spPr>
      </p:pic>
      <p:graphicFrame>
        <p:nvGraphicFramePr>
          <p:cNvPr id="4" name="表格 3">
            <a:extLst>
              <a:ext uri="{FF2B5EF4-FFF2-40B4-BE49-F238E27FC236}">
                <a16:creationId xmlns:a16="http://schemas.microsoft.com/office/drawing/2014/main" id="{0A326ED2-5980-CB75-5C3D-8A4FD99C8CA0}"/>
              </a:ext>
            </a:extLst>
          </p:cNvPr>
          <p:cNvGraphicFramePr>
            <a:graphicFrameLocks noGrp="1"/>
          </p:cNvGraphicFramePr>
          <p:nvPr>
            <p:extLst>
              <p:ext uri="{D42A27DB-BD31-4B8C-83A1-F6EECF244321}">
                <p14:modId xmlns:p14="http://schemas.microsoft.com/office/powerpoint/2010/main" val="2859125492"/>
              </p:ext>
            </p:extLst>
          </p:nvPr>
        </p:nvGraphicFramePr>
        <p:xfrm>
          <a:off x="1617214" y="5612511"/>
          <a:ext cx="13200387" cy="2318385"/>
        </p:xfrm>
        <a:graphic>
          <a:graphicData uri="http://schemas.openxmlformats.org/drawingml/2006/table">
            <a:tbl>
              <a:tblPr firstRow="1" bandRow="1">
                <a:tableStyleId>{5C22544A-7EE6-4342-B048-85BDC9FD1C3A}</a:tableStyleId>
              </a:tblPr>
              <a:tblGrid>
                <a:gridCol w="6385664">
                  <a:extLst>
                    <a:ext uri="{9D8B030D-6E8A-4147-A177-3AD203B41FA5}">
                      <a16:colId xmlns:a16="http://schemas.microsoft.com/office/drawing/2014/main" val="363521261"/>
                    </a:ext>
                  </a:extLst>
                </a:gridCol>
                <a:gridCol w="6814723">
                  <a:extLst>
                    <a:ext uri="{9D8B030D-6E8A-4147-A177-3AD203B41FA5}">
                      <a16:colId xmlns:a16="http://schemas.microsoft.com/office/drawing/2014/main" val="2297583446"/>
                    </a:ext>
                  </a:extLst>
                </a:gridCol>
              </a:tblGrid>
              <a:tr h="43707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付款約定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385657">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EF4"/>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1261091">
                <a:tc>
                  <a:txBody>
                    <a:bodyPr/>
                    <a:lstStyle/>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各期價款：簽約款、備證款、完稅款及交屋款</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a:t>
                      </a:r>
                      <a:endParaRPr lang="zh-TW" altLang="en-US" sz="2200" b="1" dirty="0">
                        <a:solidFill>
                          <a:schemeClr val="tx1"/>
                        </a:solidFill>
                        <a:latin typeface="微軟正黑體" panose="020B0604030504040204" pitchFamily="34" charset="-120"/>
                        <a:ea typeface="微軟正黑體" panose="020B0604030504040204" pitchFamily="34" charset="-120"/>
                      </a:endParaRP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各期價款支付日期或時機</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a:t>
                      </a:r>
                      <a:endParaRPr lang="zh-TW" altLang="en-US" sz="2200" b="1" dirty="0">
                        <a:solidFill>
                          <a:schemeClr val="tx1"/>
                        </a:solidFill>
                        <a:latin typeface="微軟正黑體" panose="020B0604030504040204" pitchFamily="34" charset="-120"/>
                        <a:ea typeface="微軟正黑體" panose="020B0604030504040204" pitchFamily="34" charset="-120"/>
                      </a:endParaRP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有無貸款選項</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a:t>
                      </a:r>
                      <a:endParaRPr lang="zh-TW" altLang="en-US" sz="2200" b="1" dirty="0">
                        <a:solidFill>
                          <a:schemeClr val="tx1"/>
                        </a:solidFill>
                        <a:latin typeface="微軟正黑體" panose="020B0604030504040204" pitchFamily="34" charset="-120"/>
                        <a:ea typeface="微軟正黑體" panose="020B0604030504040204" pitchFamily="34" charset="-12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EEF4"/>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未載明各期價款。</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未給予消費者對各期價款之交付日期得協商機會，而</a:t>
                      </a:r>
                      <a:r>
                        <a:rPr lang="zh-TW" altLang="en-US" sz="2200" b="1" kern="1200" dirty="0">
                          <a:solidFill>
                            <a:srgbClr val="FF0000"/>
                          </a:solidFill>
                          <a:latin typeface="微軟正黑體" panose="020B0604030504040204" pitchFamily="34" charset="-120"/>
                          <a:ea typeface="微軟正黑體" panose="020B0604030504040204" pitchFamily="34" charset="-120"/>
                          <a:cs typeface="+mn-cs"/>
                        </a:rPr>
                        <a:t>逕行指定交付日期</a:t>
                      </a: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5" name="圖片 4">
            <a:extLst>
              <a:ext uri="{FF2B5EF4-FFF2-40B4-BE49-F238E27FC236}">
                <a16:creationId xmlns:a16="http://schemas.microsoft.com/office/drawing/2014/main" id="{0CC5AD2B-D9F6-160D-A3F1-EC2501AC28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5400" y="5889443"/>
            <a:ext cx="685800" cy="685800"/>
          </a:xfrm>
          <a:prstGeom prst="rect">
            <a:avLst/>
          </a:prstGeom>
        </p:spPr>
      </p:pic>
    </p:spTree>
    <p:extLst>
      <p:ext uri="{BB962C8B-B14F-4D97-AF65-F5344CB8AC3E}">
        <p14:creationId xmlns:p14="http://schemas.microsoft.com/office/powerpoint/2010/main" val="11142080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27</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2734893077"/>
              </p:ext>
            </p:extLst>
          </p:nvPr>
        </p:nvGraphicFramePr>
        <p:xfrm>
          <a:off x="1527805" y="2362200"/>
          <a:ext cx="13200387" cy="4419599"/>
        </p:xfrm>
        <a:graphic>
          <a:graphicData uri="http://schemas.openxmlformats.org/drawingml/2006/table">
            <a:tbl>
              <a:tblPr firstRow="1" bandRow="1">
                <a:tableStyleId>{5C22544A-7EE6-4342-B048-85BDC9FD1C3A}</a:tableStyleId>
              </a:tblPr>
              <a:tblGrid>
                <a:gridCol w="6385664">
                  <a:extLst>
                    <a:ext uri="{9D8B030D-6E8A-4147-A177-3AD203B41FA5}">
                      <a16:colId xmlns:a16="http://schemas.microsoft.com/office/drawing/2014/main" val="363521261"/>
                    </a:ext>
                  </a:extLst>
                </a:gridCol>
                <a:gridCol w="6814723">
                  <a:extLst>
                    <a:ext uri="{9D8B030D-6E8A-4147-A177-3AD203B41FA5}">
                      <a16:colId xmlns:a16="http://schemas.microsoft.com/office/drawing/2014/main" val="2297583446"/>
                    </a:ext>
                  </a:extLst>
                </a:gridCol>
              </a:tblGrid>
              <a:tr h="61829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原設定抵押權之處理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545558">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3255742">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買方</a:t>
                      </a:r>
                      <a:r>
                        <a:rPr lang="zh-TW" altLang="en-US" sz="2400" b="1" dirty="0">
                          <a:solidFill>
                            <a:srgbClr val="FF0000"/>
                          </a:solidFill>
                          <a:latin typeface="微軟正黑體" panose="020B0604030504040204" pitchFamily="34" charset="-120"/>
                          <a:ea typeface="微軟正黑體" panose="020B0604030504040204" pitchFamily="34" charset="-120"/>
                        </a:rPr>
                        <a:t>有貸款</a:t>
                      </a:r>
                      <a:r>
                        <a:rPr lang="zh-TW" altLang="en-US" sz="2400" b="1" dirty="0">
                          <a:solidFill>
                            <a:schemeClr val="tx1"/>
                          </a:solidFill>
                          <a:latin typeface="微軟正黑體" panose="020B0604030504040204" pitchFamily="34" charset="-120"/>
                          <a:ea typeface="微軟正黑體" panose="020B0604030504040204" pitchFamily="34" charset="-120"/>
                        </a:rPr>
                        <a:t>之處理方式：</a:t>
                      </a:r>
                    </a:p>
                    <a:p>
                      <a:pPr marL="6480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買方</a:t>
                      </a:r>
                      <a:r>
                        <a:rPr lang="zh-TW" altLang="en-US" sz="2400" b="1" dirty="0">
                          <a:solidFill>
                            <a:srgbClr val="FF0000"/>
                          </a:solidFill>
                          <a:latin typeface="微軟正黑體" panose="020B0604030504040204" pitchFamily="34" charset="-120"/>
                          <a:ea typeface="微軟正黑體" panose="020B0604030504040204" pitchFamily="34" charset="-120"/>
                        </a:rPr>
                        <a:t>承受</a:t>
                      </a:r>
                      <a:r>
                        <a:rPr lang="zh-TW" altLang="en-US" sz="2400" b="1" dirty="0">
                          <a:solidFill>
                            <a:schemeClr val="tx1"/>
                          </a:solidFill>
                          <a:latin typeface="微軟正黑體" panose="020B0604030504040204" pitchFamily="34" charset="-120"/>
                          <a:ea typeface="微軟正黑體" panose="020B0604030504040204" pitchFamily="34" charset="-120"/>
                        </a:rPr>
                        <a:t>以書面協議確認</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附件</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承受原貸款確認書</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a:t>
                      </a:r>
                      <a:endParaRPr lang="en-US" altLang="zh-TW" sz="2400" b="1" dirty="0">
                        <a:solidFill>
                          <a:schemeClr val="tx1"/>
                        </a:solidFill>
                        <a:latin typeface="微軟正黑體" panose="020B0604030504040204" pitchFamily="34" charset="-120"/>
                        <a:ea typeface="微軟正黑體" panose="020B0604030504040204" pitchFamily="34" charset="-120"/>
                      </a:endParaRPr>
                    </a:p>
                    <a:p>
                      <a:pPr marL="6480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買方</a:t>
                      </a:r>
                      <a:r>
                        <a:rPr lang="zh-TW" altLang="en-US" sz="2400" b="1" dirty="0">
                          <a:solidFill>
                            <a:srgbClr val="FF0000"/>
                          </a:solidFill>
                          <a:latin typeface="微軟正黑體" panose="020B0604030504040204" pitchFamily="34" charset="-120"/>
                          <a:ea typeface="微軟正黑體" panose="020B0604030504040204" pitchFamily="34" charset="-120"/>
                        </a:rPr>
                        <a:t>授權銀行代償及塗銷</a:t>
                      </a:r>
                      <a:r>
                        <a:rPr lang="zh-TW" altLang="en-US" sz="24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買方</a:t>
                      </a:r>
                      <a:r>
                        <a:rPr lang="zh-TW" altLang="en-US" sz="2400" b="1" dirty="0">
                          <a:solidFill>
                            <a:srgbClr val="FF0000"/>
                          </a:solidFill>
                          <a:latin typeface="微軟正黑體" panose="020B0604030504040204" pitchFamily="34" charset="-120"/>
                          <a:ea typeface="微軟正黑體" panose="020B0604030504040204" pitchFamily="34" charset="-120"/>
                        </a:rPr>
                        <a:t>不貸款</a:t>
                      </a:r>
                      <a:r>
                        <a:rPr lang="zh-TW" altLang="en-US" sz="2400" b="1" dirty="0">
                          <a:solidFill>
                            <a:schemeClr val="tx1"/>
                          </a:solidFill>
                          <a:latin typeface="微軟正黑體" panose="020B0604030504040204" pitchFamily="34" charset="-120"/>
                          <a:ea typeface="微軟正黑體" panose="020B0604030504040204" pitchFamily="34" charset="-120"/>
                        </a:rPr>
                        <a:t>之處理方式：</a:t>
                      </a:r>
                    </a:p>
                    <a:p>
                      <a:pPr marL="648000" lvl="0" indent="-342900" algn="l">
                        <a:lnSpc>
                          <a:spcPts val="3400"/>
                        </a:lnSpc>
                        <a:buClr>
                          <a:schemeClr val="tx1"/>
                        </a:buClr>
                        <a:buFont typeface="Arial" panose="020B0604020202020204" pitchFamily="34" charset="0"/>
                        <a:buChar char="•"/>
                      </a:pPr>
                      <a:r>
                        <a:rPr lang="zh-TW" altLang="en-US" sz="2400" b="1" dirty="0">
                          <a:solidFill>
                            <a:srgbClr val="FF0000"/>
                          </a:solidFill>
                          <a:latin typeface="微軟正黑體" panose="020B0604030504040204" pitchFamily="34" charset="-120"/>
                          <a:ea typeface="微軟正黑體" panose="020B0604030504040204" pitchFamily="34" charset="-120"/>
                        </a:rPr>
                        <a:t>移轉登記前清償塗銷</a:t>
                      </a:r>
                      <a:r>
                        <a:rPr lang="zh-TW" altLang="en-US" sz="2400" b="1" dirty="0">
                          <a:solidFill>
                            <a:schemeClr val="tx1"/>
                          </a:solidFill>
                          <a:latin typeface="微軟正黑體" panose="020B0604030504040204" pitchFamily="34" charset="-120"/>
                          <a:ea typeface="微軟正黑體" panose="020B0604030504040204" pitchFamily="34" charset="-120"/>
                        </a:rPr>
                        <a:t>，未依限清償者</a:t>
                      </a:r>
                      <a:r>
                        <a:rPr lang="zh-TW" altLang="en-US" sz="2400" b="1" dirty="0">
                          <a:solidFill>
                            <a:srgbClr val="FF0000"/>
                          </a:solidFill>
                          <a:latin typeface="微軟正黑體" panose="020B0604030504040204" pitchFamily="34" charset="-120"/>
                          <a:ea typeface="微軟正黑體" panose="020B0604030504040204" pitchFamily="34" charset="-120"/>
                        </a:rPr>
                        <a:t>扣除未償債務金額並代償</a:t>
                      </a:r>
                      <a:r>
                        <a:rPr lang="zh-TW" altLang="en-US" sz="2400" b="1" dirty="0">
                          <a:solidFill>
                            <a:schemeClr val="tx1"/>
                          </a:solidFill>
                          <a:latin typeface="微軟正黑體" panose="020B0604030504040204" pitchFamily="34" charset="-120"/>
                          <a:ea typeface="微軟正黑體" panose="020B0604030504040204" pitchFamily="34" charset="-12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買方有貸款，建商</a:t>
                      </a:r>
                      <a:r>
                        <a:rPr lang="zh-TW" altLang="en-US" sz="2400" b="1" kern="1200" dirty="0">
                          <a:solidFill>
                            <a:srgbClr val="FF0000"/>
                          </a:solidFill>
                          <a:latin typeface="微軟正黑體" panose="020B0604030504040204" pitchFamily="34" charset="-120"/>
                          <a:ea typeface="微軟正黑體" panose="020B0604030504040204" pitchFamily="34" charset="-120"/>
                          <a:cs typeface="+mn-cs"/>
                        </a:rPr>
                        <a:t>未提供承受原貸款確認書</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買方有貸款，未列買方</a:t>
                      </a:r>
                      <a:r>
                        <a:rPr lang="zh-TW" altLang="en-US" sz="2400" b="1" kern="1200" dirty="0">
                          <a:solidFill>
                            <a:srgbClr val="FF0000"/>
                          </a:solidFill>
                          <a:latin typeface="微軟正黑體" panose="020B0604030504040204" pitchFamily="34" charset="-120"/>
                          <a:ea typeface="微軟正黑體" panose="020B0604030504040204" pitchFamily="34" charset="-120"/>
                          <a:cs typeface="+mn-cs"/>
                        </a:rPr>
                        <a:t>承受原貸款之處理方式</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買方不貸款，未列賣方</a:t>
                      </a:r>
                      <a:r>
                        <a:rPr lang="zh-TW" altLang="en-US" sz="2400" b="1" kern="1200" dirty="0">
                          <a:solidFill>
                            <a:srgbClr val="FF0000"/>
                          </a:solidFill>
                          <a:latin typeface="微軟正黑體" panose="020B0604030504040204" pitchFamily="34" charset="-120"/>
                          <a:ea typeface="微軟正黑體" panose="020B0604030504040204" pitchFamily="34" charset="-120"/>
                          <a:cs typeface="+mn-cs"/>
                        </a:rPr>
                        <a:t>未依限清償原貸款之處理</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方式（扣除未償債務金額）。</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09200" y="2818006"/>
            <a:ext cx="685800" cy="685800"/>
          </a:xfrm>
          <a:prstGeom prst="rect">
            <a:avLst/>
          </a:prstGeom>
        </p:spPr>
      </p:pic>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Tree>
    <p:extLst>
      <p:ext uri="{BB962C8B-B14F-4D97-AF65-F5344CB8AC3E}">
        <p14:creationId xmlns:p14="http://schemas.microsoft.com/office/powerpoint/2010/main" val="1307076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28</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36" name="群組 35">
            <a:extLst>
              <a:ext uri="{FF2B5EF4-FFF2-40B4-BE49-F238E27FC236}">
                <a16:creationId xmlns:a16="http://schemas.microsoft.com/office/drawing/2014/main" id="{437F64A8-C09A-8A3A-C8C1-FD1DAFCDF759}"/>
              </a:ext>
            </a:extLst>
          </p:cNvPr>
          <p:cNvGrpSpPr/>
          <p:nvPr/>
        </p:nvGrpSpPr>
        <p:grpSpPr>
          <a:xfrm>
            <a:off x="1067106" y="2532653"/>
            <a:ext cx="6652431" cy="4096747"/>
            <a:chOff x="1346199" y="5604264"/>
            <a:chExt cx="6652431" cy="4096747"/>
          </a:xfrm>
        </p:grpSpPr>
        <p:sp>
          <p:nvSpPr>
            <p:cNvPr id="11" name="矩形 10">
              <a:extLst>
                <a:ext uri="{FF2B5EF4-FFF2-40B4-BE49-F238E27FC236}">
                  <a16:creationId xmlns:a16="http://schemas.microsoft.com/office/drawing/2014/main" id="{DC190E42-D424-B65A-C928-0C4B3A377FE8}"/>
                </a:ext>
              </a:extLst>
            </p:cNvPr>
            <p:cNvSpPr/>
            <p:nvPr/>
          </p:nvSpPr>
          <p:spPr>
            <a:xfrm>
              <a:off x="1346199" y="5967211"/>
              <a:ext cx="6652431" cy="3733800"/>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2" name="矩形: 圓角 11">
              <a:extLst>
                <a:ext uri="{FF2B5EF4-FFF2-40B4-BE49-F238E27FC236}">
                  <a16:creationId xmlns:a16="http://schemas.microsoft.com/office/drawing/2014/main" id="{9006717C-6A91-CC56-CFF1-2F3EE1BB8795}"/>
                </a:ext>
              </a:extLst>
            </p:cNvPr>
            <p:cNvSpPr/>
            <p:nvPr/>
          </p:nvSpPr>
          <p:spPr>
            <a:xfrm>
              <a:off x="3795540" y="5604264"/>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1</a:t>
              </a:r>
              <a:endParaRPr lang="zh-TW" altLang="en-US" sz="2800" b="1" dirty="0">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60614A14-EDE5-77FB-EC6F-5FE6D1B67907}"/>
                </a:ext>
              </a:extLst>
            </p:cNvPr>
            <p:cNvSpPr txBox="1"/>
            <p:nvPr/>
          </p:nvSpPr>
          <p:spPr>
            <a:xfrm>
              <a:off x="1533887" y="6318154"/>
              <a:ext cx="6262896"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買方貸款時：</a:t>
              </a:r>
              <a:endParaRPr lang="en-US" altLang="zh-TW" sz="2400" b="1" dirty="0">
                <a:latin typeface="微軟正黑體" panose="020B0604030504040204" pitchFamily="34" charset="-120"/>
                <a:ea typeface="微軟正黑體" panose="020B0604030504040204" pitchFamily="34" charset="-120"/>
              </a:endParaRPr>
            </a:p>
            <a:p>
              <a:pPr algn="just"/>
              <a:r>
                <a:rPr lang="zh-TW" altLang="en-US" sz="2400" b="1" dirty="0">
                  <a:latin typeface="微軟正黑體" panose="020B0604030504040204" pitchFamily="34" charset="-120"/>
                  <a:ea typeface="微軟正黑體" panose="020B0604030504040204" pitchFamily="34" charset="-120"/>
                </a:rPr>
                <a:t>□買方承受者，雙方應以書面另為協議確認。</a:t>
              </a:r>
            </a:p>
          </p:txBody>
        </p:sp>
        <p:grpSp>
          <p:nvGrpSpPr>
            <p:cNvPr id="14" name="群組 13">
              <a:extLst>
                <a:ext uri="{FF2B5EF4-FFF2-40B4-BE49-F238E27FC236}">
                  <a16:creationId xmlns:a16="http://schemas.microsoft.com/office/drawing/2014/main" id="{4CBDCB79-6B9E-B9E8-C016-B3309032AB5F}"/>
                </a:ext>
              </a:extLst>
            </p:cNvPr>
            <p:cNvGrpSpPr/>
            <p:nvPr/>
          </p:nvGrpSpPr>
          <p:grpSpPr>
            <a:xfrm>
              <a:off x="1650999" y="7294285"/>
              <a:ext cx="4971151" cy="585293"/>
              <a:chOff x="1651000" y="5711675"/>
              <a:chExt cx="4971151" cy="585293"/>
            </a:xfrm>
          </p:grpSpPr>
          <p:sp>
            <p:nvSpPr>
              <p:cNvPr id="15" name="矩形: 圓角 14">
                <a:extLst>
                  <a:ext uri="{FF2B5EF4-FFF2-40B4-BE49-F238E27FC236}">
                    <a16:creationId xmlns:a16="http://schemas.microsoft.com/office/drawing/2014/main" id="{F53B5F04-4AF7-848F-BBC3-563CF8345AAC}"/>
                  </a:ext>
                </a:extLst>
              </p:cNvPr>
              <p:cNvSpPr/>
              <p:nvPr/>
            </p:nvSpPr>
            <p:spPr>
              <a:xfrm>
                <a:off x="1651000" y="5712708"/>
                <a:ext cx="4971151" cy="584260"/>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205962AE-CA70-B0C4-83BD-4349D679501C}"/>
                  </a:ext>
                </a:extLst>
              </p:cNvPr>
              <p:cNvSpPr txBox="1"/>
              <p:nvPr/>
            </p:nvSpPr>
            <p:spPr>
              <a:xfrm>
                <a:off x="2230378" y="5764170"/>
                <a:ext cx="4148541" cy="461665"/>
              </a:xfrm>
              <a:prstGeom prst="rect">
                <a:avLst/>
              </a:prstGeom>
              <a:noFill/>
            </p:spPr>
            <p:txBody>
              <a:bodyPr wrap="square">
                <a:spAutoFit/>
              </a:bodyPr>
              <a:lstStyle/>
              <a:p>
                <a:r>
                  <a:rPr lang="zh-TW" altLang="en-US" sz="2400" b="1" dirty="0">
                    <a:solidFill>
                      <a:srgbClr val="FF0000"/>
                    </a:solidFill>
                    <a:latin typeface="微軟正黑體" panose="020B0604030504040204" pitchFamily="34" charset="-120"/>
                    <a:ea typeface="微軟正黑體" panose="020B0604030504040204" pitchFamily="34" charset="-120"/>
                  </a:rPr>
                  <a:t>建商未提供承受原貸款確認書</a:t>
                </a:r>
              </a:p>
            </p:txBody>
          </p:sp>
          <p:pic>
            <p:nvPicPr>
              <p:cNvPr id="17" name="圖片 16">
                <a:extLst>
                  <a:ext uri="{FF2B5EF4-FFF2-40B4-BE49-F238E27FC236}">
                    <a16:creationId xmlns:a16="http://schemas.microsoft.com/office/drawing/2014/main" id="{4663973E-23F8-43B2-816E-EB938E0458E3}"/>
                  </a:ext>
                </a:extLst>
              </p:cNvPr>
              <p:cNvPicPr>
                <a:picLocks noChangeAspect="1"/>
              </p:cNvPicPr>
              <p:nvPr/>
            </p:nvPicPr>
            <p:blipFill>
              <a:blip r:embed="rId2"/>
              <a:stretch>
                <a:fillRect/>
              </a:stretch>
            </p:blipFill>
            <p:spPr>
              <a:xfrm>
                <a:off x="1766748" y="5711675"/>
                <a:ext cx="566657" cy="566657"/>
              </a:xfrm>
              <a:prstGeom prst="rect">
                <a:avLst/>
              </a:prstGeom>
            </p:spPr>
          </p:pic>
        </p:grpSp>
      </p:grpSp>
      <p:grpSp>
        <p:nvGrpSpPr>
          <p:cNvPr id="37" name="群組 36">
            <a:extLst>
              <a:ext uri="{FF2B5EF4-FFF2-40B4-BE49-F238E27FC236}">
                <a16:creationId xmlns:a16="http://schemas.microsoft.com/office/drawing/2014/main" id="{58411564-A506-9D87-16DC-40929923D9CC}"/>
              </a:ext>
            </a:extLst>
          </p:cNvPr>
          <p:cNvGrpSpPr/>
          <p:nvPr/>
        </p:nvGrpSpPr>
        <p:grpSpPr>
          <a:xfrm>
            <a:off x="8029423" y="2532653"/>
            <a:ext cx="7334393" cy="4096747"/>
            <a:chOff x="8029423" y="2532653"/>
            <a:chExt cx="7334393" cy="4096747"/>
          </a:xfrm>
        </p:grpSpPr>
        <p:sp>
          <p:nvSpPr>
            <p:cNvPr id="19" name="矩形 18">
              <a:extLst>
                <a:ext uri="{FF2B5EF4-FFF2-40B4-BE49-F238E27FC236}">
                  <a16:creationId xmlns:a16="http://schemas.microsoft.com/office/drawing/2014/main" id="{3A6E94A6-ADCB-E112-B6AC-2D17C0780524}"/>
                </a:ext>
              </a:extLst>
            </p:cNvPr>
            <p:cNvSpPr/>
            <p:nvPr/>
          </p:nvSpPr>
          <p:spPr>
            <a:xfrm>
              <a:off x="8280400" y="2895600"/>
              <a:ext cx="7083416" cy="3733800"/>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文字方塊 19">
              <a:extLst>
                <a:ext uri="{FF2B5EF4-FFF2-40B4-BE49-F238E27FC236}">
                  <a16:creationId xmlns:a16="http://schemas.microsoft.com/office/drawing/2014/main" id="{ED3FD566-B9F9-8B31-8AA2-63032477C11A}"/>
                </a:ext>
              </a:extLst>
            </p:cNvPr>
            <p:cNvSpPr txBox="1"/>
            <p:nvPr/>
          </p:nvSpPr>
          <p:spPr>
            <a:xfrm>
              <a:off x="8029423" y="3192014"/>
              <a:ext cx="6839696" cy="830997"/>
            </a:xfrm>
            <a:prstGeom prst="rect">
              <a:avLst/>
            </a:prstGeom>
            <a:noFill/>
            <a:ln w="12700">
              <a:noFill/>
            </a:ln>
          </p:spPr>
          <p:txBody>
            <a:bodyPr wrap="square" rtlCol="0">
              <a:spAutoFit/>
            </a:bodyPr>
            <a:lstStyle/>
            <a:p>
              <a:pPr marL="1079500" indent="-635000" algn="just"/>
              <a:r>
                <a:rPr lang="zh-TW" altLang="en-US" sz="2400" b="1" dirty="0">
                  <a:latin typeface="微軟正黑體" panose="020B0604030504040204" pitchFamily="34" charset="-120"/>
                  <a:ea typeface="微軟正黑體" panose="020B0604030504040204" pitchFamily="34" charset="-120"/>
                </a:rPr>
                <a:t>一、買方貸款時，授權貸款銀行代為清償並塗銷抵押權。</a:t>
              </a:r>
            </a:p>
          </p:txBody>
        </p:sp>
        <p:grpSp>
          <p:nvGrpSpPr>
            <p:cNvPr id="21" name="群組 20">
              <a:extLst>
                <a:ext uri="{FF2B5EF4-FFF2-40B4-BE49-F238E27FC236}">
                  <a16:creationId xmlns:a16="http://schemas.microsoft.com/office/drawing/2014/main" id="{30E8177E-0152-8F21-6A17-1845F65F63DA}"/>
                </a:ext>
              </a:extLst>
            </p:cNvPr>
            <p:cNvGrpSpPr/>
            <p:nvPr/>
          </p:nvGrpSpPr>
          <p:grpSpPr>
            <a:xfrm>
              <a:off x="8499785" y="4091267"/>
              <a:ext cx="5397124" cy="566657"/>
              <a:chOff x="1227024" y="5649537"/>
              <a:chExt cx="5397124" cy="566657"/>
            </a:xfrm>
          </p:grpSpPr>
          <p:sp>
            <p:nvSpPr>
              <p:cNvPr id="28" name="矩形: 圓角 27">
                <a:extLst>
                  <a:ext uri="{FF2B5EF4-FFF2-40B4-BE49-F238E27FC236}">
                    <a16:creationId xmlns:a16="http://schemas.microsoft.com/office/drawing/2014/main" id="{53EBB417-2C9B-3A70-96FD-047599EB3DB5}"/>
                  </a:ext>
                </a:extLst>
              </p:cNvPr>
              <p:cNvSpPr/>
              <p:nvPr/>
            </p:nvSpPr>
            <p:spPr>
              <a:xfrm>
                <a:off x="1227024" y="5649537"/>
                <a:ext cx="5397124" cy="566657"/>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0" name="文字方塊 29">
                <a:extLst>
                  <a:ext uri="{FF2B5EF4-FFF2-40B4-BE49-F238E27FC236}">
                    <a16:creationId xmlns:a16="http://schemas.microsoft.com/office/drawing/2014/main" id="{4B8311C6-CE2E-4474-3A65-DABE3462C76F}"/>
                  </a:ext>
                </a:extLst>
              </p:cNvPr>
              <p:cNvSpPr txBox="1"/>
              <p:nvPr/>
            </p:nvSpPr>
            <p:spPr>
              <a:xfrm>
                <a:off x="1806402" y="5720790"/>
                <a:ext cx="4817746" cy="461665"/>
              </a:xfrm>
              <a:prstGeom prst="rect">
                <a:avLst/>
              </a:prstGeom>
              <a:noFill/>
            </p:spPr>
            <p:txBody>
              <a:bodyPr wrap="square">
                <a:spAutoFit/>
              </a:bodyPr>
              <a:lstStyle/>
              <a:p>
                <a:r>
                  <a:rPr lang="zh-TW" altLang="en-US" sz="2400" b="1" dirty="0">
                    <a:solidFill>
                      <a:srgbClr val="FF0000"/>
                    </a:solidFill>
                    <a:latin typeface="微軟正黑體" panose="020B0604030504040204" pitchFamily="34" charset="-120"/>
                    <a:ea typeface="微軟正黑體" panose="020B0604030504040204" pitchFamily="34" charset="-120"/>
                  </a:rPr>
                  <a:t>未列買方承受原貸款之處理方式</a:t>
                </a:r>
              </a:p>
            </p:txBody>
          </p:sp>
          <p:pic>
            <p:nvPicPr>
              <p:cNvPr id="31" name="圖片 30">
                <a:extLst>
                  <a:ext uri="{FF2B5EF4-FFF2-40B4-BE49-F238E27FC236}">
                    <a16:creationId xmlns:a16="http://schemas.microsoft.com/office/drawing/2014/main" id="{79EE07F3-D1D5-DA75-8E25-BC021DF91D1C}"/>
                  </a:ext>
                </a:extLst>
              </p:cNvPr>
              <p:cNvPicPr>
                <a:picLocks noChangeAspect="1"/>
              </p:cNvPicPr>
              <p:nvPr/>
            </p:nvPicPr>
            <p:blipFill>
              <a:blip r:embed="rId2"/>
              <a:stretch>
                <a:fillRect/>
              </a:stretch>
            </p:blipFill>
            <p:spPr>
              <a:xfrm>
                <a:off x="1284949" y="5649537"/>
                <a:ext cx="566657" cy="566657"/>
              </a:xfrm>
              <a:prstGeom prst="rect">
                <a:avLst/>
              </a:prstGeom>
            </p:spPr>
          </p:pic>
        </p:grpSp>
        <p:sp>
          <p:nvSpPr>
            <p:cNvPr id="22" name="文字方塊 21">
              <a:extLst>
                <a:ext uri="{FF2B5EF4-FFF2-40B4-BE49-F238E27FC236}">
                  <a16:creationId xmlns:a16="http://schemas.microsoft.com/office/drawing/2014/main" id="{310FBD09-AFBA-C664-C41D-E92015ABBA3E}"/>
                </a:ext>
              </a:extLst>
            </p:cNvPr>
            <p:cNvSpPr txBox="1"/>
            <p:nvPr/>
          </p:nvSpPr>
          <p:spPr>
            <a:xfrm>
              <a:off x="8061015" y="4770668"/>
              <a:ext cx="6839696" cy="830997"/>
            </a:xfrm>
            <a:prstGeom prst="rect">
              <a:avLst/>
            </a:prstGeom>
            <a:noFill/>
            <a:ln w="12700">
              <a:noFill/>
            </a:ln>
          </p:spPr>
          <p:txBody>
            <a:bodyPr wrap="square" rtlCol="0">
              <a:spAutoFit/>
            </a:bodyPr>
            <a:lstStyle/>
            <a:p>
              <a:pPr marL="1079500" indent="-635000" algn="just"/>
              <a:r>
                <a:rPr lang="zh-TW" altLang="en-US" sz="2400" b="1" dirty="0">
                  <a:latin typeface="微軟正黑體" panose="020B0604030504040204" pitchFamily="34" charset="-120"/>
                  <a:ea typeface="微軟正黑體" panose="020B0604030504040204" pitchFamily="34" charset="-120"/>
                </a:rPr>
                <a:t>二、買方不貸款，賣方應於申請所有權移轉登記前清償並塗銷抵押權。</a:t>
              </a:r>
            </a:p>
          </p:txBody>
        </p:sp>
        <p:grpSp>
          <p:nvGrpSpPr>
            <p:cNvPr id="23" name="群組 22">
              <a:extLst>
                <a:ext uri="{FF2B5EF4-FFF2-40B4-BE49-F238E27FC236}">
                  <a16:creationId xmlns:a16="http://schemas.microsoft.com/office/drawing/2014/main" id="{B7EAD683-E9CE-E719-677F-AB00DFE67989}"/>
                </a:ext>
              </a:extLst>
            </p:cNvPr>
            <p:cNvGrpSpPr/>
            <p:nvPr/>
          </p:nvGrpSpPr>
          <p:grpSpPr>
            <a:xfrm>
              <a:off x="8499785" y="5640011"/>
              <a:ext cx="6671323" cy="574119"/>
              <a:chOff x="1227024" y="7198281"/>
              <a:chExt cx="6671323" cy="574119"/>
            </a:xfrm>
          </p:grpSpPr>
          <p:sp>
            <p:nvSpPr>
              <p:cNvPr id="25" name="矩形: 圓角 24">
                <a:extLst>
                  <a:ext uri="{FF2B5EF4-FFF2-40B4-BE49-F238E27FC236}">
                    <a16:creationId xmlns:a16="http://schemas.microsoft.com/office/drawing/2014/main" id="{B9198C72-888F-0011-FA75-FCC0C1730584}"/>
                  </a:ext>
                </a:extLst>
              </p:cNvPr>
              <p:cNvSpPr/>
              <p:nvPr/>
            </p:nvSpPr>
            <p:spPr>
              <a:xfrm>
                <a:off x="1227024" y="7198281"/>
                <a:ext cx="6568707" cy="566658"/>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26" name="文字方塊 25">
                <a:extLst>
                  <a:ext uri="{FF2B5EF4-FFF2-40B4-BE49-F238E27FC236}">
                    <a16:creationId xmlns:a16="http://schemas.microsoft.com/office/drawing/2014/main" id="{0BD430F0-F122-B732-E15A-672F3867E2F2}"/>
                  </a:ext>
                </a:extLst>
              </p:cNvPr>
              <p:cNvSpPr txBox="1"/>
              <p:nvPr/>
            </p:nvSpPr>
            <p:spPr>
              <a:xfrm>
                <a:off x="1781002" y="7280635"/>
                <a:ext cx="6117345" cy="461665"/>
              </a:xfrm>
              <a:prstGeom prst="rect">
                <a:avLst/>
              </a:prstGeom>
              <a:noFill/>
            </p:spPr>
            <p:txBody>
              <a:bodyPr wrap="square">
                <a:spAutoFit/>
              </a:bodyPr>
              <a:lstStyle/>
              <a:p>
                <a:r>
                  <a:rPr lang="zh-TW" altLang="en-US" sz="2400" b="1" dirty="0">
                    <a:solidFill>
                      <a:srgbClr val="FF0000"/>
                    </a:solidFill>
                    <a:latin typeface="微軟正黑體" panose="020B0604030504040204" pitchFamily="34" charset="-120"/>
                    <a:ea typeface="微軟正黑體" panose="020B0604030504040204" pitchFamily="34" charset="-120"/>
                  </a:rPr>
                  <a:t>未列賣方未依限清償原抵押貸款之處理方式</a:t>
                </a:r>
              </a:p>
            </p:txBody>
          </p:sp>
          <p:pic>
            <p:nvPicPr>
              <p:cNvPr id="27" name="圖片 26">
                <a:extLst>
                  <a:ext uri="{FF2B5EF4-FFF2-40B4-BE49-F238E27FC236}">
                    <a16:creationId xmlns:a16="http://schemas.microsoft.com/office/drawing/2014/main" id="{2E7EE413-3CA4-54CE-FA2D-7CEC42711F4C}"/>
                  </a:ext>
                </a:extLst>
              </p:cNvPr>
              <p:cNvPicPr>
                <a:picLocks noChangeAspect="1"/>
              </p:cNvPicPr>
              <p:nvPr/>
            </p:nvPicPr>
            <p:blipFill>
              <a:blip r:embed="rId2"/>
              <a:stretch>
                <a:fillRect/>
              </a:stretch>
            </p:blipFill>
            <p:spPr>
              <a:xfrm>
                <a:off x="1272249" y="7205743"/>
                <a:ext cx="566657" cy="566657"/>
              </a:xfrm>
              <a:prstGeom prst="rect">
                <a:avLst/>
              </a:prstGeom>
            </p:spPr>
          </p:pic>
        </p:grpSp>
        <p:sp>
          <p:nvSpPr>
            <p:cNvPr id="24" name="矩形: 圓角 23">
              <a:extLst>
                <a:ext uri="{FF2B5EF4-FFF2-40B4-BE49-F238E27FC236}">
                  <a16:creationId xmlns:a16="http://schemas.microsoft.com/office/drawing/2014/main" id="{7D1D11AD-DB6B-3A2B-48E9-D578C59DD987}"/>
                </a:ext>
              </a:extLst>
            </p:cNvPr>
            <p:cNvSpPr/>
            <p:nvPr/>
          </p:nvSpPr>
          <p:spPr>
            <a:xfrm>
              <a:off x="11080531" y="2532653"/>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2146027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99560F75-3587-28CB-8180-24B477C7CE34}"/>
              </a:ext>
            </a:extLst>
          </p:cNvPr>
          <p:cNvGraphicFramePr>
            <a:graphicFrameLocks noGrp="1"/>
          </p:cNvGraphicFramePr>
          <p:nvPr>
            <p:extLst>
              <p:ext uri="{D42A27DB-BD31-4B8C-83A1-F6EECF244321}">
                <p14:modId xmlns:p14="http://schemas.microsoft.com/office/powerpoint/2010/main" val="1977861809"/>
              </p:ext>
            </p:extLst>
          </p:nvPr>
        </p:nvGraphicFramePr>
        <p:xfrm>
          <a:off x="1261105" y="1817272"/>
          <a:ext cx="13733787" cy="6250877"/>
        </p:xfrm>
        <a:graphic>
          <a:graphicData uri="http://schemas.openxmlformats.org/drawingml/2006/table">
            <a:tbl>
              <a:tblPr firstRow="1" bandRow="1">
                <a:tableStyleId>{5C22544A-7EE6-4342-B048-85BDC9FD1C3A}</a:tableStyleId>
              </a:tblPr>
              <a:tblGrid>
                <a:gridCol w="6643695">
                  <a:extLst>
                    <a:ext uri="{9D8B030D-6E8A-4147-A177-3AD203B41FA5}">
                      <a16:colId xmlns:a16="http://schemas.microsoft.com/office/drawing/2014/main" val="363521261"/>
                    </a:ext>
                  </a:extLst>
                </a:gridCol>
                <a:gridCol w="7090092">
                  <a:extLst>
                    <a:ext uri="{9D8B030D-6E8A-4147-A177-3AD203B41FA5}">
                      <a16:colId xmlns:a16="http://schemas.microsoft.com/office/drawing/2014/main" val="2297583446"/>
                    </a:ext>
                  </a:extLst>
                </a:gridCol>
              </a:tblGrid>
              <a:tr h="163928">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貸款處理一（少於預定金額處理）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255368">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5275517">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預定貸款金額</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貸款金額少於預定貸款之處理：</a:t>
                      </a:r>
                    </a:p>
                    <a:p>
                      <a:pPr marL="648000" lvl="0" indent="-457200" algn="l">
                        <a:lnSpc>
                          <a:spcPts val="3400"/>
                        </a:lnSpc>
                        <a:buFont typeface="+mj-lt"/>
                        <a:buAutoNum type="arabicPeriod"/>
                      </a:pPr>
                      <a:r>
                        <a:rPr lang="zh-TW" altLang="en-US" sz="2400" b="1" dirty="0">
                          <a:solidFill>
                            <a:schemeClr val="tx1"/>
                          </a:solidFill>
                          <a:latin typeface="微軟正黑體" panose="020B0604030504040204" pitchFamily="34" charset="-120"/>
                          <a:ea typeface="微軟正黑體" panose="020B0604030504040204" pitchFamily="34" charset="-120"/>
                        </a:rPr>
                        <a:t>不可歸責雙方：現金補足、解約。</a:t>
                      </a:r>
                      <a:endParaRPr lang="en-US" altLang="zh-TW" sz="2400" b="1" dirty="0">
                        <a:solidFill>
                          <a:schemeClr val="tx1"/>
                        </a:solidFill>
                        <a:latin typeface="微軟正黑體" panose="020B0604030504040204" pitchFamily="34" charset="-120"/>
                        <a:ea typeface="微軟正黑體" panose="020B0604030504040204" pitchFamily="34" charset="-120"/>
                      </a:endParaRPr>
                    </a:p>
                    <a:p>
                      <a:pPr marL="648000" lvl="0" indent="-457200" algn="l">
                        <a:lnSpc>
                          <a:spcPts val="3400"/>
                        </a:lnSpc>
                        <a:buFont typeface="+mj-lt"/>
                        <a:buAutoNum type="arabicPeriod"/>
                      </a:pPr>
                      <a:r>
                        <a:rPr lang="zh-TW" altLang="en-US" sz="2400" b="1" dirty="0">
                          <a:solidFill>
                            <a:schemeClr val="tx1"/>
                          </a:solidFill>
                          <a:latin typeface="微軟正黑體" panose="020B0604030504040204" pitchFamily="34" charset="-120"/>
                          <a:ea typeface="微軟正黑體" panose="020B0604030504040204" pitchFamily="34" charset="-120"/>
                        </a:rPr>
                        <a:t>可歸責賣方：解約、原承諾貸款條件分期清償、原承諾貸款利率及縮短償還期限</a:t>
                      </a:r>
                      <a:r>
                        <a:rPr lang="en-US" altLang="zh-TW" sz="2400" b="1" dirty="0">
                          <a:solidFill>
                            <a:schemeClr val="tx1"/>
                          </a:solidFill>
                          <a:latin typeface="微軟正黑體" panose="020B0604030504040204" pitchFamily="34" charset="-120"/>
                          <a:ea typeface="微軟正黑體" panose="020B0604030504040204" pitchFamily="34" charset="-120"/>
                        </a:rPr>
                        <a:t>(7</a:t>
                      </a:r>
                      <a:r>
                        <a:rPr lang="zh-TW" altLang="en-US" sz="2400" b="1" dirty="0">
                          <a:solidFill>
                            <a:schemeClr val="tx1"/>
                          </a:solidFill>
                          <a:latin typeface="微軟正黑體" panose="020B0604030504040204" pitchFamily="34" charset="-120"/>
                          <a:ea typeface="微軟正黑體" panose="020B0604030504040204" pitchFamily="34" charset="-120"/>
                        </a:rPr>
                        <a:t>年以上</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攤還。</a:t>
                      </a:r>
                      <a:endParaRPr lang="en-US" altLang="zh-TW" sz="2400" b="1" dirty="0">
                        <a:solidFill>
                          <a:schemeClr val="tx1"/>
                        </a:solidFill>
                        <a:latin typeface="微軟正黑體" panose="020B0604030504040204" pitchFamily="34" charset="-120"/>
                        <a:ea typeface="微軟正黑體" panose="020B0604030504040204" pitchFamily="34" charset="-120"/>
                      </a:endParaRPr>
                    </a:p>
                    <a:p>
                      <a:pPr marL="648000" lvl="0" indent="-457200" algn="l">
                        <a:lnSpc>
                          <a:spcPts val="3400"/>
                        </a:lnSpc>
                        <a:buFont typeface="+mj-lt"/>
                        <a:buAutoNum type="arabicPeriod"/>
                      </a:pPr>
                      <a:r>
                        <a:rPr lang="zh-TW" altLang="en-US" sz="2400" b="1" dirty="0">
                          <a:solidFill>
                            <a:schemeClr val="tx1"/>
                          </a:solidFill>
                          <a:latin typeface="微軟正黑體" panose="020B0604030504040204" pitchFamily="34" charset="-120"/>
                          <a:ea typeface="微軟正黑體" panose="020B0604030504040204" pitchFamily="34" charset="-120"/>
                        </a:rPr>
                        <a:t>可歸責買方：除經賣方同意分期給付外，應</a:t>
                      </a:r>
                      <a:r>
                        <a:rPr lang="zh-TW" altLang="en-US" sz="2400" b="1" dirty="0">
                          <a:solidFill>
                            <a:srgbClr val="FF0000"/>
                          </a:solidFill>
                          <a:latin typeface="微軟正黑體" panose="020B0604030504040204" pitchFamily="34" charset="-120"/>
                          <a:ea typeface="微軟正黑體" panose="020B0604030504040204" pitchFamily="34" charset="-120"/>
                        </a:rPr>
                        <a:t>限期給付差額</a:t>
                      </a:r>
                      <a:r>
                        <a:rPr lang="zh-TW" altLang="en-US" sz="2400" b="1" dirty="0">
                          <a:solidFill>
                            <a:schemeClr val="tx1"/>
                          </a:solidFill>
                          <a:latin typeface="微軟正黑體" panose="020B0604030504040204" pitchFamily="34" charset="-120"/>
                          <a:ea typeface="微軟正黑體" panose="020B0604030504040204" pitchFamily="34" charset="-12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多數未列</a:t>
                      </a:r>
                      <a:r>
                        <a:rPr lang="zh-TW" altLang="en-US" sz="2400" b="1" dirty="0">
                          <a:solidFill>
                            <a:srgbClr val="FF0000"/>
                          </a:solidFill>
                          <a:latin typeface="微軟正黑體" panose="020B0604030504040204" pitchFamily="34" charset="-120"/>
                          <a:ea typeface="微軟正黑體" panose="020B0604030504040204" pitchFamily="34" charset="-120"/>
                        </a:rPr>
                        <a:t>不可歸責於雙方</a:t>
                      </a:r>
                      <a:r>
                        <a:rPr lang="zh-TW" altLang="en-US" sz="2400" b="1" dirty="0">
                          <a:solidFill>
                            <a:schemeClr val="tx1"/>
                          </a:solidFill>
                          <a:latin typeface="微軟正黑體" panose="020B0604030504040204" pitchFamily="34" charset="-120"/>
                          <a:ea typeface="微軟正黑體" panose="020B0604030504040204" pitchFamily="34" charset="-120"/>
                        </a:rPr>
                        <a:t>及</a:t>
                      </a:r>
                      <a:r>
                        <a:rPr lang="zh-TW" altLang="en-US" sz="2400" b="1" dirty="0">
                          <a:solidFill>
                            <a:srgbClr val="FF0000"/>
                          </a:solidFill>
                          <a:latin typeface="微軟正黑體" panose="020B0604030504040204" pitchFamily="34" charset="-120"/>
                          <a:ea typeface="微軟正黑體" panose="020B0604030504040204" pitchFamily="34" charset="-120"/>
                        </a:rPr>
                        <a:t>可歸責於賣方</a:t>
                      </a:r>
                      <a:r>
                        <a:rPr lang="zh-TW" altLang="en-US" sz="2400" b="1" dirty="0">
                          <a:solidFill>
                            <a:schemeClr val="tx1"/>
                          </a:solidFill>
                          <a:latin typeface="微軟正黑體" panose="020B0604030504040204" pitchFamily="34" charset="-120"/>
                          <a:ea typeface="微軟正黑體" panose="020B0604030504040204" pitchFamily="34" charset="-120"/>
                        </a:rPr>
                        <a:t>之處理方式。</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任意縮短償還年限或給付期限。</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誤用預售屋買賣定型化契約關於貸款之相關規定。</a:t>
                      </a:r>
                    </a:p>
                    <a:p>
                      <a:pPr marL="342900" lvl="0" indent="-342900" algn="l" defTabSz="914400" rtl="0" eaLnBrk="1" latinLnBrk="0" hangingPunct="1">
                        <a:lnSpc>
                          <a:spcPts val="3400"/>
                        </a:lnSpc>
                        <a:buFont typeface="Arial" panose="020B0604020202020204" pitchFamily="34" charset="0"/>
                        <a:buChar char="•"/>
                      </a:pPr>
                      <a:endParaRPr lang="zh-TW" altLang="en-US" sz="2400" b="1" kern="1200" dirty="0">
                        <a:solidFill>
                          <a:schemeClr val="tx1"/>
                        </a:solidFill>
                        <a:latin typeface="微軟正黑體" panose="020B0604030504040204" pitchFamily="34" charset="-120"/>
                        <a:ea typeface="微軟正黑體" panose="020B0604030504040204"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29</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28" name="群組 27">
            <a:extLst>
              <a:ext uri="{FF2B5EF4-FFF2-40B4-BE49-F238E27FC236}">
                <a16:creationId xmlns:a16="http://schemas.microsoft.com/office/drawing/2014/main" id="{B2B0F696-6F11-5018-19B2-1B262CD3BF36}"/>
              </a:ext>
            </a:extLst>
          </p:cNvPr>
          <p:cNvGrpSpPr/>
          <p:nvPr/>
        </p:nvGrpSpPr>
        <p:grpSpPr>
          <a:xfrm>
            <a:off x="1925313" y="4114800"/>
            <a:ext cx="5821687" cy="1295400"/>
            <a:chOff x="2019300" y="5105400"/>
            <a:chExt cx="5821687" cy="1295400"/>
          </a:xfrm>
        </p:grpSpPr>
        <p:cxnSp>
          <p:nvCxnSpPr>
            <p:cNvPr id="16" name="直線接點 15">
              <a:extLst>
                <a:ext uri="{FF2B5EF4-FFF2-40B4-BE49-F238E27FC236}">
                  <a16:creationId xmlns:a16="http://schemas.microsoft.com/office/drawing/2014/main" id="{E7F8439B-31EC-2E41-52A3-A39C888409E9}"/>
                </a:ext>
              </a:extLst>
            </p:cNvPr>
            <p:cNvCxnSpPr>
              <a:cxnSpLocks/>
            </p:cNvCxnSpPr>
            <p:nvPr/>
          </p:nvCxnSpPr>
          <p:spPr>
            <a:xfrm>
              <a:off x="3860800" y="5545370"/>
              <a:ext cx="685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AC12783C-0580-2B19-2F3E-CDC74C3C36BB}"/>
                </a:ext>
              </a:extLst>
            </p:cNvPr>
            <p:cNvCxnSpPr>
              <a:cxnSpLocks/>
            </p:cNvCxnSpPr>
            <p:nvPr/>
          </p:nvCxnSpPr>
          <p:spPr>
            <a:xfrm>
              <a:off x="4799076" y="5545370"/>
              <a:ext cx="30419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a:extLst>
                <a:ext uri="{FF2B5EF4-FFF2-40B4-BE49-F238E27FC236}">
                  <a16:creationId xmlns:a16="http://schemas.microsoft.com/office/drawing/2014/main" id="{A91AEB97-D304-49F5-3241-37D06F8AFE8F}"/>
                </a:ext>
              </a:extLst>
            </p:cNvPr>
            <p:cNvCxnSpPr>
              <a:cxnSpLocks/>
            </p:cNvCxnSpPr>
            <p:nvPr/>
          </p:nvCxnSpPr>
          <p:spPr>
            <a:xfrm>
              <a:off x="2019300" y="5996276"/>
              <a:ext cx="58216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63B9EEBB-FE3A-5719-AA0A-4332F14133C1}"/>
                </a:ext>
              </a:extLst>
            </p:cNvPr>
            <p:cNvCxnSpPr>
              <a:cxnSpLocks/>
            </p:cNvCxnSpPr>
            <p:nvPr/>
          </p:nvCxnSpPr>
          <p:spPr>
            <a:xfrm>
              <a:off x="4203700" y="5105400"/>
              <a:ext cx="11811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8C123021-8AAA-D2E5-6A7B-164C62E81E17}"/>
                </a:ext>
              </a:extLst>
            </p:cNvPr>
            <p:cNvCxnSpPr>
              <a:cxnSpLocks/>
            </p:cNvCxnSpPr>
            <p:nvPr/>
          </p:nvCxnSpPr>
          <p:spPr>
            <a:xfrm>
              <a:off x="5689600" y="5105400"/>
              <a:ext cx="7096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B98D2B94-CA9D-F020-6F3B-88DD8006DCE5}"/>
                </a:ext>
              </a:extLst>
            </p:cNvPr>
            <p:cNvCxnSpPr>
              <a:cxnSpLocks/>
            </p:cNvCxnSpPr>
            <p:nvPr/>
          </p:nvCxnSpPr>
          <p:spPr>
            <a:xfrm>
              <a:off x="2044700" y="6400800"/>
              <a:ext cx="114808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2" name="圖片 31">
            <a:extLst>
              <a:ext uri="{FF2B5EF4-FFF2-40B4-BE49-F238E27FC236}">
                <a16:creationId xmlns:a16="http://schemas.microsoft.com/office/drawing/2014/main" id="{C50136E3-7C41-543D-1E80-1AF57E54A3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1600" y="2095617"/>
            <a:ext cx="685800" cy="685800"/>
          </a:xfrm>
          <a:prstGeom prst="rect">
            <a:avLst/>
          </a:prstGeom>
        </p:spPr>
      </p:pic>
      <p:grpSp>
        <p:nvGrpSpPr>
          <p:cNvPr id="40" name="群組 39">
            <a:extLst>
              <a:ext uri="{FF2B5EF4-FFF2-40B4-BE49-F238E27FC236}">
                <a16:creationId xmlns:a16="http://schemas.microsoft.com/office/drawing/2014/main" id="{595DAF8F-30A0-9683-49C8-C5CD7A5300C9}"/>
              </a:ext>
            </a:extLst>
          </p:cNvPr>
          <p:cNvGrpSpPr/>
          <p:nvPr/>
        </p:nvGrpSpPr>
        <p:grpSpPr>
          <a:xfrm>
            <a:off x="8966200" y="4173645"/>
            <a:ext cx="5791200" cy="703155"/>
            <a:chOff x="8966200" y="4173645"/>
            <a:chExt cx="5791200" cy="703155"/>
          </a:xfrm>
        </p:grpSpPr>
        <p:sp>
          <p:nvSpPr>
            <p:cNvPr id="33" name="矩形 32">
              <a:extLst>
                <a:ext uri="{FF2B5EF4-FFF2-40B4-BE49-F238E27FC236}">
                  <a16:creationId xmlns:a16="http://schemas.microsoft.com/office/drawing/2014/main" id="{89FE470B-A661-6721-A2F4-B7A2ADE35202}"/>
                </a:ext>
              </a:extLst>
            </p:cNvPr>
            <p:cNvSpPr/>
            <p:nvPr/>
          </p:nvSpPr>
          <p:spPr>
            <a:xfrm>
              <a:off x="8966200" y="4173645"/>
              <a:ext cx="5791200" cy="375529"/>
            </a:xfrm>
            <a:prstGeom prst="rect">
              <a:avLst/>
            </a:prstGeom>
            <a:noFill/>
            <a:ln w="28575">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向下箭號 3">
              <a:extLst>
                <a:ext uri="{FF2B5EF4-FFF2-40B4-BE49-F238E27FC236}">
                  <a16:creationId xmlns:a16="http://schemas.microsoft.com/office/drawing/2014/main" id="{02216BF7-CCDF-E8D3-86CA-1F16E82EF347}"/>
                </a:ext>
              </a:extLst>
            </p:cNvPr>
            <p:cNvSpPr/>
            <p:nvPr/>
          </p:nvSpPr>
          <p:spPr>
            <a:xfrm>
              <a:off x="11768460" y="4549174"/>
              <a:ext cx="360040" cy="327626"/>
            </a:xfrm>
            <a:prstGeom prst="downArrow">
              <a:avLst/>
            </a:prstGeom>
            <a:solidFill>
              <a:schemeClr val="accent5">
                <a:lumMod val="75000"/>
              </a:schemeClr>
            </a:solidFill>
            <a:ln>
              <a:solidFill>
                <a:schemeClr val="accent5">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grpSp>
      <p:sp>
        <p:nvSpPr>
          <p:cNvPr id="41" name="矩形: 圓角 40">
            <a:extLst>
              <a:ext uri="{FF2B5EF4-FFF2-40B4-BE49-F238E27FC236}">
                <a16:creationId xmlns:a16="http://schemas.microsoft.com/office/drawing/2014/main" id="{C3FFE962-A1B6-A0F5-8324-F81224531BE6}"/>
              </a:ext>
            </a:extLst>
          </p:cNvPr>
          <p:cNvSpPr/>
          <p:nvPr/>
        </p:nvSpPr>
        <p:spPr>
          <a:xfrm>
            <a:off x="8049269" y="4924703"/>
            <a:ext cx="6834123" cy="2926708"/>
          </a:xfrm>
          <a:prstGeom prst="roundRect">
            <a:avLst/>
          </a:prstGeom>
          <a:noFill/>
          <a:ln>
            <a:solidFill>
              <a:srgbClr val="31859C"/>
            </a:solidFill>
            <a:prstDash val="sysDot"/>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just">
              <a:buFont typeface="+mj-lt"/>
              <a:buNone/>
            </a:pPr>
            <a:r>
              <a:rPr lang="zh-TW" altLang="en-US" sz="2000" dirty="0">
                <a:solidFill>
                  <a:schemeClr val="tx2"/>
                </a:solidFill>
                <a:latin typeface="微軟正黑體" panose="020B0604030504040204" pitchFamily="34" charset="-120"/>
                <a:ea typeface="微軟正黑體" panose="020B0604030504040204" pitchFamily="34" charset="-120"/>
              </a:rPr>
              <a:t>賣方洽定辦理貸款金額少於預定貸款之處理：</a:t>
            </a:r>
          </a:p>
          <a:p>
            <a:pPr marL="0" indent="0" algn="just">
              <a:buFont typeface="+mj-lt"/>
              <a:buNone/>
            </a:pPr>
            <a:r>
              <a:rPr lang="en-US" altLang="zh-TW" sz="2000" b="1" dirty="0">
                <a:solidFill>
                  <a:srgbClr val="FF0000"/>
                </a:solidFill>
                <a:latin typeface="微軟正黑體" panose="020B0604030504040204" pitchFamily="34" charset="-120"/>
                <a:ea typeface="微軟正黑體" panose="020B0604030504040204" pitchFamily="34" charset="-120"/>
              </a:rPr>
              <a:t>1.</a:t>
            </a:r>
            <a:r>
              <a:rPr lang="zh-TW" altLang="en-US" sz="2000" b="1" dirty="0">
                <a:solidFill>
                  <a:srgbClr val="FF0000"/>
                </a:solidFill>
                <a:latin typeface="微軟正黑體" panose="020B0604030504040204" pitchFamily="34" charset="-120"/>
                <a:ea typeface="微軟正黑體" panose="020B0604030504040204" pitchFamily="34" charset="-120"/>
              </a:rPr>
              <a:t>不可歸責於雙方時之處理方式如下：</a:t>
            </a:r>
          </a:p>
          <a:p>
            <a:pPr marL="0" indent="0" algn="just">
              <a:buFont typeface="+mj-lt"/>
              <a:buNone/>
            </a:pPr>
            <a:r>
              <a:rPr lang="en-US" altLang="zh-TW" sz="2000" dirty="0">
                <a:solidFill>
                  <a:schemeClr val="tx2"/>
                </a:solidFill>
                <a:latin typeface="微軟正黑體" panose="020B0604030504040204" pitchFamily="34" charset="-120"/>
                <a:ea typeface="微軟正黑體" panose="020B0604030504040204" pitchFamily="34" charset="-120"/>
              </a:rPr>
              <a:t>(1)</a:t>
            </a:r>
            <a:r>
              <a:rPr lang="zh-TW" altLang="en-US" sz="2000" dirty="0">
                <a:solidFill>
                  <a:schemeClr val="tx2"/>
                </a:solidFill>
                <a:latin typeface="微軟正黑體" panose="020B0604030504040204" pitchFamily="34" charset="-120"/>
                <a:ea typeface="微軟正黑體" panose="020B0604030504040204" pitchFamily="34" charset="-120"/>
              </a:rPr>
              <a:t>差額在</a:t>
            </a:r>
            <a:r>
              <a:rPr lang="en-US" altLang="zh-TW" sz="2000" dirty="0">
                <a:solidFill>
                  <a:schemeClr val="tx2"/>
                </a:solidFill>
                <a:latin typeface="微軟正黑體" panose="020B0604030504040204" pitchFamily="34" charset="-120"/>
                <a:ea typeface="微軟正黑體" panose="020B0604030504040204" pitchFamily="34" charset="-120"/>
              </a:rPr>
              <a:t>30%</a:t>
            </a:r>
            <a:r>
              <a:rPr lang="zh-TW" altLang="en-US" sz="2000" dirty="0">
                <a:solidFill>
                  <a:schemeClr val="tx2"/>
                </a:solidFill>
                <a:latin typeface="微軟正黑體" panose="020B0604030504040204" pitchFamily="34" charset="-120"/>
                <a:ea typeface="微軟正黑體" panose="020B0604030504040204" pitchFamily="34" charset="-120"/>
              </a:rPr>
              <a:t>以內者：原承諾貸款年限及條件分期清償。</a:t>
            </a:r>
          </a:p>
          <a:p>
            <a:pPr marL="0" indent="0" algn="just">
              <a:buFont typeface="+mj-lt"/>
              <a:buNone/>
            </a:pPr>
            <a:r>
              <a:rPr lang="en-US" altLang="zh-TW" sz="2000" dirty="0">
                <a:solidFill>
                  <a:schemeClr val="tx2"/>
                </a:solidFill>
                <a:latin typeface="微軟正黑體" panose="020B0604030504040204" pitchFamily="34" charset="-120"/>
                <a:ea typeface="微軟正黑體" panose="020B0604030504040204" pitchFamily="34" charset="-120"/>
              </a:rPr>
              <a:t>(2)</a:t>
            </a:r>
            <a:r>
              <a:rPr lang="zh-TW" altLang="en-US" sz="2000" dirty="0">
                <a:solidFill>
                  <a:schemeClr val="tx2"/>
                </a:solidFill>
                <a:latin typeface="微軟正黑體" panose="020B0604030504040204" pitchFamily="34" charset="-120"/>
                <a:ea typeface="微軟正黑體" panose="020B0604030504040204" pitchFamily="34" charset="-120"/>
              </a:rPr>
              <a:t>差額超過</a:t>
            </a:r>
            <a:r>
              <a:rPr lang="en-US" altLang="zh-TW" sz="2000" dirty="0">
                <a:solidFill>
                  <a:schemeClr val="tx2"/>
                </a:solidFill>
                <a:latin typeface="微軟正黑體" panose="020B0604030504040204" pitchFamily="34" charset="-120"/>
                <a:ea typeface="微軟正黑體" panose="020B0604030504040204" pitchFamily="34" charset="-120"/>
              </a:rPr>
              <a:t>30%</a:t>
            </a:r>
            <a:r>
              <a:rPr lang="zh-TW" altLang="en-US" sz="2000" dirty="0">
                <a:solidFill>
                  <a:schemeClr val="tx2"/>
                </a:solidFill>
                <a:latin typeface="微軟正黑體" panose="020B0604030504040204" pitchFamily="34" charset="-120"/>
                <a:ea typeface="微軟正黑體" panose="020B0604030504040204" pitchFamily="34" charset="-120"/>
              </a:rPr>
              <a:t>者：解約、原承諾貸款利率及縮短償還期限（七年以上）。</a:t>
            </a:r>
          </a:p>
          <a:p>
            <a:pPr marL="0" indent="0" algn="just">
              <a:buFont typeface="+mj-lt"/>
              <a:buNone/>
            </a:pPr>
            <a:r>
              <a:rPr lang="en-US" altLang="zh-TW" sz="2000" b="1" dirty="0">
                <a:solidFill>
                  <a:srgbClr val="FF0000"/>
                </a:solidFill>
                <a:latin typeface="微軟正黑體" panose="020B0604030504040204" pitchFamily="34" charset="-120"/>
                <a:ea typeface="微軟正黑體" panose="020B0604030504040204" pitchFamily="34" charset="-120"/>
              </a:rPr>
              <a:t>2.</a:t>
            </a:r>
            <a:r>
              <a:rPr lang="zh-TW" altLang="en-US" sz="2000" b="1" dirty="0">
                <a:solidFill>
                  <a:srgbClr val="FF0000"/>
                </a:solidFill>
                <a:latin typeface="微軟正黑體" panose="020B0604030504040204" pitchFamily="34" charset="-120"/>
                <a:ea typeface="微軟正黑體" panose="020B0604030504040204" pitchFamily="34" charset="-120"/>
              </a:rPr>
              <a:t>可歸責於賣方時</a:t>
            </a:r>
            <a:r>
              <a:rPr lang="zh-TW" altLang="en-US" sz="2000" dirty="0">
                <a:solidFill>
                  <a:schemeClr val="tx2"/>
                </a:solidFill>
                <a:latin typeface="微軟正黑體" panose="020B0604030504040204" pitchFamily="34" charset="-120"/>
                <a:ea typeface="微軟正黑體" panose="020B0604030504040204" pitchFamily="34" charset="-120"/>
              </a:rPr>
              <a:t>，原承諾貸款相同年限及條件分期清償。如賣方不能補足，買方得解約。</a:t>
            </a:r>
          </a:p>
          <a:p>
            <a:pPr marL="0" indent="0" algn="just">
              <a:buFont typeface="+mj-lt"/>
              <a:buNone/>
            </a:pPr>
            <a:r>
              <a:rPr lang="en-US" altLang="zh-TW" sz="2000" b="1" dirty="0">
                <a:solidFill>
                  <a:srgbClr val="FF0000"/>
                </a:solidFill>
                <a:latin typeface="微軟正黑體" panose="020B0604030504040204" pitchFamily="34" charset="-120"/>
                <a:ea typeface="微軟正黑體" panose="020B0604030504040204" pitchFamily="34" charset="-120"/>
              </a:rPr>
              <a:t>3.</a:t>
            </a:r>
            <a:r>
              <a:rPr lang="zh-TW" altLang="en-US" sz="2000" b="1" dirty="0">
                <a:solidFill>
                  <a:srgbClr val="FF0000"/>
                </a:solidFill>
                <a:latin typeface="微軟正黑體" panose="020B0604030504040204" pitchFamily="34" charset="-120"/>
                <a:ea typeface="微軟正黑體" panose="020B0604030504040204" pitchFamily="34" charset="-120"/>
              </a:rPr>
              <a:t>可歸責於買方時</a:t>
            </a:r>
            <a:r>
              <a:rPr lang="zh-TW" altLang="en-US" sz="2000" dirty="0">
                <a:solidFill>
                  <a:schemeClr val="tx2"/>
                </a:solidFill>
                <a:latin typeface="微軟正黑體" panose="020B0604030504040204" pitchFamily="34" charset="-120"/>
                <a:ea typeface="微軟正黑體" panose="020B0604030504040204" pitchFamily="34" charset="-120"/>
              </a:rPr>
              <a:t>，應限期給付差額</a:t>
            </a:r>
            <a:r>
              <a:rPr lang="en-US" altLang="zh-TW" sz="2000" dirty="0">
                <a:solidFill>
                  <a:schemeClr val="tx2"/>
                </a:solidFill>
                <a:latin typeface="微軟正黑體" panose="020B0604030504040204" pitchFamily="34" charset="-120"/>
                <a:ea typeface="微軟正黑體" panose="020B0604030504040204" pitchFamily="34" charset="-120"/>
              </a:rPr>
              <a:t>(</a:t>
            </a:r>
            <a:r>
              <a:rPr lang="zh-TW" altLang="en-US" sz="2000" dirty="0">
                <a:solidFill>
                  <a:schemeClr val="tx2"/>
                </a:solidFill>
                <a:latin typeface="微軟正黑體" panose="020B0604030504040204" pitchFamily="34" charset="-120"/>
                <a:ea typeface="微軟正黑體" panose="020B0604030504040204" pitchFamily="34" charset="-120"/>
              </a:rPr>
              <a:t>三十天以上</a:t>
            </a:r>
            <a:r>
              <a:rPr lang="en-US" altLang="zh-TW" sz="2000" dirty="0">
                <a:solidFill>
                  <a:schemeClr val="tx2"/>
                </a:solidFill>
                <a:latin typeface="微軟正黑體" panose="020B0604030504040204" pitchFamily="34" charset="-120"/>
                <a:ea typeface="微軟正黑體" panose="020B0604030504040204" pitchFamily="34" charset="-120"/>
              </a:rPr>
              <a:t>)</a:t>
            </a:r>
            <a:r>
              <a:rPr lang="zh-TW" altLang="en-US" sz="2000" dirty="0">
                <a:solidFill>
                  <a:schemeClr val="tx2"/>
                </a:solidFill>
                <a:latin typeface="微軟正黑體" panose="020B0604030504040204" pitchFamily="34" charset="-120"/>
                <a:ea typeface="微軟正黑體" panose="020B0604030504040204" pitchFamily="34" charset="-120"/>
              </a:rPr>
              <a:t> 。</a:t>
            </a:r>
          </a:p>
        </p:txBody>
      </p:sp>
    </p:spTree>
    <p:extLst>
      <p:ext uri="{BB962C8B-B14F-4D97-AF65-F5344CB8AC3E}">
        <p14:creationId xmlns:p14="http://schemas.microsoft.com/office/powerpoint/2010/main" val="4164392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8769E82-B4A7-B825-1AEE-9F48947CA36A}"/>
              </a:ext>
            </a:extLst>
          </p:cNvPr>
          <p:cNvSpPr txBox="1"/>
          <p:nvPr/>
        </p:nvSpPr>
        <p:spPr>
          <a:xfrm>
            <a:off x="4470400" y="4319419"/>
            <a:ext cx="8020020" cy="1015663"/>
          </a:xfrm>
          <a:prstGeom prst="rect">
            <a:avLst/>
          </a:prstGeom>
          <a:noFill/>
        </p:spPr>
        <p:txBody>
          <a:bodyPr wrap="square" rtlCol="0">
            <a:spAutoFit/>
          </a:bodyPr>
          <a:lstStyle/>
          <a:p>
            <a:r>
              <a:rPr lang="zh-TW" altLang="en-US" sz="6000" dirty="0">
                <a:solidFill>
                  <a:srgbClr val="0070C0"/>
                </a:solidFill>
                <a:latin typeface="微軟正黑體" panose="020B0604030504040204" pitchFamily="34" charset="-120"/>
                <a:ea typeface="微軟正黑體" panose="020B0604030504040204" pitchFamily="34" charset="-120"/>
              </a:rPr>
              <a:t>不動產說明書修正重點</a:t>
            </a:r>
          </a:p>
        </p:txBody>
      </p:sp>
      <p:grpSp>
        <p:nvGrpSpPr>
          <p:cNvPr id="4" name="群組 3">
            <a:extLst>
              <a:ext uri="{FF2B5EF4-FFF2-40B4-BE49-F238E27FC236}">
                <a16:creationId xmlns:a16="http://schemas.microsoft.com/office/drawing/2014/main" id="{D1E53630-F408-A5AD-3644-6EE625A435F0}"/>
              </a:ext>
            </a:extLst>
          </p:cNvPr>
          <p:cNvGrpSpPr/>
          <p:nvPr/>
        </p:nvGrpSpPr>
        <p:grpSpPr>
          <a:xfrm>
            <a:off x="7183066" y="2209800"/>
            <a:ext cx="1889868" cy="1599119"/>
            <a:chOff x="3720084" y="2322885"/>
            <a:chExt cx="990600" cy="838200"/>
          </a:xfrm>
        </p:grpSpPr>
        <p:grpSp>
          <p:nvGrpSpPr>
            <p:cNvPr id="7" name="群組 6">
              <a:extLst>
                <a:ext uri="{FF2B5EF4-FFF2-40B4-BE49-F238E27FC236}">
                  <a16:creationId xmlns:a16="http://schemas.microsoft.com/office/drawing/2014/main" id="{73431A77-F52D-0EE9-798F-85776BAA76A9}"/>
                </a:ext>
              </a:extLst>
            </p:cNvPr>
            <p:cNvGrpSpPr/>
            <p:nvPr/>
          </p:nvGrpSpPr>
          <p:grpSpPr>
            <a:xfrm>
              <a:off x="3720084" y="2322885"/>
              <a:ext cx="990600" cy="838200"/>
              <a:chOff x="4059428" y="2243435"/>
              <a:chExt cx="990600" cy="838200"/>
            </a:xfrm>
          </p:grpSpPr>
          <p:sp>
            <p:nvSpPr>
              <p:cNvPr id="19" name="Google Shape;10146;p59">
                <a:extLst>
                  <a:ext uri="{FF2B5EF4-FFF2-40B4-BE49-F238E27FC236}">
                    <a16:creationId xmlns:a16="http://schemas.microsoft.com/office/drawing/2014/main" id="{973D6252-C694-1114-5221-76351E113E48}"/>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矩形 19">
                <a:extLst>
                  <a:ext uri="{FF2B5EF4-FFF2-40B4-BE49-F238E27FC236}">
                    <a16:creationId xmlns:a16="http://schemas.microsoft.com/office/drawing/2014/main" id="{BB47898D-33F9-3EF3-17C3-3DF619F97C5E}"/>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文字方塊 7">
              <a:extLst>
                <a:ext uri="{FF2B5EF4-FFF2-40B4-BE49-F238E27FC236}">
                  <a16:creationId xmlns:a16="http://schemas.microsoft.com/office/drawing/2014/main" id="{17BBBA2E-1604-030A-27DC-EA3EB8059513}"/>
                </a:ext>
              </a:extLst>
            </p:cNvPr>
            <p:cNvSpPr txBox="1"/>
            <p:nvPr/>
          </p:nvSpPr>
          <p:spPr>
            <a:xfrm>
              <a:off x="3819937" y="2590611"/>
              <a:ext cx="762000" cy="532374"/>
            </a:xfrm>
            <a:prstGeom prst="rect">
              <a:avLst/>
            </a:prstGeom>
            <a:noFill/>
          </p:spPr>
          <p:txBody>
            <a:bodyPr wrap="square" rtlCol="0">
              <a:spAutoFit/>
            </a:bodyPr>
            <a:lstStyle/>
            <a:p>
              <a:pPr algn="ctr"/>
              <a:r>
                <a:rPr lang="en-US" altLang="zh-TW"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1</a:t>
              </a:r>
              <a:endParaRPr lang="zh-TW" altLang="en-US" sz="6000" dirty="0">
                <a:solidFill>
                  <a:srgbClr val="0070C0"/>
                </a:solidFill>
                <a:latin typeface="ADLaM Display" panose="02010000000000000000" pitchFamily="2" charset="0"/>
                <a:ea typeface="華康中特圓體" panose="020F0809000000000000" pitchFamily="49" charset="-120"/>
                <a:cs typeface="ADLaM Display" panose="02010000000000000000" pitchFamily="2" charset="0"/>
              </a:endParaRPr>
            </a:p>
          </p:txBody>
        </p:sp>
      </p:grpSp>
      <p:sp>
        <p:nvSpPr>
          <p:cNvPr id="21" name="投影片編號版面配置區 20">
            <a:extLst>
              <a:ext uri="{FF2B5EF4-FFF2-40B4-BE49-F238E27FC236}">
                <a16:creationId xmlns:a16="http://schemas.microsoft.com/office/drawing/2014/main" id="{A1B49234-5FA4-80EC-1F1F-8F3291B921B2}"/>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502945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30</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3" name="群組 2">
            <a:extLst>
              <a:ext uri="{FF2B5EF4-FFF2-40B4-BE49-F238E27FC236}">
                <a16:creationId xmlns:a16="http://schemas.microsoft.com/office/drawing/2014/main" id="{32283595-FE2D-C826-64F5-1B174BD27167}"/>
              </a:ext>
            </a:extLst>
          </p:cNvPr>
          <p:cNvGrpSpPr/>
          <p:nvPr/>
        </p:nvGrpSpPr>
        <p:grpSpPr>
          <a:xfrm>
            <a:off x="1708281" y="1905000"/>
            <a:ext cx="12839438" cy="1978411"/>
            <a:chOff x="1346199" y="4983500"/>
            <a:chExt cx="12839438" cy="1978411"/>
          </a:xfrm>
        </p:grpSpPr>
        <p:sp>
          <p:nvSpPr>
            <p:cNvPr id="4" name="矩形 3">
              <a:extLst>
                <a:ext uri="{FF2B5EF4-FFF2-40B4-BE49-F238E27FC236}">
                  <a16:creationId xmlns:a16="http://schemas.microsoft.com/office/drawing/2014/main" id="{476FCEF0-459F-EDFE-2437-97421F33347E}"/>
                </a:ext>
              </a:extLst>
            </p:cNvPr>
            <p:cNvSpPr/>
            <p:nvPr/>
          </p:nvSpPr>
          <p:spPr>
            <a:xfrm>
              <a:off x="1346199" y="5444750"/>
              <a:ext cx="12839438" cy="1517161"/>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圓角 4">
              <a:extLst>
                <a:ext uri="{FF2B5EF4-FFF2-40B4-BE49-F238E27FC236}">
                  <a16:creationId xmlns:a16="http://schemas.microsoft.com/office/drawing/2014/main" id="{135DFF50-1AEF-7186-5E1F-520F52BA74BD}"/>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1</a:t>
              </a:r>
              <a:endParaRPr lang="zh-TW" altLang="en-US" sz="28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B7FCE875-650E-31DE-34E8-7ED545650D5B}"/>
                </a:ext>
              </a:extLst>
            </p:cNvPr>
            <p:cNvSpPr txBox="1"/>
            <p:nvPr/>
          </p:nvSpPr>
          <p:spPr>
            <a:xfrm>
              <a:off x="1417010" y="5703886"/>
              <a:ext cx="12489227" cy="1200329"/>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貸款金額少於預定貸款金額處理：</a:t>
              </a:r>
            </a:p>
            <a:p>
              <a:pPr algn="just"/>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一</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買方於貸款核撥時以現金一次補足。</a:t>
              </a:r>
            </a:p>
            <a:p>
              <a:pPr algn="just"/>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二</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因可歸責於買方事由，應於地政士通知日起</a:t>
              </a:r>
              <a:r>
                <a:rPr lang="en-US" altLang="zh-TW" sz="2400" b="1" dirty="0">
                  <a:latin typeface="微軟正黑體" panose="020B0604030504040204" pitchFamily="34" charset="-120"/>
                  <a:ea typeface="微軟正黑體" panose="020B0604030504040204" pitchFamily="34" charset="-120"/>
                </a:rPr>
                <a:t>10</a:t>
              </a:r>
              <a:r>
                <a:rPr lang="zh-TW" altLang="en-US" sz="2400" b="1" dirty="0">
                  <a:latin typeface="微軟正黑體" panose="020B0604030504040204" pitchFamily="34" charset="-120"/>
                  <a:ea typeface="微軟正黑體" panose="020B0604030504040204" pitchFamily="34" charset="-120"/>
                </a:rPr>
                <a:t>日內現金一次付清或經賣方同意分期給付。</a:t>
              </a:r>
            </a:p>
          </p:txBody>
        </p:sp>
      </p:grpSp>
      <p:grpSp>
        <p:nvGrpSpPr>
          <p:cNvPr id="34" name="群組 33">
            <a:extLst>
              <a:ext uri="{FF2B5EF4-FFF2-40B4-BE49-F238E27FC236}">
                <a16:creationId xmlns:a16="http://schemas.microsoft.com/office/drawing/2014/main" id="{212F306B-8EB4-8268-DBB3-980E9170E212}"/>
              </a:ext>
            </a:extLst>
          </p:cNvPr>
          <p:cNvGrpSpPr/>
          <p:nvPr/>
        </p:nvGrpSpPr>
        <p:grpSpPr>
          <a:xfrm>
            <a:off x="1708281" y="4031902"/>
            <a:ext cx="12839438" cy="1212639"/>
            <a:chOff x="1003562" y="3647320"/>
            <a:chExt cx="12839438" cy="1212639"/>
          </a:xfrm>
        </p:grpSpPr>
        <p:sp>
          <p:nvSpPr>
            <p:cNvPr id="26" name="矩形 25">
              <a:extLst>
                <a:ext uri="{FF2B5EF4-FFF2-40B4-BE49-F238E27FC236}">
                  <a16:creationId xmlns:a16="http://schemas.microsoft.com/office/drawing/2014/main" id="{1B751480-7EEB-B3B7-9FF8-B593E49C6BED}"/>
                </a:ext>
              </a:extLst>
            </p:cNvPr>
            <p:cNvSpPr/>
            <p:nvPr/>
          </p:nvSpPr>
          <p:spPr>
            <a:xfrm>
              <a:off x="1003562" y="4108571"/>
              <a:ext cx="12839438" cy="751388"/>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矩形: 圓角 26">
              <a:extLst>
                <a:ext uri="{FF2B5EF4-FFF2-40B4-BE49-F238E27FC236}">
                  <a16:creationId xmlns:a16="http://schemas.microsoft.com/office/drawing/2014/main" id="{0AB7FA19-7BBD-5B7F-168E-3BE1CD9C8314}"/>
                </a:ext>
              </a:extLst>
            </p:cNvPr>
            <p:cNvSpPr/>
            <p:nvPr/>
          </p:nvSpPr>
          <p:spPr>
            <a:xfrm>
              <a:off x="1145838" y="364732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223C52E5-9973-D7A6-7484-85DAC90575C5}"/>
                </a:ext>
              </a:extLst>
            </p:cNvPr>
            <p:cNvSpPr txBox="1"/>
            <p:nvPr/>
          </p:nvSpPr>
          <p:spPr>
            <a:xfrm>
              <a:off x="1191249" y="4358520"/>
              <a:ext cx="11800669" cy="461665"/>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貸款金額不足時，應一次以現金或即期支票繳款。</a:t>
              </a:r>
            </a:p>
          </p:txBody>
        </p:sp>
      </p:grpSp>
      <p:grpSp>
        <p:nvGrpSpPr>
          <p:cNvPr id="29" name="群組 28">
            <a:extLst>
              <a:ext uri="{FF2B5EF4-FFF2-40B4-BE49-F238E27FC236}">
                <a16:creationId xmlns:a16="http://schemas.microsoft.com/office/drawing/2014/main" id="{C7C54124-BD15-9C95-D656-F9EAA43F137B}"/>
              </a:ext>
            </a:extLst>
          </p:cNvPr>
          <p:cNvGrpSpPr/>
          <p:nvPr/>
        </p:nvGrpSpPr>
        <p:grpSpPr>
          <a:xfrm>
            <a:off x="1708281" y="5448651"/>
            <a:ext cx="12839438" cy="1568991"/>
            <a:chOff x="1346199" y="4438825"/>
            <a:chExt cx="12839438" cy="1568991"/>
          </a:xfrm>
        </p:grpSpPr>
        <p:sp>
          <p:nvSpPr>
            <p:cNvPr id="30" name="矩形 29">
              <a:extLst>
                <a:ext uri="{FF2B5EF4-FFF2-40B4-BE49-F238E27FC236}">
                  <a16:creationId xmlns:a16="http://schemas.microsoft.com/office/drawing/2014/main" id="{63F3CDD6-8F63-69EC-C7F3-9A4839EEA9B1}"/>
                </a:ext>
              </a:extLst>
            </p:cNvPr>
            <p:cNvSpPr/>
            <p:nvPr/>
          </p:nvSpPr>
          <p:spPr>
            <a:xfrm>
              <a:off x="1346199" y="4900076"/>
              <a:ext cx="12839438" cy="1107740"/>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1" name="矩形: 圓角 30">
              <a:extLst>
                <a:ext uri="{FF2B5EF4-FFF2-40B4-BE49-F238E27FC236}">
                  <a16:creationId xmlns:a16="http://schemas.microsoft.com/office/drawing/2014/main" id="{8F62B9EE-ED09-F03D-7753-5FE9421DA81E}"/>
                </a:ext>
              </a:extLst>
            </p:cNvPr>
            <p:cNvSpPr/>
            <p:nvPr/>
          </p:nvSpPr>
          <p:spPr>
            <a:xfrm>
              <a:off x="1488475" y="4438825"/>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3</a:t>
              </a:r>
              <a:endParaRPr lang="zh-TW" altLang="en-US" sz="2800" b="1" dirty="0">
                <a:latin typeface="微軟正黑體" panose="020B0604030504040204" pitchFamily="34" charset="-120"/>
                <a:ea typeface="微軟正黑體" panose="020B0604030504040204" pitchFamily="34" charset="-120"/>
              </a:endParaRPr>
            </a:p>
          </p:txBody>
        </p:sp>
        <p:sp>
          <p:nvSpPr>
            <p:cNvPr id="33" name="文字方塊 32">
              <a:extLst>
                <a:ext uri="{FF2B5EF4-FFF2-40B4-BE49-F238E27FC236}">
                  <a16:creationId xmlns:a16="http://schemas.microsoft.com/office/drawing/2014/main" id="{1E14276B-871C-83C8-45B8-E74F3CA2B4B7}"/>
                </a:ext>
              </a:extLst>
            </p:cNvPr>
            <p:cNvSpPr txBox="1"/>
            <p:nvPr/>
          </p:nvSpPr>
          <p:spPr>
            <a:xfrm>
              <a:off x="1533886" y="5176818"/>
              <a:ext cx="11800669"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貸款金額少於預定貸款金額之處理：</a:t>
              </a:r>
            </a:p>
            <a:p>
              <a:pPr algn="just"/>
              <a:r>
                <a:rPr lang="zh-TW" altLang="en-US" sz="2400" b="1" dirty="0">
                  <a:latin typeface="微軟正黑體" panose="020B0604030504040204" pitchFamily="34" charset="-120"/>
                  <a:ea typeface="微軟正黑體" panose="020B0604030504040204" pitchFamily="34" charset="-120"/>
                </a:rPr>
                <a:t>應於地政士通知對保</a:t>
              </a:r>
              <a:r>
                <a:rPr lang="en-US" altLang="zh-TW" sz="2400" b="1" dirty="0">
                  <a:latin typeface="微軟正黑體" panose="020B0604030504040204" pitchFamily="34" charset="-120"/>
                  <a:ea typeface="微軟正黑體" panose="020B0604030504040204" pitchFamily="34" charset="-120"/>
                </a:rPr>
                <a:t>7</a:t>
              </a:r>
              <a:r>
                <a:rPr lang="zh-TW" altLang="en-US" sz="2400" b="1" dirty="0">
                  <a:latin typeface="微軟正黑體" panose="020B0604030504040204" pitchFamily="34" charset="-120"/>
                  <a:ea typeface="微軟正黑體" panose="020B0604030504040204" pitchFamily="34" charset="-120"/>
                </a:rPr>
                <a:t>日內一次補足，逾期未給付賣方得解除契約。</a:t>
              </a:r>
            </a:p>
          </p:txBody>
        </p:sp>
      </p:grpSp>
      <p:grpSp>
        <p:nvGrpSpPr>
          <p:cNvPr id="35" name="群組 34">
            <a:extLst>
              <a:ext uri="{FF2B5EF4-FFF2-40B4-BE49-F238E27FC236}">
                <a16:creationId xmlns:a16="http://schemas.microsoft.com/office/drawing/2014/main" id="{1F345CBB-988B-82D9-350E-3CFE2798637E}"/>
              </a:ext>
            </a:extLst>
          </p:cNvPr>
          <p:cNvGrpSpPr/>
          <p:nvPr/>
        </p:nvGrpSpPr>
        <p:grpSpPr>
          <a:xfrm>
            <a:off x="1708281" y="7466193"/>
            <a:ext cx="7703300" cy="636722"/>
            <a:chOff x="6292100" y="2182678"/>
            <a:chExt cx="7703300" cy="636722"/>
          </a:xfrm>
        </p:grpSpPr>
        <p:sp>
          <p:nvSpPr>
            <p:cNvPr id="36" name="矩形: 圓角 35">
              <a:extLst>
                <a:ext uri="{FF2B5EF4-FFF2-40B4-BE49-F238E27FC236}">
                  <a16:creationId xmlns:a16="http://schemas.microsoft.com/office/drawing/2014/main" id="{F7C07A9B-F1B3-7508-F1E5-E24086554155}"/>
                </a:ext>
              </a:extLst>
            </p:cNvPr>
            <p:cNvSpPr/>
            <p:nvPr/>
          </p:nvSpPr>
          <p:spPr>
            <a:xfrm>
              <a:off x="6292100" y="2182678"/>
              <a:ext cx="7703299" cy="6367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7" name="文字方塊 36">
              <a:extLst>
                <a:ext uri="{FF2B5EF4-FFF2-40B4-BE49-F238E27FC236}">
                  <a16:creationId xmlns:a16="http://schemas.microsoft.com/office/drawing/2014/main" id="{807FDAB6-50ED-C4A4-3ED4-1E175515629C}"/>
                </a:ext>
              </a:extLst>
            </p:cNvPr>
            <p:cNvSpPr txBox="1"/>
            <p:nvPr/>
          </p:nvSpPr>
          <p:spPr>
            <a:xfrm>
              <a:off x="6802378" y="2250757"/>
              <a:ext cx="7193022" cy="492443"/>
            </a:xfrm>
            <a:prstGeom prst="rect">
              <a:avLst/>
            </a:prstGeom>
            <a:noFill/>
          </p:spPr>
          <p:txBody>
            <a:bodyPr wrap="square">
              <a:spAutoFit/>
            </a:bodyPr>
            <a:lstStyle/>
            <a:p>
              <a:r>
                <a:rPr lang="zh-TW" altLang="en-US" sz="2600" b="1" dirty="0">
                  <a:latin typeface="微軟正黑體" panose="020B0604030504040204" pitchFamily="34" charset="-120"/>
                  <a:ea typeface="微軟正黑體" panose="020B0604030504040204" pitchFamily="34" charset="-120"/>
                </a:rPr>
                <a:t>未列</a:t>
              </a:r>
              <a:r>
                <a:rPr lang="zh-TW" altLang="en-US" sz="2600" b="1" dirty="0">
                  <a:solidFill>
                    <a:srgbClr val="FF0000"/>
                  </a:solidFill>
                  <a:latin typeface="微軟正黑體" panose="020B0604030504040204" pitchFamily="34" charset="-120"/>
                  <a:ea typeface="微軟正黑體" panose="020B0604030504040204" pitchFamily="34" charset="-120"/>
                </a:rPr>
                <a:t>不可歸責於雙方</a:t>
              </a:r>
              <a:r>
                <a:rPr lang="zh-TW" altLang="en-US" sz="2600" b="1" dirty="0">
                  <a:latin typeface="微軟正黑體" panose="020B0604030504040204" pitchFamily="34" charset="-120"/>
                  <a:ea typeface="微軟正黑體" panose="020B0604030504040204" pitchFamily="34" charset="-120"/>
                </a:rPr>
                <a:t>及</a:t>
              </a:r>
              <a:r>
                <a:rPr lang="zh-TW" altLang="en-US" sz="2600" b="1" dirty="0">
                  <a:solidFill>
                    <a:srgbClr val="FF0000"/>
                  </a:solidFill>
                  <a:latin typeface="微軟正黑體" panose="020B0604030504040204" pitchFamily="34" charset="-120"/>
                  <a:ea typeface="微軟正黑體" panose="020B0604030504040204" pitchFamily="34" charset="-120"/>
                </a:rPr>
                <a:t>可歸責於賣方</a:t>
              </a:r>
              <a:r>
                <a:rPr lang="zh-TW" altLang="en-US" sz="2600" b="1" dirty="0">
                  <a:latin typeface="微軟正黑體" panose="020B0604030504040204" pitchFamily="34" charset="-120"/>
                  <a:ea typeface="微軟正黑體" panose="020B0604030504040204" pitchFamily="34" charset="-120"/>
                </a:rPr>
                <a:t>之處理方式</a:t>
              </a:r>
            </a:p>
          </p:txBody>
        </p:sp>
        <p:pic>
          <p:nvPicPr>
            <p:cNvPr id="38" name="圖片 37">
              <a:extLst>
                <a:ext uri="{FF2B5EF4-FFF2-40B4-BE49-F238E27FC236}">
                  <a16:creationId xmlns:a16="http://schemas.microsoft.com/office/drawing/2014/main" id="{E265E454-490B-E02C-189A-50282658FB3A}"/>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9550546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31</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4167074072"/>
              </p:ext>
            </p:extLst>
          </p:nvPr>
        </p:nvGraphicFramePr>
        <p:xfrm>
          <a:off x="927100" y="2286000"/>
          <a:ext cx="14401800" cy="3647259"/>
        </p:xfrm>
        <a:graphic>
          <a:graphicData uri="http://schemas.openxmlformats.org/drawingml/2006/table">
            <a:tbl>
              <a:tblPr firstRow="1" bandRow="1">
                <a:tableStyleId>{5C22544A-7EE6-4342-B048-85BDC9FD1C3A}</a:tableStyleId>
              </a:tblPr>
              <a:tblGrid>
                <a:gridCol w="6966846">
                  <a:extLst>
                    <a:ext uri="{9D8B030D-6E8A-4147-A177-3AD203B41FA5}">
                      <a16:colId xmlns:a16="http://schemas.microsoft.com/office/drawing/2014/main" val="363521261"/>
                    </a:ext>
                  </a:extLst>
                </a:gridCol>
                <a:gridCol w="7434954">
                  <a:extLst>
                    <a:ext uri="{9D8B030D-6E8A-4147-A177-3AD203B41FA5}">
                      <a16:colId xmlns:a16="http://schemas.microsoft.com/office/drawing/2014/main" val="2297583446"/>
                    </a:ext>
                  </a:extLst>
                </a:gridCol>
              </a:tblGrid>
              <a:tr h="280766">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貸款處理二（撥款處理）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247735">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2671899">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簽訂撥款委託書，授權銀行撥付方式（逕行匯款、先代償後餘額再匯款）。</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雙方會同領款支付，提供同額本票擔保。</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除有重大瑕疵外，買方不得暫緩或停止撥付貸款。</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未載明因重大瑕疵可暫緩或停止撥付貸款（除外約定）</a:t>
                      </a:r>
                      <a:r>
                        <a:rPr lang="zh-TW" altLang="en-US" sz="2400" b="1" dirty="0">
                          <a:solidFill>
                            <a:schemeClr val="tx1"/>
                          </a:solidFill>
                          <a:latin typeface="微軟正黑體" panose="020B0604030504040204" pitchFamily="34" charset="-120"/>
                          <a:ea typeface="微軟正黑體" panose="020B0604030504040204" pitchFamily="34" charset="-120"/>
                        </a:rPr>
                        <a:t>。</a:t>
                      </a:r>
                      <a:endParaRPr lang="zh-TW" altLang="en-US" sz="2400" b="1" kern="1200" dirty="0">
                        <a:solidFill>
                          <a:schemeClr val="tx1"/>
                        </a:solidFill>
                        <a:latin typeface="微軟正黑體" panose="020B0604030504040204" pitchFamily="34" charset="-120"/>
                        <a:ea typeface="微軟正黑體" panose="020B0604030504040204" pitchFamily="34" charset="-120"/>
                        <a:cs typeface="+mn-cs"/>
                      </a:endParaRP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未載明撥付貸款（或價款）之處理方式</a:t>
                      </a:r>
                      <a:r>
                        <a:rPr lang="zh-TW" altLang="en-US" sz="2400" b="1" dirty="0">
                          <a:solidFill>
                            <a:schemeClr val="tx1"/>
                          </a:solidFill>
                          <a:latin typeface="微軟正黑體" panose="020B0604030504040204" pitchFamily="34" charset="-120"/>
                          <a:ea typeface="微軟正黑體" panose="020B0604030504040204" pitchFamily="34" charset="-120"/>
                        </a:rPr>
                        <a:t>。</a:t>
                      </a:r>
                      <a:endParaRPr lang="zh-TW" altLang="en-US" sz="2400" b="1" kern="1200" dirty="0">
                        <a:solidFill>
                          <a:schemeClr val="tx1"/>
                        </a:solidFill>
                        <a:latin typeface="微軟正黑體" panose="020B0604030504040204" pitchFamily="34" charset="-120"/>
                        <a:ea typeface="微軟正黑體" panose="020B0604030504040204" pitchFamily="34" charset="-12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4000" y="2533019"/>
            <a:ext cx="685800" cy="685800"/>
          </a:xfrm>
          <a:prstGeom prst="rect">
            <a:avLst/>
          </a:prstGeom>
        </p:spPr>
      </p:pic>
      <p:sp>
        <p:nvSpPr>
          <p:cNvPr id="6" name="文字方塊 5">
            <a:extLst>
              <a:ext uri="{FF2B5EF4-FFF2-40B4-BE49-F238E27FC236}">
                <a16:creationId xmlns:a16="http://schemas.microsoft.com/office/drawing/2014/main" id="{99B64536-8406-D79D-0495-E0D2FF179481}"/>
              </a:ext>
            </a:extLst>
          </p:cNvPr>
          <p:cNvSpPr txBox="1"/>
          <p:nvPr/>
        </p:nvSpPr>
        <p:spPr>
          <a:xfrm>
            <a:off x="2910828" y="573104"/>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Tree>
    <p:extLst>
      <p:ext uri="{BB962C8B-B14F-4D97-AF65-F5344CB8AC3E}">
        <p14:creationId xmlns:p14="http://schemas.microsoft.com/office/powerpoint/2010/main" val="670055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32</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3" name="群組 2">
            <a:extLst>
              <a:ext uri="{FF2B5EF4-FFF2-40B4-BE49-F238E27FC236}">
                <a16:creationId xmlns:a16="http://schemas.microsoft.com/office/drawing/2014/main" id="{32283595-FE2D-C826-64F5-1B174BD27167}"/>
              </a:ext>
            </a:extLst>
          </p:cNvPr>
          <p:cNvGrpSpPr/>
          <p:nvPr/>
        </p:nvGrpSpPr>
        <p:grpSpPr>
          <a:xfrm>
            <a:off x="1727200" y="1795873"/>
            <a:ext cx="12839438" cy="1551383"/>
            <a:chOff x="1346199" y="4983500"/>
            <a:chExt cx="12839438" cy="1551383"/>
          </a:xfrm>
        </p:grpSpPr>
        <p:sp>
          <p:nvSpPr>
            <p:cNvPr id="4" name="矩形 3">
              <a:extLst>
                <a:ext uri="{FF2B5EF4-FFF2-40B4-BE49-F238E27FC236}">
                  <a16:creationId xmlns:a16="http://schemas.microsoft.com/office/drawing/2014/main" id="{476FCEF0-459F-EDFE-2437-97421F33347E}"/>
                </a:ext>
              </a:extLst>
            </p:cNvPr>
            <p:cNvSpPr/>
            <p:nvPr/>
          </p:nvSpPr>
          <p:spPr>
            <a:xfrm>
              <a:off x="1346199" y="5444751"/>
              <a:ext cx="12839438" cy="1082629"/>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圓角 4">
              <a:extLst>
                <a:ext uri="{FF2B5EF4-FFF2-40B4-BE49-F238E27FC236}">
                  <a16:creationId xmlns:a16="http://schemas.microsoft.com/office/drawing/2014/main" id="{135DFF50-1AEF-7186-5E1F-520F52BA74BD}"/>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1</a:t>
              </a:r>
              <a:endParaRPr lang="zh-TW" altLang="en-US" sz="28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B7FCE875-650E-31DE-34E8-7ED545650D5B}"/>
                </a:ext>
              </a:extLst>
            </p:cNvPr>
            <p:cNvSpPr txBox="1"/>
            <p:nvPr/>
          </p:nvSpPr>
          <p:spPr>
            <a:xfrm>
              <a:off x="1417011" y="5703886"/>
              <a:ext cx="10616108"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應對保並授權金融機構將核貸金額逕予撥入賣方指定之帳戶。</a:t>
              </a:r>
            </a:p>
            <a:p>
              <a:pPr algn="just"/>
              <a:r>
                <a:rPr lang="zh-TW" altLang="en-US" sz="2400" b="1" dirty="0">
                  <a:latin typeface="微軟正黑體" panose="020B0604030504040204" pitchFamily="34" charset="-120"/>
                  <a:ea typeface="微軟正黑體" panose="020B0604030504040204" pitchFamily="34" charset="-120"/>
                </a:rPr>
                <a:t>買方未依約交付未付款，經催告仍拒絕履行者，賣方得行使本票或擔保權利。</a:t>
              </a:r>
            </a:p>
          </p:txBody>
        </p:sp>
      </p:grpSp>
      <p:grpSp>
        <p:nvGrpSpPr>
          <p:cNvPr id="34" name="群組 33">
            <a:extLst>
              <a:ext uri="{FF2B5EF4-FFF2-40B4-BE49-F238E27FC236}">
                <a16:creationId xmlns:a16="http://schemas.microsoft.com/office/drawing/2014/main" id="{212F306B-8EB4-8268-DBB3-980E9170E212}"/>
              </a:ext>
            </a:extLst>
          </p:cNvPr>
          <p:cNvGrpSpPr/>
          <p:nvPr/>
        </p:nvGrpSpPr>
        <p:grpSpPr>
          <a:xfrm>
            <a:off x="1727200" y="3560788"/>
            <a:ext cx="12839438" cy="1567597"/>
            <a:chOff x="1003562" y="3647320"/>
            <a:chExt cx="12839438" cy="1567597"/>
          </a:xfrm>
        </p:grpSpPr>
        <p:sp>
          <p:nvSpPr>
            <p:cNvPr id="26" name="矩形 25">
              <a:extLst>
                <a:ext uri="{FF2B5EF4-FFF2-40B4-BE49-F238E27FC236}">
                  <a16:creationId xmlns:a16="http://schemas.microsoft.com/office/drawing/2014/main" id="{1B751480-7EEB-B3B7-9FF8-B593E49C6BED}"/>
                </a:ext>
              </a:extLst>
            </p:cNvPr>
            <p:cNvSpPr/>
            <p:nvPr/>
          </p:nvSpPr>
          <p:spPr>
            <a:xfrm>
              <a:off x="1003562" y="4108571"/>
              <a:ext cx="12839438" cy="1106346"/>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矩形: 圓角 26">
              <a:extLst>
                <a:ext uri="{FF2B5EF4-FFF2-40B4-BE49-F238E27FC236}">
                  <a16:creationId xmlns:a16="http://schemas.microsoft.com/office/drawing/2014/main" id="{0AB7FA19-7BBD-5B7F-168E-3BE1CD9C8314}"/>
                </a:ext>
              </a:extLst>
            </p:cNvPr>
            <p:cNvSpPr/>
            <p:nvPr/>
          </p:nvSpPr>
          <p:spPr>
            <a:xfrm>
              <a:off x="1145838" y="364732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223C52E5-9973-D7A6-7484-85DAC90575C5}"/>
                </a:ext>
              </a:extLst>
            </p:cNvPr>
            <p:cNvSpPr txBox="1"/>
            <p:nvPr/>
          </p:nvSpPr>
          <p:spPr>
            <a:xfrm>
              <a:off x="1191249" y="4358520"/>
              <a:ext cx="12372351"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買方若無理由或以不成立理由預示拒絕給付金融機構貸款</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拒絕</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暫緩</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附條件期限撥款</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，賣方得停止或撤銷所有權移轉登記</a:t>
              </a:r>
            </a:p>
          </p:txBody>
        </p:sp>
      </p:grpSp>
      <p:grpSp>
        <p:nvGrpSpPr>
          <p:cNvPr id="29" name="群組 28">
            <a:extLst>
              <a:ext uri="{FF2B5EF4-FFF2-40B4-BE49-F238E27FC236}">
                <a16:creationId xmlns:a16="http://schemas.microsoft.com/office/drawing/2014/main" id="{C7C54124-BD15-9C95-D656-F9EAA43F137B}"/>
              </a:ext>
            </a:extLst>
          </p:cNvPr>
          <p:cNvGrpSpPr/>
          <p:nvPr/>
        </p:nvGrpSpPr>
        <p:grpSpPr>
          <a:xfrm>
            <a:off x="1727200" y="5339524"/>
            <a:ext cx="12839438" cy="1938322"/>
            <a:chOff x="1346199" y="4438825"/>
            <a:chExt cx="12839438" cy="1938322"/>
          </a:xfrm>
        </p:grpSpPr>
        <p:sp>
          <p:nvSpPr>
            <p:cNvPr id="30" name="矩形 29">
              <a:extLst>
                <a:ext uri="{FF2B5EF4-FFF2-40B4-BE49-F238E27FC236}">
                  <a16:creationId xmlns:a16="http://schemas.microsoft.com/office/drawing/2014/main" id="{63F3CDD6-8F63-69EC-C7F3-9A4839EEA9B1}"/>
                </a:ext>
              </a:extLst>
            </p:cNvPr>
            <p:cNvSpPr/>
            <p:nvPr/>
          </p:nvSpPr>
          <p:spPr>
            <a:xfrm>
              <a:off x="1346199" y="4900075"/>
              <a:ext cx="12839438" cy="1477071"/>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1" name="矩形: 圓角 30">
              <a:extLst>
                <a:ext uri="{FF2B5EF4-FFF2-40B4-BE49-F238E27FC236}">
                  <a16:creationId xmlns:a16="http://schemas.microsoft.com/office/drawing/2014/main" id="{8F62B9EE-ED09-F03D-7753-5FE9421DA81E}"/>
                </a:ext>
              </a:extLst>
            </p:cNvPr>
            <p:cNvSpPr/>
            <p:nvPr/>
          </p:nvSpPr>
          <p:spPr>
            <a:xfrm>
              <a:off x="1488475" y="4438825"/>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3</a:t>
              </a:r>
              <a:endParaRPr lang="zh-TW" altLang="en-US" sz="2800" b="1" dirty="0">
                <a:latin typeface="微軟正黑體" panose="020B0604030504040204" pitchFamily="34" charset="-120"/>
                <a:ea typeface="微軟正黑體" panose="020B0604030504040204" pitchFamily="34" charset="-120"/>
              </a:endParaRPr>
            </a:p>
          </p:txBody>
        </p:sp>
        <p:sp>
          <p:nvSpPr>
            <p:cNvPr id="33" name="文字方塊 32">
              <a:extLst>
                <a:ext uri="{FF2B5EF4-FFF2-40B4-BE49-F238E27FC236}">
                  <a16:creationId xmlns:a16="http://schemas.microsoft.com/office/drawing/2014/main" id="{1E14276B-871C-83C8-45B8-E74F3CA2B4B7}"/>
                </a:ext>
              </a:extLst>
            </p:cNvPr>
            <p:cNvSpPr txBox="1"/>
            <p:nvPr/>
          </p:nvSpPr>
          <p:spPr>
            <a:xfrm>
              <a:off x="1533886" y="5176818"/>
              <a:ext cx="11800669" cy="1200329"/>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核定貸款金額少於尾款金額處理：</a:t>
              </a:r>
            </a:p>
            <a:p>
              <a:pPr algn="just"/>
              <a:r>
                <a:rPr lang="zh-TW" altLang="en-US" sz="2400" b="1" dirty="0">
                  <a:latin typeface="微軟正黑體" panose="020B0604030504040204" pitchFamily="34" charset="-120"/>
                  <a:ea typeface="微軟正黑體" panose="020B0604030504040204" pitchFamily="34" charset="-120"/>
                </a:rPr>
                <a:t>貸款因金融政策變更或其他不可歸責買方事由而無法辦理貸款時，雙方同意解除契約，賣方應將已收之價款無息退還買方。</a:t>
              </a:r>
            </a:p>
          </p:txBody>
        </p:sp>
      </p:grpSp>
      <p:grpSp>
        <p:nvGrpSpPr>
          <p:cNvPr id="7" name="群組 6">
            <a:extLst>
              <a:ext uri="{FF2B5EF4-FFF2-40B4-BE49-F238E27FC236}">
                <a16:creationId xmlns:a16="http://schemas.microsoft.com/office/drawing/2014/main" id="{2E800A46-4F0D-3347-39ED-D882A5D9BC1D}"/>
              </a:ext>
            </a:extLst>
          </p:cNvPr>
          <p:cNvGrpSpPr/>
          <p:nvPr/>
        </p:nvGrpSpPr>
        <p:grpSpPr>
          <a:xfrm>
            <a:off x="1727200" y="7606439"/>
            <a:ext cx="7703299" cy="636722"/>
            <a:chOff x="6292101" y="2182678"/>
            <a:chExt cx="7703299" cy="636722"/>
          </a:xfrm>
        </p:grpSpPr>
        <p:sp>
          <p:nvSpPr>
            <p:cNvPr id="9" name="矩形: 圓角 8">
              <a:extLst>
                <a:ext uri="{FF2B5EF4-FFF2-40B4-BE49-F238E27FC236}">
                  <a16:creationId xmlns:a16="http://schemas.microsoft.com/office/drawing/2014/main" id="{7B64FD21-3059-804F-8121-C04054246BF0}"/>
                </a:ext>
              </a:extLst>
            </p:cNvPr>
            <p:cNvSpPr/>
            <p:nvPr/>
          </p:nvSpPr>
          <p:spPr>
            <a:xfrm>
              <a:off x="6292101" y="2182678"/>
              <a:ext cx="7315200" cy="6367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AB053978-F327-9C8C-D434-30AD10265658}"/>
                </a:ext>
              </a:extLst>
            </p:cNvPr>
            <p:cNvSpPr txBox="1"/>
            <p:nvPr/>
          </p:nvSpPr>
          <p:spPr>
            <a:xfrm>
              <a:off x="6802378" y="2250757"/>
              <a:ext cx="7193022" cy="492443"/>
            </a:xfrm>
            <a:prstGeom prst="rect">
              <a:avLst/>
            </a:prstGeom>
            <a:noFill/>
          </p:spPr>
          <p:txBody>
            <a:bodyPr wrap="square">
              <a:spAutoFit/>
            </a:bodyPr>
            <a:lstStyle/>
            <a:p>
              <a:r>
                <a:rPr lang="zh-TW" altLang="en-US" sz="2600" b="1" dirty="0">
                  <a:latin typeface="微軟正黑體" panose="020B0604030504040204" pitchFamily="34" charset="-120"/>
                  <a:ea typeface="微軟正黑體" panose="020B0604030504040204" pitchFamily="34" charset="-120"/>
                </a:rPr>
                <a:t>未載明</a:t>
              </a:r>
              <a:r>
                <a:rPr lang="zh-TW" altLang="en-US" sz="2600" b="1" dirty="0">
                  <a:solidFill>
                    <a:srgbClr val="FF0000"/>
                  </a:solidFill>
                  <a:latin typeface="微軟正黑體" panose="020B0604030504040204" pitchFamily="34" charset="-120"/>
                  <a:ea typeface="微軟正黑體" panose="020B0604030504040204" pitchFamily="34" charset="-120"/>
                </a:rPr>
                <a:t>可因重大瑕疵停止貸款撥付</a:t>
              </a:r>
              <a:r>
                <a:rPr lang="zh-TW" altLang="en-US" sz="2600" b="1" dirty="0">
                  <a:latin typeface="微軟正黑體" panose="020B0604030504040204" pitchFamily="34" charset="-120"/>
                  <a:ea typeface="微軟正黑體" panose="020B0604030504040204" pitchFamily="34" charset="-120"/>
                </a:rPr>
                <a:t>之除外約定</a:t>
              </a:r>
            </a:p>
          </p:txBody>
        </p:sp>
        <p:pic>
          <p:nvPicPr>
            <p:cNvPr id="11" name="圖片 10">
              <a:extLst>
                <a:ext uri="{FF2B5EF4-FFF2-40B4-BE49-F238E27FC236}">
                  <a16:creationId xmlns:a16="http://schemas.microsoft.com/office/drawing/2014/main" id="{C1C797F3-9824-40AE-EA79-B89E6AE66DC4}"/>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3339050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33</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183841460"/>
              </p:ext>
            </p:extLst>
          </p:nvPr>
        </p:nvGraphicFramePr>
        <p:xfrm>
          <a:off x="1041400" y="1889546"/>
          <a:ext cx="14401800" cy="5364908"/>
        </p:xfrm>
        <a:graphic>
          <a:graphicData uri="http://schemas.openxmlformats.org/drawingml/2006/table">
            <a:tbl>
              <a:tblPr firstRow="1" bandRow="1">
                <a:tableStyleId>{5C22544A-7EE6-4342-B048-85BDC9FD1C3A}</a:tableStyleId>
              </a:tblPr>
              <a:tblGrid>
                <a:gridCol w="6966846">
                  <a:extLst>
                    <a:ext uri="{9D8B030D-6E8A-4147-A177-3AD203B41FA5}">
                      <a16:colId xmlns:a16="http://schemas.microsoft.com/office/drawing/2014/main" val="363521261"/>
                    </a:ext>
                  </a:extLst>
                </a:gridCol>
                <a:gridCol w="7434954">
                  <a:extLst>
                    <a:ext uri="{9D8B030D-6E8A-4147-A177-3AD203B41FA5}">
                      <a16:colId xmlns:a16="http://schemas.microsoft.com/office/drawing/2014/main" val="2297583446"/>
                    </a:ext>
                  </a:extLst>
                </a:gridCol>
              </a:tblGrid>
              <a:tr h="461259">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交屋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406993">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4389548">
                <a:tc>
                  <a:txBody>
                    <a:bodyPr/>
                    <a:lstStyle/>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交屋之時機</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尾款交付日</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貸款撥付日</a:t>
                      </a:r>
                      <a:r>
                        <a:rPr lang="en-US" altLang="zh-TW" sz="2400" b="1" dirty="0">
                          <a:solidFill>
                            <a:schemeClr val="tx1"/>
                          </a:solidFill>
                          <a:latin typeface="微軟正黑體" panose="020B0604030504040204" pitchFamily="34" charset="-120"/>
                          <a:ea typeface="微軟正黑體" panose="020B0604030504040204" pitchFamily="34" charset="-120"/>
                        </a:rPr>
                        <a:t>/__</a:t>
                      </a:r>
                      <a:r>
                        <a:rPr lang="zh-TW" altLang="en-US" sz="2400" b="1" dirty="0">
                          <a:solidFill>
                            <a:schemeClr val="tx1"/>
                          </a:solidFill>
                          <a:latin typeface="微軟正黑體" panose="020B0604030504040204" pitchFamily="34" charset="-120"/>
                          <a:ea typeface="微軟正黑體" panose="020B0604030504040204" pitchFamily="34" charset="-120"/>
                        </a:rPr>
                        <a:t>年</a:t>
                      </a:r>
                      <a:r>
                        <a:rPr lang="en-US" altLang="zh-TW" sz="2400" b="1" dirty="0">
                          <a:solidFill>
                            <a:schemeClr val="tx1"/>
                          </a:solidFill>
                          <a:latin typeface="微軟正黑體" panose="020B0604030504040204" pitchFamily="34" charset="-120"/>
                          <a:ea typeface="微軟正黑體" panose="020B0604030504040204" pitchFamily="34" charset="-120"/>
                        </a:rPr>
                        <a:t>__</a:t>
                      </a:r>
                      <a:r>
                        <a:rPr lang="zh-TW" altLang="en-US" sz="2400" b="1" dirty="0">
                          <a:solidFill>
                            <a:schemeClr val="tx1"/>
                          </a:solidFill>
                          <a:latin typeface="微軟正黑體" panose="020B0604030504040204" pitchFamily="34" charset="-120"/>
                          <a:ea typeface="微軟正黑體" panose="020B0604030504040204" pitchFamily="34" charset="-120"/>
                        </a:rPr>
                        <a:t>月</a:t>
                      </a:r>
                      <a:r>
                        <a:rPr lang="en-US" altLang="zh-TW" sz="2400" b="1" dirty="0">
                          <a:solidFill>
                            <a:schemeClr val="tx1"/>
                          </a:solidFill>
                          <a:latin typeface="微軟正黑體" panose="020B0604030504040204" pitchFamily="34" charset="-120"/>
                          <a:ea typeface="微軟正黑體" panose="020B0604030504040204" pitchFamily="34" charset="-120"/>
                        </a:rPr>
                        <a:t>__</a:t>
                      </a:r>
                      <a:r>
                        <a:rPr lang="zh-TW" altLang="en-US" sz="2400" b="1" dirty="0">
                          <a:solidFill>
                            <a:schemeClr val="tx1"/>
                          </a:solidFill>
                          <a:latin typeface="微軟正黑體" panose="020B0604030504040204" pitchFamily="34" charset="-120"/>
                          <a:ea typeface="微軟正黑體" panose="020B0604030504040204" pitchFamily="34" charset="-120"/>
                        </a:rPr>
                        <a:t>日</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及賣方搬遷之義務。</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可歸責賣方未如期交屋</a:t>
                      </a:r>
                      <a:r>
                        <a:rPr lang="zh-TW" altLang="en-US" sz="2400" b="1" dirty="0">
                          <a:solidFill>
                            <a:srgbClr val="FF0000"/>
                          </a:solidFill>
                          <a:latin typeface="微軟正黑體" panose="020B0604030504040204" pitchFamily="34" charset="-120"/>
                          <a:ea typeface="微軟正黑體" panose="020B0604030504040204" pitchFamily="34" charset="-120"/>
                        </a:rPr>
                        <a:t>按已付價款萬分之二賠償</a:t>
                      </a:r>
                      <a:r>
                        <a:rPr lang="zh-TW" altLang="en-US" sz="24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400" b="1" dirty="0">
                          <a:solidFill>
                            <a:schemeClr val="tx1"/>
                          </a:solidFill>
                          <a:latin typeface="微軟正黑體" panose="020B0604030504040204" pitchFamily="34" charset="-120"/>
                          <a:ea typeface="微軟正黑體" panose="020B0604030504040204" pitchFamily="34" charset="-120"/>
                        </a:rPr>
                        <a:t>交付使用管理維護文件、遷離戶籍、營業登記</a:t>
                      </a:r>
                      <a:r>
                        <a:rPr lang="zh-TW" altLang="en-US" sz="2200" b="1" dirty="0">
                          <a:solidFill>
                            <a:schemeClr val="tx1"/>
                          </a:solidFill>
                          <a:latin typeface="微軟正黑體" panose="020B0604030504040204" pitchFamily="34" charset="-120"/>
                          <a:ea typeface="微軟正黑體" panose="020B0604030504040204" pitchFamily="34" charset="-12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未載明賣方延遲交屋之處理方式及相關義務（含交屋日、遺留物處理、賣方遲延交屋賠償）。</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更改賣方延遲交屋賠償金額計算方式，例</a:t>
                      </a:r>
                      <a:r>
                        <a:rPr lang="en-US" altLang="zh-TW" sz="2400" b="1" kern="1200" dirty="0">
                          <a:solidFill>
                            <a:schemeClr val="tx1"/>
                          </a:solidFill>
                          <a:latin typeface="微軟正黑體" panose="020B0604030504040204" pitchFamily="34" charset="-120"/>
                          <a:ea typeface="微軟正黑體" panose="020B0604030504040204" pitchFamily="34" charset="-120"/>
                          <a:cs typeface="+mn-cs"/>
                        </a:rPr>
                        <a:t>:</a:t>
                      </a: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將已支付全部價款改為房屋價款；將萬分之二改為萬分之一。</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增列非因賣方故意或重大過失可以順延交屋。</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約定除因「結構重大瑕疵達無法使用程度」或「房屋有重大明顯瑕疵不能居住使用」情形外，買方不得拒絕、延遲接受或履行付款交屋義務。</a:t>
                      </a:r>
                    </a:p>
                    <a:p>
                      <a:pPr marL="342900" lvl="0" indent="-342900" algn="l" defTabSz="914400" rtl="0" eaLnBrk="1" latinLnBrk="0" hangingPunct="1">
                        <a:lnSpc>
                          <a:spcPts val="3400"/>
                        </a:lnSpc>
                        <a:buFont typeface="Arial" panose="020B0604020202020204" pitchFamily="34" charset="0"/>
                        <a:buChar char="•"/>
                      </a:pPr>
                      <a:r>
                        <a:rPr lang="zh-TW" altLang="en-US" sz="2400" b="1" kern="1200" dirty="0">
                          <a:solidFill>
                            <a:schemeClr val="tx1"/>
                          </a:solidFill>
                          <a:latin typeface="微軟正黑體" panose="020B0604030504040204" pitchFamily="34" charset="-120"/>
                          <a:ea typeface="微軟正黑體" panose="020B0604030504040204" pitchFamily="34" charset="-120"/>
                          <a:cs typeface="+mn-cs"/>
                        </a:rPr>
                        <a:t>增列買方應配合辦理交屋，逾期視為交屋完成。</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300" y="2136565"/>
            <a:ext cx="685800" cy="685800"/>
          </a:xfrm>
          <a:prstGeom prst="rect">
            <a:avLst/>
          </a:prstGeom>
        </p:spPr>
      </p:pic>
      <p:sp>
        <p:nvSpPr>
          <p:cNvPr id="6" name="文字方塊 5">
            <a:extLst>
              <a:ext uri="{FF2B5EF4-FFF2-40B4-BE49-F238E27FC236}">
                <a16:creationId xmlns:a16="http://schemas.microsoft.com/office/drawing/2014/main" id="{99B64536-8406-D79D-0495-E0D2FF179481}"/>
              </a:ext>
            </a:extLst>
          </p:cNvPr>
          <p:cNvSpPr txBox="1"/>
          <p:nvPr/>
        </p:nvSpPr>
        <p:spPr>
          <a:xfrm>
            <a:off x="2910828" y="573104"/>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Tree>
    <p:extLst>
      <p:ext uri="{BB962C8B-B14F-4D97-AF65-F5344CB8AC3E}">
        <p14:creationId xmlns:p14="http://schemas.microsoft.com/office/powerpoint/2010/main" val="1842707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34</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3" name="群組 2">
            <a:extLst>
              <a:ext uri="{FF2B5EF4-FFF2-40B4-BE49-F238E27FC236}">
                <a16:creationId xmlns:a16="http://schemas.microsoft.com/office/drawing/2014/main" id="{32283595-FE2D-C826-64F5-1B174BD27167}"/>
              </a:ext>
            </a:extLst>
          </p:cNvPr>
          <p:cNvGrpSpPr/>
          <p:nvPr/>
        </p:nvGrpSpPr>
        <p:grpSpPr>
          <a:xfrm>
            <a:off x="1727200" y="1813464"/>
            <a:ext cx="13030200" cy="1283676"/>
            <a:chOff x="1346199" y="4983500"/>
            <a:chExt cx="13030200" cy="1283676"/>
          </a:xfrm>
        </p:grpSpPr>
        <p:sp>
          <p:nvSpPr>
            <p:cNvPr id="4" name="矩形 3">
              <a:extLst>
                <a:ext uri="{FF2B5EF4-FFF2-40B4-BE49-F238E27FC236}">
                  <a16:creationId xmlns:a16="http://schemas.microsoft.com/office/drawing/2014/main" id="{476FCEF0-459F-EDFE-2437-97421F33347E}"/>
                </a:ext>
              </a:extLst>
            </p:cNvPr>
            <p:cNvSpPr/>
            <p:nvPr/>
          </p:nvSpPr>
          <p:spPr>
            <a:xfrm>
              <a:off x="1346199" y="5444751"/>
              <a:ext cx="13030200" cy="822425"/>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圓角 4">
              <a:extLst>
                <a:ext uri="{FF2B5EF4-FFF2-40B4-BE49-F238E27FC236}">
                  <a16:creationId xmlns:a16="http://schemas.microsoft.com/office/drawing/2014/main" id="{135DFF50-1AEF-7186-5E1F-520F52BA74BD}"/>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1</a:t>
              </a:r>
              <a:endParaRPr lang="zh-TW" altLang="en-US" sz="28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B7FCE875-650E-31DE-34E8-7ED545650D5B}"/>
                </a:ext>
              </a:extLst>
            </p:cNvPr>
            <p:cNvSpPr txBox="1"/>
            <p:nvPr/>
          </p:nvSpPr>
          <p:spPr>
            <a:xfrm>
              <a:off x="1417011" y="5703886"/>
              <a:ext cx="12768626" cy="461665"/>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買方完全履行各項義務後，賣方應於約定期限內通知甲方，簽具驗收證明單以點交遷入本房屋。</a:t>
              </a:r>
            </a:p>
          </p:txBody>
        </p:sp>
      </p:grpSp>
      <p:grpSp>
        <p:nvGrpSpPr>
          <p:cNvPr id="34" name="群組 33">
            <a:extLst>
              <a:ext uri="{FF2B5EF4-FFF2-40B4-BE49-F238E27FC236}">
                <a16:creationId xmlns:a16="http://schemas.microsoft.com/office/drawing/2014/main" id="{212F306B-8EB4-8268-DBB3-980E9170E212}"/>
              </a:ext>
            </a:extLst>
          </p:cNvPr>
          <p:cNvGrpSpPr/>
          <p:nvPr/>
        </p:nvGrpSpPr>
        <p:grpSpPr>
          <a:xfrm>
            <a:off x="1708280" y="4485378"/>
            <a:ext cx="13030200" cy="2051184"/>
            <a:chOff x="1003562" y="3647320"/>
            <a:chExt cx="13030200" cy="2051184"/>
          </a:xfrm>
        </p:grpSpPr>
        <p:sp>
          <p:nvSpPr>
            <p:cNvPr id="26" name="矩形 25">
              <a:extLst>
                <a:ext uri="{FF2B5EF4-FFF2-40B4-BE49-F238E27FC236}">
                  <a16:creationId xmlns:a16="http://schemas.microsoft.com/office/drawing/2014/main" id="{1B751480-7EEB-B3B7-9FF8-B593E49C6BED}"/>
                </a:ext>
              </a:extLst>
            </p:cNvPr>
            <p:cNvSpPr/>
            <p:nvPr/>
          </p:nvSpPr>
          <p:spPr>
            <a:xfrm>
              <a:off x="1003562" y="4108570"/>
              <a:ext cx="13030200" cy="1589934"/>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矩形: 圓角 26">
              <a:extLst>
                <a:ext uri="{FF2B5EF4-FFF2-40B4-BE49-F238E27FC236}">
                  <a16:creationId xmlns:a16="http://schemas.microsoft.com/office/drawing/2014/main" id="{0AB7FA19-7BBD-5B7F-168E-3BE1CD9C8314}"/>
                </a:ext>
              </a:extLst>
            </p:cNvPr>
            <p:cNvSpPr/>
            <p:nvPr/>
          </p:nvSpPr>
          <p:spPr>
            <a:xfrm>
              <a:off x="1145838" y="364732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223C52E5-9973-D7A6-7484-85DAC90575C5}"/>
                </a:ext>
              </a:extLst>
            </p:cNvPr>
            <p:cNvSpPr txBox="1"/>
            <p:nvPr/>
          </p:nvSpPr>
          <p:spPr>
            <a:xfrm>
              <a:off x="1191249" y="4358520"/>
              <a:ext cx="12372351" cy="1200329"/>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除有重大瑕疵致本房屋不能使用外，買方應於收到交屋通知日起</a:t>
              </a:r>
              <a:r>
                <a:rPr lang="en-US" altLang="zh-TW" sz="2400" b="1" dirty="0">
                  <a:latin typeface="微軟正黑體" panose="020B0604030504040204" pitchFamily="34" charset="-120"/>
                  <a:ea typeface="微軟正黑體" panose="020B0604030504040204" pitchFamily="34" charset="-120"/>
                </a:rPr>
                <a:t>15</a:t>
              </a:r>
              <a:r>
                <a:rPr lang="zh-TW" altLang="en-US" sz="2400" b="1" dirty="0">
                  <a:latin typeface="微軟正黑體" panose="020B0604030504040204" pitchFamily="34" charset="-120"/>
                  <a:ea typeface="微軟正黑體" panose="020B0604030504040204" pitchFamily="34" charset="-120"/>
                </a:rPr>
                <a:t>日內辦理交屋手續。否則視為已交屋完成，買方應被視為遲延交屋及遲延付款，賣方均得請求買方給付未清價款、遲延利息、違約金與損害賠償。</a:t>
              </a:r>
            </a:p>
          </p:txBody>
        </p:sp>
      </p:grpSp>
      <p:grpSp>
        <p:nvGrpSpPr>
          <p:cNvPr id="7" name="群組 6">
            <a:extLst>
              <a:ext uri="{FF2B5EF4-FFF2-40B4-BE49-F238E27FC236}">
                <a16:creationId xmlns:a16="http://schemas.microsoft.com/office/drawing/2014/main" id="{2E800A46-4F0D-3347-39ED-D882A5D9BC1D}"/>
              </a:ext>
            </a:extLst>
          </p:cNvPr>
          <p:cNvGrpSpPr/>
          <p:nvPr/>
        </p:nvGrpSpPr>
        <p:grpSpPr>
          <a:xfrm>
            <a:off x="1708280" y="6865493"/>
            <a:ext cx="6400800" cy="636722"/>
            <a:chOff x="6292101" y="2182678"/>
            <a:chExt cx="6400800" cy="636722"/>
          </a:xfrm>
        </p:grpSpPr>
        <p:sp>
          <p:nvSpPr>
            <p:cNvPr id="9" name="矩形: 圓角 8">
              <a:extLst>
                <a:ext uri="{FF2B5EF4-FFF2-40B4-BE49-F238E27FC236}">
                  <a16:creationId xmlns:a16="http://schemas.microsoft.com/office/drawing/2014/main" id="{7B64FD21-3059-804F-8121-C04054246BF0}"/>
                </a:ext>
              </a:extLst>
            </p:cNvPr>
            <p:cNvSpPr/>
            <p:nvPr/>
          </p:nvSpPr>
          <p:spPr>
            <a:xfrm>
              <a:off x="6292101" y="2182678"/>
              <a:ext cx="6324600" cy="6367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AB053978-F327-9C8C-D434-30AD10265658}"/>
                </a:ext>
              </a:extLst>
            </p:cNvPr>
            <p:cNvSpPr txBox="1"/>
            <p:nvPr/>
          </p:nvSpPr>
          <p:spPr>
            <a:xfrm>
              <a:off x="6802378" y="2250757"/>
              <a:ext cx="5890523"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未揭示賣方逾期點交時賠償買方之方式</a:t>
              </a:r>
            </a:p>
          </p:txBody>
        </p:sp>
        <p:pic>
          <p:nvPicPr>
            <p:cNvPr id="11" name="圖片 10">
              <a:extLst>
                <a:ext uri="{FF2B5EF4-FFF2-40B4-BE49-F238E27FC236}">
                  <a16:creationId xmlns:a16="http://schemas.microsoft.com/office/drawing/2014/main" id="{C1C797F3-9824-40AE-EA79-B89E6AE66DC4}"/>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16" name="群組 15">
            <a:extLst>
              <a:ext uri="{FF2B5EF4-FFF2-40B4-BE49-F238E27FC236}">
                <a16:creationId xmlns:a16="http://schemas.microsoft.com/office/drawing/2014/main" id="{651D18A6-C818-8BF8-1356-A19E21252B99}"/>
              </a:ext>
            </a:extLst>
          </p:cNvPr>
          <p:cNvGrpSpPr/>
          <p:nvPr/>
        </p:nvGrpSpPr>
        <p:grpSpPr>
          <a:xfrm>
            <a:off x="1727200" y="3368455"/>
            <a:ext cx="5410200" cy="636722"/>
            <a:chOff x="6292101" y="2182678"/>
            <a:chExt cx="5410200" cy="636722"/>
          </a:xfrm>
        </p:grpSpPr>
        <p:sp>
          <p:nvSpPr>
            <p:cNvPr id="17" name="矩形: 圓角 16">
              <a:extLst>
                <a:ext uri="{FF2B5EF4-FFF2-40B4-BE49-F238E27FC236}">
                  <a16:creationId xmlns:a16="http://schemas.microsoft.com/office/drawing/2014/main" id="{4B7AE461-367C-836B-306E-5412A895C0E2}"/>
                </a:ext>
              </a:extLst>
            </p:cNvPr>
            <p:cNvSpPr/>
            <p:nvPr/>
          </p:nvSpPr>
          <p:spPr>
            <a:xfrm>
              <a:off x="6292101" y="2182678"/>
              <a:ext cx="5410200" cy="6367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F3BB3DD6-359D-AF61-BBF7-3241F9BBE276}"/>
                </a:ext>
              </a:extLst>
            </p:cNvPr>
            <p:cNvSpPr txBox="1"/>
            <p:nvPr/>
          </p:nvSpPr>
          <p:spPr>
            <a:xfrm>
              <a:off x="6802378" y="2250757"/>
              <a:ext cx="4899923"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未約定點交時點及賣方搬遷義務</a:t>
              </a:r>
            </a:p>
          </p:txBody>
        </p:sp>
        <p:pic>
          <p:nvPicPr>
            <p:cNvPr id="19" name="圖片 18">
              <a:extLst>
                <a:ext uri="{FF2B5EF4-FFF2-40B4-BE49-F238E27FC236}">
                  <a16:creationId xmlns:a16="http://schemas.microsoft.com/office/drawing/2014/main" id="{F8590BCB-A5BA-FFC9-A88C-3FBB0D58A668}"/>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2528471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35</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3" name="群組 2">
            <a:extLst>
              <a:ext uri="{FF2B5EF4-FFF2-40B4-BE49-F238E27FC236}">
                <a16:creationId xmlns:a16="http://schemas.microsoft.com/office/drawing/2014/main" id="{32283595-FE2D-C826-64F5-1B174BD27167}"/>
              </a:ext>
            </a:extLst>
          </p:cNvPr>
          <p:cNvGrpSpPr/>
          <p:nvPr/>
        </p:nvGrpSpPr>
        <p:grpSpPr>
          <a:xfrm>
            <a:off x="1346200" y="1714734"/>
            <a:ext cx="13756912" cy="1575474"/>
            <a:chOff x="1346199" y="4983500"/>
            <a:chExt cx="13756912" cy="1575474"/>
          </a:xfrm>
        </p:grpSpPr>
        <p:sp>
          <p:nvSpPr>
            <p:cNvPr id="4" name="矩形 3">
              <a:extLst>
                <a:ext uri="{FF2B5EF4-FFF2-40B4-BE49-F238E27FC236}">
                  <a16:creationId xmlns:a16="http://schemas.microsoft.com/office/drawing/2014/main" id="{476FCEF0-459F-EDFE-2437-97421F33347E}"/>
                </a:ext>
              </a:extLst>
            </p:cNvPr>
            <p:cNvSpPr/>
            <p:nvPr/>
          </p:nvSpPr>
          <p:spPr>
            <a:xfrm>
              <a:off x="1346199" y="5444751"/>
              <a:ext cx="13756912" cy="1114223"/>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矩形: 圓角 4">
              <a:extLst>
                <a:ext uri="{FF2B5EF4-FFF2-40B4-BE49-F238E27FC236}">
                  <a16:creationId xmlns:a16="http://schemas.microsoft.com/office/drawing/2014/main" id="{135DFF50-1AEF-7186-5E1F-520F52BA74BD}"/>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3</a:t>
              </a:r>
              <a:endParaRPr lang="zh-TW" altLang="en-US" sz="2800" b="1" dirty="0">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id="{B7FCE875-650E-31DE-34E8-7ED545650D5B}"/>
                </a:ext>
              </a:extLst>
            </p:cNvPr>
            <p:cNvSpPr txBox="1"/>
            <p:nvPr/>
          </p:nvSpPr>
          <p:spPr>
            <a:xfrm>
              <a:off x="1417011" y="5703886"/>
              <a:ext cx="13492788"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如買方經賣方通知辦理交屋之日起</a:t>
              </a:r>
              <a:r>
                <a:rPr lang="en-US" altLang="zh-TW" sz="2400" b="1" dirty="0">
                  <a:latin typeface="微軟正黑體" panose="020B0604030504040204" pitchFamily="34" charset="-120"/>
                  <a:ea typeface="微軟正黑體" panose="020B0604030504040204" pitchFamily="34" charset="-120"/>
                </a:rPr>
                <a:t>7</a:t>
              </a:r>
              <a:r>
                <a:rPr lang="zh-TW" altLang="en-US" sz="2400" b="1" dirty="0">
                  <a:latin typeface="微軟正黑體" panose="020B0604030504040204" pitchFamily="34" charset="-120"/>
                  <a:ea typeface="微軟正黑體" panose="020B0604030504040204" pitchFamily="34" charset="-120"/>
                </a:rPr>
                <a:t>日內仍不辦理交屋者，賣方不負保管責任，開始計算房屋保固期，屆時產生之一切費用概由買方負擔。</a:t>
              </a:r>
            </a:p>
          </p:txBody>
        </p:sp>
      </p:grpSp>
      <p:grpSp>
        <p:nvGrpSpPr>
          <p:cNvPr id="34" name="群組 33">
            <a:extLst>
              <a:ext uri="{FF2B5EF4-FFF2-40B4-BE49-F238E27FC236}">
                <a16:creationId xmlns:a16="http://schemas.microsoft.com/office/drawing/2014/main" id="{212F306B-8EB4-8268-DBB3-980E9170E212}"/>
              </a:ext>
            </a:extLst>
          </p:cNvPr>
          <p:cNvGrpSpPr/>
          <p:nvPr/>
        </p:nvGrpSpPr>
        <p:grpSpPr>
          <a:xfrm>
            <a:off x="1346200" y="5579040"/>
            <a:ext cx="13944601" cy="1575473"/>
            <a:chOff x="1003561" y="3647320"/>
            <a:chExt cx="13944601" cy="1575473"/>
          </a:xfrm>
        </p:grpSpPr>
        <p:sp>
          <p:nvSpPr>
            <p:cNvPr id="26" name="矩形 25">
              <a:extLst>
                <a:ext uri="{FF2B5EF4-FFF2-40B4-BE49-F238E27FC236}">
                  <a16:creationId xmlns:a16="http://schemas.microsoft.com/office/drawing/2014/main" id="{1B751480-7EEB-B3B7-9FF8-B593E49C6BED}"/>
                </a:ext>
              </a:extLst>
            </p:cNvPr>
            <p:cNvSpPr/>
            <p:nvPr/>
          </p:nvSpPr>
          <p:spPr>
            <a:xfrm>
              <a:off x="1003561" y="4108570"/>
              <a:ext cx="13756913" cy="1114223"/>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矩形: 圓角 26">
              <a:extLst>
                <a:ext uri="{FF2B5EF4-FFF2-40B4-BE49-F238E27FC236}">
                  <a16:creationId xmlns:a16="http://schemas.microsoft.com/office/drawing/2014/main" id="{0AB7FA19-7BBD-5B7F-168E-3BE1CD9C8314}"/>
                </a:ext>
              </a:extLst>
            </p:cNvPr>
            <p:cNvSpPr/>
            <p:nvPr/>
          </p:nvSpPr>
          <p:spPr>
            <a:xfrm>
              <a:off x="1145838" y="364732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4</a:t>
              </a:r>
              <a:endParaRPr lang="zh-TW" altLang="en-US" sz="2800" b="1" dirty="0">
                <a:latin typeface="微軟正黑體" panose="020B0604030504040204" pitchFamily="34" charset="-120"/>
                <a:ea typeface="微軟正黑體" panose="020B0604030504040204" pitchFamily="34" charset="-120"/>
              </a:endParaRPr>
            </a:p>
          </p:txBody>
        </p:sp>
        <p:sp>
          <p:nvSpPr>
            <p:cNvPr id="28" name="文字方塊 27">
              <a:extLst>
                <a:ext uri="{FF2B5EF4-FFF2-40B4-BE49-F238E27FC236}">
                  <a16:creationId xmlns:a16="http://schemas.microsoft.com/office/drawing/2014/main" id="{223C52E5-9973-D7A6-7484-85DAC90575C5}"/>
                </a:ext>
              </a:extLst>
            </p:cNvPr>
            <p:cNvSpPr txBox="1"/>
            <p:nvPr/>
          </p:nvSpPr>
          <p:spPr>
            <a:xfrm>
              <a:off x="1191249" y="4358520"/>
              <a:ext cx="13756913"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雙方約定以簽約時之現況形式交屋，於買方將所有款項繳付完全後點交予買方。</a:t>
              </a:r>
            </a:p>
            <a:p>
              <a:pPr algn="just"/>
              <a:r>
                <a:rPr lang="zh-TW" altLang="en-US" sz="2400" b="1" dirty="0">
                  <a:latin typeface="微軟正黑體" panose="020B0604030504040204" pitchFamily="34" charset="-120"/>
                  <a:ea typeface="微軟正黑體" panose="020B0604030504040204" pitchFamily="34" charset="-120"/>
                </a:rPr>
                <a:t>簽約時有需修繕部分應於本約增補條款空白處載明，否則買方不得以房屋瑕疵拒絕交屋或繳付尾款。</a:t>
              </a:r>
            </a:p>
          </p:txBody>
        </p:sp>
      </p:grpSp>
      <p:grpSp>
        <p:nvGrpSpPr>
          <p:cNvPr id="7" name="群組 6">
            <a:extLst>
              <a:ext uri="{FF2B5EF4-FFF2-40B4-BE49-F238E27FC236}">
                <a16:creationId xmlns:a16="http://schemas.microsoft.com/office/drawing/2014/main" id="{2E800A46-4F0D-3347-39ED-D882A5D9BC1D}"/>
              </a:ext>
            </a:extLst>
          </p:cNvPr>
          <p:cNvGrpSpPr/>
          <p:nvPr/>
        </p:nvGrpSpPr>
        <p:grpSpPr>
          <a:xfrm>
            <a:off x="1346200" y="7298267"/>
            <a:ext cx="8915400" cy="636722"/>
            <a:chOff x="6292101" y="2182678"/>
            <a:chExt cx="8915400" cy="636722"/>
          </a:xfrm>
        </p:grpSpPr>
        <p:sp>
          <p:nvSpPr>
            <p:cNvPr id="9" name="矩形: 圓角 8">
              <a:extLst>
                <a:ext uri="{FF2B5EF4-FFF2-40B4-BE49-F238E27FC236}">
                  <a16:creationId xmlns:a16="http://schemas.microsoft.com/office/drawing/2014/main" id="{7B64FD21-3059-804F-8121-C04054246BF0}"/>
                </a:ext>
              </a:extLst>
            </p:cNvPr>
            <p:cNvSpPr/>
            <p:nvPr/>
          </p:nvSpPr>
          <p:spPr>
            <a:xfrm>
              <a:off x="6292101" y="2182678"/>
              <a:ext cx="8610600" cy="6367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AB053978-F327-9C8C-D434-30AD10265658}"/>
                </a:ext>
              </a:extLst>
            </p:cNvPr>
            <p:cNvSpPr txBox="1"/>
            <p:nvPr/>
          </p:nvSpPr>
          <p:spPr>
            <a:xfrm>
              <a:off x="6802378" y="2250757"/>
              <a:ext cx="8405123" cy="492443"/>
            </a:xfrm>
            <a:prstGeom prst="rect">
              <a:avLst/>
            </a:prstGeom>
            <a:noFill/>
          </p:spPr>
          <p:txBody>
            <a:bodyPr wrap="square">
              <a:spAutoFit/>
            </a:bodyPr>
            <a:lstStyle/>
            <a:p>
              <a:r>
                <a:rPr lang="zh-TW" altLang="en-US" sz="2600" b="1" dirty="0">
                  <a:latin typeface="微軟正黑體" panose="020B0604030504040204" pitchFamily="34" charset="-120"/>
                  <a:ea typeface="微軟正黑體" panose="020B0604030504040204" pitchFamily="34" charset="-120"/>
                </a:rPr>
                <a:t>未載明</a:t>
              </a:r>
              <a:r>
                <a:rPr lang="zh-TW" altLang="en-US" sz="2600" b="1" dirty="0">
                  <a:solidFill>
                    <a:srgbClr val="FF0000"/>
                  </a:solidFill>
                  <a:latin typeface="微軟正黑體" panose="020B0604030504040204" pitchFamily="34" charset="-120"/>
                  <a:ea typeface="微軟正黑體" panose="020B0604030504040204" pitchFamily="34" charset="-120"/>
                </a:rPr>
                <a:t>交屋日</a:t>
              </a:r>
              <a:r>
                <a:rPr lang="zh-TW" altLang="en-US" sz="2600" b="1" dirty="0">
                  <a:latin typeface="微軟正黑體" panose="020B0604030504040204" pitchFamily="34" charset="-120"/>
                  <a:ea typeface="微軟正黑體" panose="020B0604030504040204" pitchFamily="34" charset="-120"/>
                </a:rPr>
                <a:t>、</a:t>
              </a:r>
              <a:r>
                <a:rPr lang="zh-TW" altLang="en-US" sz="2600" b="1" dirty="0">
                  <a:solidFill>
                    <a:srgbClr val="FF0000"/>
                  </a:solidFill>
                  <a:latin typeface="微軟正黑體" panose="020B0604030504040204" pitchFamily="34" charset="-120"/>
                  <a:ea typeface="微軟正黑體" panose="020B0604030504040204" pitchFamily="34" charset="-120"/>
                </a:rPr>
                <a:t>遺留物處理</a:t>
              </a:r>
              <a:r>
                <a:rPr lang="zh-TW" altLang="en-US" sz="2600" b="1" dirty="0">
                  <a:latin typeface="微軟正黑體" panose="020B0604030504040204" pitchFamily="34" charset="-120"/>
                  <a:ea typeface="微軟正黑體" panose="020B0604030504040204" pitchFamily="34" charset="-120"/>
                </a:rPr>
                <a:t>、賣方</a:t>
              </a:r>
              <a:r>
                <a:rPr lang="zh-TW" altLang="en-US" sz="2600" b="1" dirty="0">
                  <a:solidFill>
                    <a:srgbClr val="FF0000"/>
                  </a:solidFill>
                  <a:latin typeface="微軟正黑體" panose="020B0604030504040204" pitchFamily="34" charset="-120"/>
                  <a:ea typeface="微軟正黑體" panose="020B0604030504040204" pitchFamily="34" charset="-120"/>
                </a:rPr>
                <a:t>遲延交屋賠償方式</a:t>
              </a:r>
              <a:r>
                <a:rPr lang="zh-TW" altLang="en-US" sz="2600" b="1" dirty="0">
                  <a:latin typeface="微軟正黑體" panose="020B0604030504040204" pitchFamily="34" charset="-120"/>
                  <a:ea typeface="微軟正黑體" panose="020B0604030504040204" pitchFamily="34" charset="-120"/>
                </a:rPr>
                <a:t>。</a:t>
              </a:r>
            </a:p>
          </p:txBody>
        </p:sp>
        <p:pic>
          <p:nvPicPr>
            <p:cNvPr id="11" name="圖片 10">
              <a:extLst>
                <a:ext uri="{FF2B5EF4-FFF2-40B4-BE49-F238E27FC236}">
                  <a16:creationId xmlns:a16="http://schemas.microsoft.com/office/drawing/2014/main" id="{C1C797F3-9824-40AE-EA79-B89E6AE66DC4}"/>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16" name="群組 15">
            <a:extLst>
              <a:ext uri="{FF2B5EF4-FFF2-40B4-BE49-F238E27FC236}">
                <a16:creationId xmlns:a16="http://schemas.microsoft.com/office/drawing/2014/main" id="{651D18A6-C818-8BF8-1356-A19E21252B99}"/>
              </a:ext>
            </a:extLst>
          </p:cNvPr>
          <p:cNvGrpSpPr/>
          <p:nvPr/>
        </p:nvGrpSpPr>
        <p:grpSpPr>
          <a:xfrm>
            <a:off x="1346200" y="3534357"/>
            <a:ext cx="12620543" cy="1051928"/>
            <a:chOff x="6292101" y="2182678"/>
            <a:chExt cx="12739641" cy="1051928"/>
          </a:xfrm>
        </p:grpSpPr>
        <p:sp>
          <p:nvSpPr>
            <p:cNvPr id="17" name="矩形: 圓角 16">
              <a:extLst>
                <a:ext uri="{FF2B5EF4-FFF2-40B4-BE49-F238E27FC236}">
                  <a16:creationId xmlns:a16="http://schemas.microsoft.com/office/drawing/2014/main" id="{4B7AE461-367C-836B-306E-5412A895C0E2}"/>
                </a:ext>
              </a:extLst>
            </p:cNvPr>
            <p:cNvSpPr/>
            <p:nvPr/>
          </p:nvSpPr>
          <p:spPr>
            <a:xfrm>
              <a:off x="6292101" y="2182678"/>
              <a:ext cx="12491706" cy="1051928"/>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F3BB3DD6-359D-AF61-BBF7-3241F9BBE276}"/>
                </a:ext>
              </a:extLst>
            </p:cNvPr>
            <p:cNvSpPr txBox="1"/>
            <p:nvPr/>
          </p:nvSpPr>
          <p:spPr>
            <a:xfrm>
              <a:off x="6802378" y="2250757"/>
              <a:ext cx="12229364" cy="892552"/>
            </a:xfrm>
            <a:prstGeom prst="rect">
              <a:avLst/>
            </a:prstGeom>
            <a:noFill/>
          </p:spPr>
          <p:txBody>
            <a:bodyPr wrap="square">
              <a:spAutoFit/>
            </a:bodyPr>
            <a:lstStyle/>
            <a:p>
              <a:r>
                <a:rPr lang="zh-TW" altLang="en-US" sz="2600" b="1" dirty="0">
                  <a:latin typeface="微軟正黑體" panose="020B0604030504040204" pitchFamily="34" charset="-120"/>
                  <a:ea typeface="微軟正黑體" panose="020B0604030504040204" pitchFamily="34" charset="-120"/>
                </a:rPr>
                <a:t>買方逾期未交屋，開始計算房屋保固期，產生費用由買方負擔</a:t>
              </a:r>
              <a:r>
                <a:rPr lang="en-US" altLang="zh-TW" sz="2600" b="1" dirty="0">
                  <a:latin typeface="微軟正黑體" panose="020B0604030504040204" pitchFamily="34" charset="-120"/>
                  <a:ea typeface="微軟正黑體" panose="020B0604030504040204" pitchFamily="34" charset="-120"/>
                </a:rPr>
                <a:t>(</a:t>
              </a:r>
              <a:r>
                <a:rPr lang="zh-TW" altLang="en-US" sz="2600" b="1" dirty="0">
                  <a:latin typeface="微軟正黑體" panose="020B0604030504040204" pitchFamily="34" charset="-120"/>
                  <a:ea typeface="微軟正黑體" panose="020B0604030504040204" pitchFamily="34" charset="-120"/>
                </a:rPr>
                <a:t>視為交屋完成</a:t>
              </a:r>
              <a:r>
                <a:rPr lang="en-US" altLang="zh-TW" sz="2600" b="1" dirty="0">
                  <a:latin typeface="微軟正黑體" panose="020B0604030504040204" pitchFamily="34" charset="-120"/>
                  <a:ea typeface="微軟正黑體" panose="020B0604030504040204" pitchFamily="34" charset="-120"/>
                </a:rPr>
                <a:t>) —</a:t>
              </a:r>
              <a:r>
                <a:rPr lang="en-US" altLang="zh-TW" sz="2600" b="1" dirty="0">
                  <a:solidFill>
                    <a:srgbClr val="FF0000"/>
                  </a:solidFill>
                  <a:latin typeface="微軟正黑體" panose="020B0604030504040204" pitchFamily="34" charset="-120"/>
                  <a:ea typeface="微軟正黑體" panose="020B0604030504040204" pitchFamily="34" charset="-120"/>
                </a:rPr>
                <a:t> </a:t>
              </a:r>
              <a:r>
                <a:rPr lang="zh-TW" altLang="en-US" sz="2600" b="1" dirty="0">
                  <a:solidFill>
                    <a:srgbClr val="FF0000"/>
                  </a:solidFill>
                  <a:latin typeface="微軟正黑體" panose="020B0604030504040204" pitchFamily="34" charset="-120"/>
                  <a:ea typeface="微軟正黑體" panose="020B0604030504040204" pitchFamily="34" charset="-120"/>
                </a:rPr>
                <a:t>增加應記載事項所無之記載，不利消費者</a:t>
              </a:r>
              <a:r>
                <a:rPr lang="zh-TW" altLang="en-US" sz="2600" b="1" dirty="0">
                  <a:latin typeface="微軟正黑體" panose="020B0604030504040204" pitchFamily="34" charset="-120"/>
                  <a:ea typeface="微軟正黑體" panose="020B0604030504040204" pitchFamily="34" charset="-120"/>
                </a:rPr>
                <a:t>。</a:t>
              </a:r>
            </a:p>
          </p:txBody>
        </p:sp>
        <p:pic>
          <p:nvPicPr>
            <p:cNvPr id="19" name="圖片 18">
              <a:extLst>
                <a:ext uri="{FF2B5EF4-FFF2-40B4-BE49-F238E27FC236}">
                  <a16:creationId xmlns:a16="http://schemas.microsoft.com/office/drawing/2014/main" id="{F8590BCB-A5BA-FFC9-A88C-3FBB0D58A668}"/>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12" name="群組 11">
            <a:extLst>
              <a:ext uri="{FF2B5EF4-FFF2-40B4-BE49-F238E27FC236}">
                <a16:creationId xmlns:a16="http://schemas.microsoft.com/office/drawing/2014/main" id="{4D078A56-FDBD-7E72-FD26-8CCD381736E3}"/>
              </a:ext>
            </a:extLst>
          </p:cNvPr>
          <p:cNvGrpSpPr/>
          <p:nvPr/>
        </p:nvGrpSpPr>
        <p:grpSpPr>
          <a:xfrm>
            <a:off x="1346200" y="4791702"/>
            <a:ext cx="6705600" cy="589126"/>
            <a:chOff x="6292101" y="2182678"/>
            <a:chExt cx="6768880" cy="589126"/>
          </a:xfrm>
        </p:grpSpPr>
        <p:sp>
          <p:nvSpPr>
            <p:cNvPr id="13" name="矩形: 圓角 12">
              <a:extLst>
                <a:ext uri="{FF2B5EF4-FFF2-40B4-BE49-F238E27FC236}">
                  <a16:creationId xmlns:a16="http://schemas.microsoft.com/office/drawing/2014/main" id="{33853BB5-1B18-0C4F-8008-3F7781805F36}"/>
                </a:ext>
              </a:extLst>
            </p:cNvPr>
            <p:cNvSpPr/>
            <p:nvPr/>
          </p:nvSpPr>
          <p:spPr>
            <a:xfrm>
              <a:off x="6292101" y="2182678"/>
              <a:ext cx="6768880" cy="560522"/>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35DCDE3A-7DA3-3DA6-8748-089E8A46E16D}"/>
                </a:ext>
              </a:extLst>
            </p:cNvPr>
            <p:cNvSpPr txBox="1"/>
            <p:nvPr/>
          </p:nvSpPr>
          <p:spPr>
            <a:xfrm>
              <a:off x="6802378" y="2250757"/>
              <a:ext cx="6181683"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未揭示賣方逾期點交時賠償買方之方式。</a:t>
              </a:r>
            </a:p>
          </p:txBody>
        </p:sp>
        <p:pic>
          <p:nvPicPr>
            <p:cNvPr id="15" name="圖片 14">
              <a:extLst>
                <a:ext uri="{FF2B5EF4-FFF2-40B4-BE49-F238E27FC236}">
                  <a16:creationId xmlns:a16="http://schemas.microsoft.com/office/drawing/2014/main" id="{BAEF7920-4732-F36D-5BCD-F4624D6A923D}"/>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17063196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36</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2324085231"/>
              </p:ext>
            </p:extLst>
          </p:nvPr>
        </p:nvGraphicFramePr>
        <p:xfrm>
          <a:off x="927100" y="1524000"/>
          <a:ext cx="14401800" cy="5906408"/>
        </p:xfrm>
        <a:graphic>
          <a:graphicData uri="http://schemas.openxmlformats.org/drawingml/2006/table">
            <a:tbl>
              <a:tblPr firstRow="1" bandRow="1">
                <a:tableStyleId>{5C22544A-7EE6-4342-B048-85BDC9FD1C3A}</a:tableStyleId>
              </a:tblPr>
              <a:tblGrid>
                <a:gridCol w="6966846">
                  <a:extLst>
                    <a:ext uri="{9D8B030D-6E8A-4147-A177-3AD203B41FA5}">
                      <a16:colId xmlns:a16="http://schemas.microsoft.com/office/drawing/2014/main" val="363521261"/>
                    </a:ext>
                  </a:extLst>
                </a:gridCol>
                <a:gridCol w="7434954">
                  <a:extLst>
                    <a:ext uri="{9D8B030D-6E8A-4147-A177-3AD203B41FA5}">
                      <a16:colId xmlns:a16="http://schemas.microsoft.com/office/drawing/2014/main" val="2297583446"/>
                    </a:ext>
                  </a:extLst>
                </a:gridCol>
              </a:tblGrid>
              <a:tr h="276933">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違約之處罰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139773">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4931048">
                <a:tc>
                  <a:txBody>
                    <a:bodyPr/>
                    <a:lstStyle/>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賣方違反「所有權移轉」及「交屋」約定，買方得</a:t>
                      </a:r>
                      <a:r>
                        <a:rPr lang="zh-TW" altLang="en-US" sz="2200" b="1" dirty="0">
                          <a:solidFill>
                            <a:srgbClr val="FF0000"/>
                          </a:solidFill>
                          <a:latin typeface="微軟正黑體" panose="020B0604030504040204" pitchFamily="34" charset="-120"/>
                          <a:ea typeface="微軟正黑體" panose="020B0604030504040204" pitchFamily="34" charset="-120"/>
                        </a:rPr>
                        <a:t>催告後解約</a:t>
                      </a:r>
                      <a:r>
                        <a:rPr lang="zh-TW" altLang="en-US" sz="2200" b="1" dirty="0">
                          <a:solidFill>
                            <a:schemeClr val="tx1"/>
                          </a:solidFill>
                          <a:latin typeface="微軟正黑體" panose="020B0604030504040204" pitchFamily="34" charset="-120"/>
                          <a:ea typeface="微軟正黑體" panose="020B0604030504040204" pitchFamily="34" charset="-120"/>
                        </a:rPr>
                        <a:t>，並支付</a:t>
                      </a:r>
                      <a:r>
                        <a:rPr lang="zh-TW" altLang="en-US" sz="2200" b="1" dirty="0">
                          <a:solidFill>
                            <a:srgbClr val="FF0000"/>
                          </a:solidFill>
                          <a:latin typeface="微軟正黑體" panose="020B0604030504040204" pitchFamily="34" charset="-120"/>
                          <a:ea typeface="微軟正黑體" panose="020B0604030504040204" pitchFamily="34" charset="-120"/>
                        </a:rPr>
                        <a:t>每日萬分之二金額</a:t>
                      </a:r>
                      <a:r>
                        <a:rPr lang="zh-TW" altLang="en-US" sz="2200" b="1" dirty="0">
                          <a:solidFill>
                            <a:schemeClr val="tx1"/>
                          </a:solidFill>
                          <a:latin typeface="微軟正黑體" panose="020B0604030504040204" pitchFamily="34" charset="-120"/>
                          <a:ea typeface="微軟正黑體" panose="020B0604030504040204" pitchFamily="34" charset="-120"/>
                        </a:rPr>
                        <a:t>及</a:t>
                      </a:r>
                      <a:r>
                        <a:rPr lang="zh-TW" altLang="en-US" sz="2200" b="1" dirty="0">
                          <a:solidFill>
                            <a:srgbClr val="FF0000"/>
                          </a:solidFill>
                          <a:latin typeface="微軟正黑體" panose="020B0604030504040204" pitchFamily="34" charset="-120"/>
                          <a:ea typeface="微軟正黑體" panose="020B0604030504040204" pitchFamily="34" charset="-120"/>
                        </a:rPr>
                        <a:t>已付價款同額之違約金</a:t>
                      </a:r>
                      <a:r>
                        <a:rPr lang="zh-TW" altLang="en-US" sz="22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賣方違約金</a:t>
                      </a:r>
                      <a:r>
                        <a:rPr lang="zh-TW" altLang="en-US" sz="2200" b="1" dirty="0">
                          <a:solidFill>
                            <a:srgbClr val="FF0000"/>
                          </a:solidFill>
                          <a:latin typeface="微軟正黑體" panose="020B0604030504040204" pitchFamily="34" charset="-120"/>
                          <a:ea typeface="微軟正黑體" panose="020B0604030504040204" pitchFamily="34" charset="-120"/>
                        </a:rPr>
                        <a:t>不得超過房地總價</a:t>
                      </a:r>
                      <a:r>
                        <a:rPr lang="en-US" altLang="zh-TW" sz="2200" b="1" dirty="0">
                          <a:solidFill>
                            <a:srgbClr val="FF0000"/>
                          </a:solidFill>
                          <a:latin typeface="微軟正黑體" panose="020B0604030504040204" pitchFamily="34" charset="-120"/>
                          <a:ea typeface="微軟正黑體" panose="020B0604030504040204" pitchFamily="34" charset="-120"/>
                        </a:rPr>
                        <a:t>15%</a:t>
                      </a:r>
                      <a:r>
                        <a:rPr lang="zh-TW" altLang="en-US" sz="2200" b="1" dirty="0">
                          <a:solidFill>
                            <a:schemeClr val="tx1"/>
                          </a:solidFill>
                          <a:latin typeface="微軟正黑體" panose="020B0604030504040204" pitchFamily="34" charset="-120"/>
                          <a:ea typeface="微軟正黑體" panose="020B0604030504040204" pitchFamily="34" charset="-120"/>
                        </a:rPr>
                        <a:t>，且買方不得另行求償。</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買方</a:t>
                      </a:r>
                      <a:r>
                        <a:rPr lang="zh-TW" altLang="en-US" sz="2200" b="1" dirty="0">
                          <a:solidFill>
                            <a:srgbClr val="0070C0"/>
                          </a:solidFill>
                          <a:latin typeface="微軟正黑體" panose="020B0604030504040204" pitchFamily="34" charset="-120"/>
                          <a:ea typeface="微軟正黑體" panose="020B0604030504040204" pitchFamily="34" charset="-120"/>
                        </a:rPr>
                        <a:t>逾</a:t>
                      </a:r>
                      <a:r>
                        <a:rPr lang="en-US" altLang="zh-TW" sz="2200" b="1" dirty="0">
                          <a:solidFill>
                            <a:srgbClr val="0070C0"/>
                          </a:solidFill>
                          <a:latin typeface="微軟正黑體" panose="020B0604030504040204" pitchFamily="34" charset="-120"/>
                          <a:ea typeface="微軟正黑體" panose="020B0604030504040204" pitchFamily="34" charset="-120"/>
                        </a:rPr>
                        <a:t>5</a:t>
                      </a:r>
                      <a:r>
                        <a:rPr lang="zh-TW" altLang="en-US" sz="2200" b="1" dirty="0">
                          <a:solidFill>
                            <a:srgbClr val="0070C0"/>
                          </a:solidFill>
                          <a:latin typeface="微軟正黑體" panose="020B0604030504040204" pitchFamily="34" charset="-120"/>
                          <a:ea typeface="微軟正黑體" panose="020B0604030504040204" pitchFamily="34" charset="-120"/>
                        </a:rPr>
                        <a:t>日</a:t>
                      </a:r>
                      <a:r>
                        <a:rPr lang="zh-TW" altLang="en-US" sz="2200" b="1" dirty="0">
                          <a:solidFill>
                            <a:schemeClr val="tx1"/>
                          </a:solidFill>
                          <a:latin typeface="微軟正黑體" panose="020B0604030504040204" pitchFamily="34" charset="-120"/>
                          <a:ea typeface="微軟正黑體" panose="020B0604030504040204" pitchFamily="34" charset="-120"/>
                        </a:rPr>
                        <a:t>未付清期款，應支付</a:t>
                      </a:r>
                      <a:r>
                        <a:rPr lang="zh-TW" altLang="en-US" sz="2200" b="1" dirty="0">
                          <a:solidFill>
                            <a:srgbClr val="0070C0"/>
                          </a:solidFill>
                          <a:latin typeface="微軟正黑體" panose="020B0604030504040204" pitchFamily="34" charset="-120"/>
                          <a:ea typeface="微軟正黑體" panose="020B0604030504040204" pitchFamily="34" charset="-120"/>
                        </a:rPr>
                        <a:t>每日萬分之二遲延利息</a:t>
                      </a:r>
                      <a:r>
                        <a:rPr lang="zh-TW" altLang="en-US" sz="2200" b="1" dirty="0">
                          <a:solidFill>
                            <a:schemeClr val="tx1"/>
                          </a:solidFill>
                          <a:latin typeface="微軟正黑體" panose="020B0604030504040204" pitchFamily="34" charset="-120"/>
                          <a:ea typeface="微軟正黑體" panose="020B0604030504040204" pitchFamily="34" charset="-120"/>
                        </a:rPr>
                        <a:t>，逾</a:t>
                      </a:r>
                      <a:r>
                        <a:rPr lang="en-US" altLang="zh-TW" sz="2200" b="1" dirty="0">
                          <a:solidFill>
                            <a:schemeClr val="tx1"/>
                          </a:solidFill>
                          <a:latin typeface="微軟正黑體" panose="020B0604030504040204" pitchFamily="34" charset="-120"/>
                          <a:ea typeface="微軟正黑體" panose="020B0604030504040204" pitchFamily="34" charset="-120"/>
                        </a:rPr>
                        <a:t>1</a:t>
                      </a:r>
                      <a:r>
                        <a:rPr lang="zh-TW" altLang="en-US" sz="2200" b="1" dirty="0">
                          <a:solidFill>
                            <a:schemeClr val="tx1"/>
                          </a:solidFill>
                          <a:latin typeface="微軟正黑體" panose="020B0604030504040204" pitchFamily="34" charset="-120"/>
                          <a:ea typeface="微軟正黑體" panose="020B0604030504040204" pitchFamily="34" charset="-120"/>
                        </a:rPr>
                        <a:t>個月未付期款經</a:t>
                      </a:r>
                      <a:r>
                        <a:rPr lang="zh-TW" altLang="en-US" sz="2200" b="1" dirty="0">
                          <a:solidFill>
                            <a:srgbClr val="0070C0"/>
                          </a:solidFill>
                          <a:latin typeface="微軟正黑體" panose="020B0604030504040204" pitchFamily="34" charset="-120"/>
                          <a:ea typeface="微軟正黑體" panose="020B0604030504040204" pitchFamily="34" charset="-120"/>
                        </a:rPr>
                        <a:t>催告後解約</a:t>
                      </a:r>
                      <a:r>
                        <a:rPr lang="zh-TW" altLang="en-US" sz="2200" b="1" dirty="0">
                          <a:solidFill>
                            <a:schemeClr val="tx1"/>
                          </a:solidFill>
                          <a:latin typeface="微軟正黑體" panose="020B0604030504040204" pitchFamily="34" charset="-120"/>
                          <a:ea typeface="微軟正黑體" panose="020B0604030504040204" pitchFamily="34" charset="-120"/>
                        </a:rPr>
                        <a:t>，並</a:t>
                      </a:r>
                      <a:r>
                        <a:rPr lang="zh-TW" altLang="en-US" sz="2200" b="1" dirty="0">
                          <a:solidFill>
                            <a:srgbClr val="0070C0"/>
                          </a:solidFill>
                          <a:latin typeface="微軟正黑體" panose="020B0604030504040204" pitchFamily="34" charset="-120"/>
                          <a:ea typeface="微軟正黑體" panose="020B0604030504040204" pitchFamily="34" charset="-120"/>
                        </a:rPr>
                        <a:t>沒收已付價款充作違約金</a:t>
                      </a:r>
                      <a:r>
                        <a:rPr lang="zh-TW" altLang="en-US" sz="2200" b="1" dirty="0">
                          <a:solidFill>
                            <a:schemeClr val="tx1"/>
                          </a:solidFill>
                          <a:latin typeface="微軟正黑體" panose="020B0604030504040204" pitchFamily="34" charset="-120"/>
                          <a:ea typeface="微軟正黑體" panose="020B0604030504040204" pitchFamily="34" charset="-120"/>
                        </a:rPr>
                        <a:t>。</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買方違約金</a:t>
                      </a:r>
                      <a:r>
                        <a:rPr lang="zh-TW" altLang="en-US" sz="2200" b="1" dirty="0">
                          <a:solidFill>
                            <a:srgbClr val="0070C0"/>
                          </a:solidFill>
                          <a:latin typeface="微軟正黑體" panose="020B0604030504040204" pitchFamily="34" charset="-120"/>
                          <a:ea typeface="微軟正黑體" panose="020B0604030504040204" pitchFamily="34" charset="-120"/>
                        </a:rPr>
                        <a:t>不得超過房地總價</a:t>
                      </a:r>
                      <a:r>
                        <a:rPr lang="en-US" altLang="zh-TW" sz="2200" b="1" dirty="0">
                          <a:solidFill>
                            <a:srgbClr val="0070C0"/>
                          </a:solidFill>
                          <a:latin typeface="微軟正黑體" panose="020B0604030504040204" pitchFamily="34" charset="-120"/>
                          <a:ea typeface="微軟正黑體" panose="020B0604030504040204" pitchFamily="34" charset="-120"/>
                        </a:rPr>
                        <a:t>15%</a:t>
                      </a:r>
                      <a:r>
                        <a:rPr lang="zh-TW" altLang="en-US" sz="2200" b="1" dirty="0">
                          <a:solidFill>
                            <a:schemeClr val="tx1"/>
                          </a:solidFill>
                          <a:latin typeface="微軟正黑體" panose="020B0604030504040204" pitchFamily="34" charset="-120"/>
                          <a:ea typeface="微軟正黑體" panose="020B0604030504040204" pitchFamily="34" charset="-120"/>
                        </a:rPr>
                        <a:t>，且賣方不得另行求償。</a:t>
                      </a:r>
                    </a:p>
                    <a:p>
                      <a:pPr marL="342900" lvl="0" indent="-342900" algn="l">
                        <a:lnSpc>
                          <a:spcPts val="3400"/>
                        </a:lnSpc>
                        <a:buFont typeface="Arial" panose="020B0604020202020204" pitchFamily="34" charset="0"/>
                        <a:buChar char="•"/>
                      </a:pPr>
                      <a:r>
                        <a:rPr lang="zh-TW" altLang="en-US" sz="2200" b="1" dirty="0">
                          <a:solidFill>
                            <a:schemeClr val="tx1"/>
                          </a:solidFill>
                          <a:latin typeface="微軟正黑體" panose="020B0604030504040204" pitchFamily="34" charset="-120"/>
                          <a:ea typeface="微軟正黑體" panose="020B0604030504040204" pitchFamily="34" charset="-120"/>
                        </a:rPr>
                        <a:t>因解約所生稅費由違約之一方負擔。</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不當擴張或限縮得解除契約之事由。</a:t>
                      </a:r>
                      <a:endParaRPr lang="en-US" altLang="zh-TW" sz="2200" b="1" kern="1200" dirty="0">
                        <a:solidFill>
                          <a:schemeClr val="tx1"/>
                        </a:solidFill>
                        <a:latin typeface="微軟正黑體" panose="020B0604030504040204" pitchFamily="34" charset="-120"/>
                        <a:ea typeface="微軟正黑體" panose="020B0604030504040204" pitchFamily="34" charset="-120"/>
                        <a:cs typeface="+mn-cs"/>
                      </a:endParaRPr>
                    </a:p>
                    <a:p>
                      <a:pPr marL="360000" lvl="0" indent="0" algn="l" defTabSz="914400" rtl="0" eaLnBrk="1" latinLnBrk="0" hangingPunct="1">
                        <a:lnSpc>
                          <a:spcPts val="3400"/>
                        </a:lnSpc>
                        <a:buFont typeface="Arial" panose="020B0604020202020204" pitchFamily="34" charset="0"/>
                        <a:buNone/>
                      </a:pPr>
                      <a:r>
                        <a:rPr lang="zh-TW" altLang="en-US" sz="2200" b="1" kern="1200" dirty="0">
                          <a:solidFill>
                            <a:schemeClr val="bg1">
                              <a:lumMod val="50000"/>
                            </a:schemeClr>
                          </a:solidFill>
                          <a:latin typeface="微軟正黑體" panose="020B0604030504040204" pitchFamily="34" charset="-120"/>
                          <a:ea typeface="微軟正黑體" panose="020B0604030504040204" pitchFamily="34" charset="-120"/>
                          <a:cs typeface="+mn-cs"/>
                        </a:rPr>
                        <a:t>例如：買方違反本契約任一約定，賣方得不經催告逕行解約。</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損害賠償及違約金之計算基礎錯誤。</a:t>
                      </a:r>
                    </a:p>
                    <a:p>
                      <a:pPr marL="720000" lvl="0" indent="-342900" algn="l" defTabSz="914400" rtl="0" eaLnBrk="1" latinLnBrk="0" hangingPunct="1">
                        <a:lnSpc>
                          <a:spcPts val="3400"/>
                        </a:lnSpc>
                        <a:buFont typeface="Wingdings" panose="05000000000000000000" pitchFamily="2" charset="2"/>
                        <a:buChar char="Ø"/>
                      </a:pPr>
                      <a:r>
                        <a:rPr lang="zh-TW" altLang="en-US" sz="2200" b="1" kern="1200" dirty="0">
                          <a:solidFill>
                            <a:schemeClr val="bg1">
                              <a:lumMod val="50000"/>
                            </a:schemeClr>
                          </a:solidFill>
                          <a:latin typeface="微軟正黑體" panose="020B0604030504040204" pitchFamily="34" charset="-120"/>
                          <a:ea typeface="微軟正黑體" panose="020B0604030504040204" pitchFamily="34" charset="-120"/>
                          <a:cs typeface="+mn-cs"/>
                        </a:rPr>
                        <a:t>例如：賣方未依期限交屋，應退還買方已支付房地價款並附加每日萬分之二利息，改為萬分之一。</a:t>
                      </a:r>
                    </a:p>
                    <a:p>
                      <a:pPr marL="720000" lvl="0" indent="-342900" algn="l" defTabSz="914400" rtl="0" eaLnBrk="1" latinLnBrk="0" hangingPunct="1">
                        <a:lnSpc>
                          <a:spcPts val="3400"/>
                        </a:lnSpc>
                        <a:buFont typeface="Wingdings" panose="05000000000000000000" pitchFamily="2" charset="2"/>
                        <a:buChar char="Ø"/>
                      </a:pPr>
                      <a:r>
                        <a:rPr lang="zh-TW" altLang="en-US" sz="2200" b="1" kern="1200" dirty="0">
                          <a:solidFill>
                            <a:schemeClr val="bg1">
                              <a:lumMod val="50000"/>
                            </a:schemeClr>
                          </a:solidFill>
                          <a:latin typeface="微軟正黑體" panose="020B0604030504040204" pitchFamily="34" charset="-120"/>
                          <a:ea typeface="微軟正黑體" panose="020B0604030504040204" pitchFamily="34" charset="-120"/>
                          <a:cs typeface="+mn-cs"/>
                        </a:rPr>
                        <a:t>例如：買方逾期付清期款，將每日遲延利息萬分之二，改為萬分之五。</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未記載賣方違約應支付違約金規定。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4000" y="1771019"/>
            <a:ext cx="685800" cy="685800"/>
          </a:xfrm>
          <a:prstGeom prst="rect">
            <a:avLst/>
          </a:prstGeom>
        </p:spPr>
      </p:pic>
      <p:sp>
        <p:nvSpPr>
          <p:cNvPr id="6" name="文字方塊 5">
            <a:extLst>
              <a:ext uri="{FF2B5EF4-FFF2-40B4-BE49-F238E27FC236}">
                <a16:creationId xmlns:a16="http://schemas.microsoft.com/office/drawing/2014/main" id="{99B64536-8406-D79D-0495-E0D2FF179481}"/>
              </a:ext>
            </a:extLst>
          </p:cNvPr>
          <p:cNvSpPr txBox="1"/>
          <p:nvPr/>
        </p:nvSpPr>
        <p:spPr>
          <a:xfrm>
            <a:off x="2910828" y="573104"/>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Tree>
    <p:extLst>
      <p:ext uri="{BB962C8B-B14F-4D97-AF65-F5344CB8AC3E}">
        <p14:creationId xmlns:p14="http://schemas.microsoft.com/office/powerpoint/2010/main" val="28850504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37</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
        <p:nvSpPr>
          <p:cNvPr id="12" name="文字方塊 11">
            <a:extLst>
              <a:ext uri="{FF2B5EF4-FFF2-40B4-BE49-F238E27FC236}">
                <a16:creationId xmlns:a16="http://schemas.microsoft.com/office/drawing/2014/main" id="{020F53AF-19EA-B451-CCBE-90A94FEFA466}"/>
              </a:ext>
            </a:extLst>
          </p:cNvPr>
          <p:cNvSpPr txBox="1"/>
          <p:nvPr/>
        </p:nvSpPr>
        <p:spPr>
          <a:xfrm>
            <a:off x="5329491" y="1688760"/>
            <a:ext cx="5597016" cy="521040"/>
          </a:xfrm>
          <a:prstGeom prst="rect">
            <a:avLst/>
          </a:prstGeom>
          <a:solidFill>
            <a:schemeClr val="bg1">
              <a:lumMod val="75000"/>
            </a:schemeClr>
          </a:solidFill>
          <a:scene3d>
            <a:camera prst="orthographicFront"/>
            <a:lightRig rig="threePt" dir="t"/>
          </a:scene3d>
          <a:sp3d>
            <a:bevelT/>
          </a:sp3d>
        </p:spPr>
        <p:txBody>
          <a:bodyPr wrap="square">
            <a:spAutoFit/>
          </a:bodyPr>
          <a:lstStyle>
            <a:defPPr>
              <a:defRPr lang="zh-TW"/>
            </a:defPPr>
            <a:lvl1pPr>
              <a:defRPr sz="2000" b="1">
                <a:solidFill>
                  <a:schemeClr val="accent4">
                    <a:lumMod val="50000"/>
                  </a:schemeClr>
                </a:solidFill>
                <a:latin typeface="微軟正黑體" panose="020B0604030504040204" pitchFamily="34" charset="-120"/>
                <a:ea typeface="微軟正黑體" panose="020B0604030504040204" pitchFamily="34" charset="-120"/>
              </a:defRPr>
            </a:lvl1pPr>
          </a:lstStyle>
          <a:p>
            <a:pPr algn="ctr">
              <a:lnSpc>
                <a:spcPts val="3600"/>
              </a:lnSpc>
            </a:pPr>
            <a:r>
              <a:rPr lang="zh-TW" altLang="en-US" sz="2800" dirty="0">
                <a:solidFill>
                  <a:srgbClr val="E40702"/>
                </a:solidFill>
              </a:rPr>
              <a:t>損害賠償</a:t>
            </a:r>
            <a:r>
              <a:rPr lang="zh-TW" altLang="en-US" sz="2800" dirty="0">
                <a:solidFill>
                  <a:schemeClr val="tx2"/>
                </a:solidFill>
              </a:rPr>
              <a:t>及</a:t>
            </a:r>
            <a:r>
              <a:rPr lang="zh-TW" altLang="en-US" sz="2800" dirty="0">
                <a:solidFill>
                  <a:srgbClr val="E40702"/>
                </a:solidFill>
              </a:rPr>
              <a:t>違約金</a:t>
            </a:r>
            <a:r>
              <a:rPr lang="zh-TW" altLang="en-US" sz="2800" dirty="0">
                <a:solidFill>
                  <a:schemeClr val="tx2"/>
                </a:solidFill>
              </a:rPr>
              <a:t>之計算基礎錯誤</a:t>
            </a:r>
          </a:p>
        </p:txBody>
      </p:sp>
      <p:grpSp>
        <p:nvGrpSpPr>
          <p:cNvPr id="13" name="群組 12">
            <a:extLst>
              <a:ext uri="{FF2B5EF4-FFF2-40B4-BE49-F238E27FC236}">
                <a16:creationId xmlns:a16="http://schemas.microsoft.com/office/drawing/2014/main" id="{BAD1C40A-040A-5582-044F-D4EB7D62E3EB}"/>
              </a:ext>
            </a:extLst>
          </p:cNvPr>
          <p:cNvGrpSpPr/>
          <p:nvPr/>
        </p:nvGrpSpPr>
        <p:grpSpPr>
          <a:xfrm>
            <a:off x="1305288" y="2053136"/>
            <a:ext cx="13756912" cy="1920715"/>
            <a:chOff x="1346199" y="4983500"/>
            <a:chExt cx="13756912" cy="1920715"/>
          </a:xfrm>
        </p:grpSpPr>
        <p:sp>
          <p:nvSpPr>
            <p:cNvPr id="14" name="矩形 13">
              <a:extLst>
                <a:ext uri="{FF2B5EF4-FFF2-40B4-BE49-F238E27FC236}">
                  <a16:creationId xmlns:a16="http://schemas.microsoft.com/office/drawing/2014/main" id="{3A684CE9-BB97-9A80-EB8C-C5811D49CC17}"/>
                </a:ext>
              </a:extLst>
            </p:cNvPr>
            <p:cNvSpPr/>
            <p:nvPr/>
          </p:nvSpPr>
          <p:spPr>
            <a:xfrm>
              <a:off x="1346199" y="5444751"/>
              <a:ext cx="13756912" cy="1114223"/>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5" name="矩形: 圓角 14">
              <a:extLst>
                <a:ext uri="{FF2B5EF4-FFF2-40B4-BE49-F238E27FC236}">
                  <a16:creationId xmlns:a16="http://schemas.microsoft.com/office/drawing/2014/main" id="{D7409DD3-FB02-4BFD-F971-B554541CA04F}"/>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1</a:t>
              </a:r>
              <a:endParaRPr lang="zh-TW" altLang="en-US" sz="2800" b="1" dirty="0">
                <a:latin typeface="微軟正黑體" panose="020B0604030504040204" pitchFamily="34" charset="-120"/>
                <a:ea typeface="微軟正黑體" panose="020B0604030504040204" pitchFamily="34" charset="-120"/>
              </a:endParaRPr>
            </a:p>
          </p:txBody>
        </p:sp>
        <p:sp>
          <p:nvSpPr>
            <p:cNvPr id="20" name="文字方塊 19">
              <a:extLst>
                <a:ext uri="{FF2B5EF4-FFF2-40B4-BE49-F238E27FC236}">
                  <a16:creationId xmlns:a16="http://schemas.microsoft.com/office/drawing/2014/main" id="{5FD95F54-8072-C3AB-EACA-BB7F16ED3D7D}"/>
                </a:ext>
              </a:extLst>
            </p:cNvPr>
            <p:cNvSpPr txBox="1"/>
            <p:nvPr/>
          </p:nvSpPr>
          <p:spPr>
            <a:xfrm>
              <a:off x="1417011" y="5703886"/>
              <a:ext cx="13492788" cy="1200329"/>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賣方違反</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規定，經買方催告賣方逾期仍未解決者，買方得解除契約。解約時賣方除應將買方已支付之房地價款全部退還買方外，並附加每日萬分之二單利計算之金額。</a:t>
              </a:r>
            </a:p>
            <a:p>
              <a:pPr algn="just"/>
              <a:endParaRPr lang="zh-TW" altLang="en-US" sz="2400" b="1" dirty="0">
                <a:latin typeface="微軟正黑體" panose="020B0604030504040204" pitchFamily="34" charset="-120"/>
                <a:ea typeface="微軟正黑體" panose="020B0604030504040204" pitchFamily="34" charset="-120"/>
              </a:endParaRPr>
            </a:p>
          </p:txBody>
        </p:sp>
      </p:grpSp>
      <p:grpSp>
        <p:nvGrpSpPr>
          <p:cNvPr id="21" name="群組 20">
            <a:extLst>
              <a:ext uri="{FF2B5EF4-FFF2-40B4-BE49-F238E27FC236}">
                <a16:creationId xmlns:a16="http://schemas.microsoft.com/office/drawing/2014/main" id="{B7FB3CE4-0CFF-3388-EECA-055B57DEAF7F}"/>
              </a:ext>
            </a:extLst>
          </p:cNvPr>
          <p:cNvGrpSpPr/>
          <p:nvPr/>
        </p:nvGrpSpPr>
        <p:grpSpPr>
          <a:xfrm>
            <a:off x="1305288" y="3905028"/>
            <a:ext cx="10896600" cy="589126"/>
            <a:chOff x="6292101" y="2182678"/>
            <a:chExt cx="10845591" cy="589126"/>
          </a:xfrm>
        </p:grpSpPr>
        <p:sp>
          <p:nvSpPr>
            <p:cNvPr id="22" name="矩形: 圓角 21">
              <a:extLst>
                <a:ext uri="{FF2B5EF4-FFF2-40B4-BE49-F238E27FC236}">
                  <a16:creationId xmlns:a16="http://schemas.microsoft.com/office/drawing/2014/main" id="{A06D38B0-4540-13E0-AC4F-C77F9ED7D4A0}"/>
                </a:ext>
              </a:extLst>
            </p:cNvPr>
            <p:cNvSpPr/>
            <p:nvPr/>
          </p:nvSpPr>
          <p:spPr>
            <a:xfrm>
              <a:off x="6292101" y="2182678"/>
              <a:ext cx="10845591"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23" name="文字方塊 22">
              <a:extLst>
                <a:ext uri="{FF2B5EF4-FFF2-40B4-BE49-F238E27FC236}">
                  <a16:creationId xmlns:a16="http://schemas.microsoft.com/office/drawing/2014/main" id="{9215BEA5-AAF3-28D1-303D-9B1144C01BCE}"/>
                </a:ext>
              </a:extLst>
            </p:cNvPr>
            <p:cNvSpPr txBox="1"/>
            <p:nvPr/>
          </p:nvSpPr>
          <p:spPr>
            <a:xfrm>
              <a:off x="6802377" y="2250757"/>
              <a:ext cx="10335314"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未列明賣方應支付與已付房地價款同額之違約金（加倍返還之概念）。</a:t>
              </a:r>
            </a:p>
          </p:txBody>
        </p:sp>
        <p:pic>
          <p:nvPicPr>
            <p:cNvPr id="24" name="圖片 23">
              <a:extLst>
                <a:ext uri="{FF2B5EF4-FFF2-40B4-BE49-F238E27FC236}">
                  <a16:creationId xmlns:a16="http://schemas.microsoft.com/office/drawing/2014/main" id="{9D6B4883-76FB-0BD3-FB83-C0F35B12F7B6}"/>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25" name="群組 24">
            <a:extLst>
              <a:ext uri="{FF2B5EF4-FFF2-40B4-BE49-F238E27FC236}">
                <a16:creationId xmlns:a16="http://schemas.microsoft.com/office/drawing/2014/main" id="{4E8CA7AD-891B-D4B3-F3AC-CF122B467604}"/>
              </a:ext>
            </a:extLst>
          </p:cNvPr>
          <p:cNvGrpSpPr/>
          <p:nvPr/>
        </p:nvGrpSpPr>
        <p:grpSpPr>
          <a:xfrm>
            <a:off x="1305288" y="4654562"/>
            <a:ext cx="13756912" cy="2290046"/>
            <a:chOff x="1346199" y="4983500"/>
            <a:chExt cx="13756912" cy="2290046"/>
          </a:xfrm>
        </p:grpSpPr>
        <p:sp>
          <p:nvSpPr>
            <p:cNvPr id="29" name="矩形 28">
              <a:extLst>
                <a:ext uri="{FF2B5EF4-FFF2-40B4-BE49-F238E27FC236}">
                  <a16:creationId xmlns:a16="http://schemas.microsoft.com/office/drawing/2014/main" id="{2BCAE55A-BAD6-ACF6-02E1-9B30B0CD6CA9}"/>
                </a:ext>
              </a:extLst>
            </p:cNvPr>
            <p:cNvSpPr/>
            <p:nvPr/>
          </p:nvSpPr>
          <p:spPr>
            <a:xfrm>
              <a:off x="1346199" y="5444751"/>
              <a:ext cx="13756912" cy="1441437"/>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0" name="矩形: 圓角 29">
              <a:extLst>
                <a:ext uri="{FF2B5EF4-FFF2-40B4-BE49-F238E27FC236}">
                  <a16:creationId xmlns:a16="http://schemas.microsoft.com/office/drawing/2014/main" id="{FC83C307-67D8-AD9E-7573-5E5D4E85CC2E}"/>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2</a:t>
              </a:r>
              <a:endParaRPr lang="zh-TW" altLang="en-US" sz="2800" b="1" dirty="0">
                <a:latin typeface="微軟正黑體" panose="020B0604030504040204" pitchFamily="34" charset="-120"/>
                <a:ea typeface="微軟正黑體" panose="020B0604030504040204" pitchFamily="34" charset="-120"/>
              </a:endParaRPr>
            </a:p>
          </p:txBody>
        </p:sp>
        <p:sp>
          <p:nvSpPr>
            <p:cNvPr id="31" name="文字方塊 30">
              <a:extLst>
                <a:ext uri="{FF2B5EF4-FFF2-40B4-BE49-F238E27FC236}">
                  <a16:creationId xmlns:a16="http://schemas.microsoft.com/office/drawing/2014/main" id="{1869AF78-2C74-3296-1B8C-40ABDA7419C4}"/>
                </a:ext>
              </a:extLst>
            </p:cNvPr>
            <p:cNvSpPr txBox="1"/>
            <p:nvPr/>
          </p:nvSpPr>
          <p:spPr>
            <a:xfrm>
              <a:off x="1417011" y="5703886"/>
              <a:ext cx="13492788" cy="1569660"/>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買方如違反應履行之各項義務，每逾</a:t>
              </a:r>
              <a:r>
                <a:rPr lang="en-US" altLang="zh-TW" sz="2400" b="1" dirty="0">
                  <a:latin typeface="微軟正黑體" panose="020B0604030504040204" pitchFamily="34" charset="-120"/>
                  <a:ea typeface="微軟正黑體" panose="020B0604030504040204" pitchFamily="34" charset="-120"/>
                </a:rPr>
                <a:t>1</a:t>
              </a:r>
              <a:r>
                <a:rPr lang="zh-TW" altLang="en-US" sz="2400" b="1" dirty="0">
                  <a:latin typeface="微軟正黑體" panose="020B0604030504040204" pitchFamily="34" charset="-120"/>
                  <a:ea typeface="微軟正黑體" panose="020B0604030504040204" pitchFamily="34" charset="-120"/>
                </a:rPr>
                <a:t>日按期款萬分之</a:t>
              </a:r>
              <a:r>
                <a:rPr lang="en-US" altLang="zh-TW" sz="2400" b="1" dirty="0">
                  <a:latin typeface="微軟正黑體" panose="020B0604030504040204" pitchFamily="34" charset="-120"/>
                  <a:ea typeface="微軟正黑體" panose="020B0604030504040204" pitchFamily="34" charset="-120"/>
                </a:rPr>
                <a:t>2</a:t>
              </a:r>
              <a:r>
                <a:rPr lang="zh-TW" altLang="en-US" sz="2400" b="1" dirty="0">
                  <a:latin typeface="微軟正黑體" panose="020B0604030504040204" pitchFamily="34" charset="-120"/>
                  <a:ea typeface="微軟正黑體" panose="020B0604030504040204" pitchFamily="34" charset="-120"/>
                </a:rPr>
                <a:t>計算違約金予賣方，自逾期之次日起至完成給付日止。經賣方催告仍未履行者，賣方得解除契約，並同意賣方得沒收已支付之全部價款做為違約金。</a:t>
              </a:r>
            </a:p>
            <a:p>
              <a:pPr algn="just"/>
              <a:endParaRPr lang="zh-TW" altLang="en-US" sz="2400" b="1" dirty="0">
                <a:latin typeface="微軟正黑體" panose="020B0604030504040204" pitchFamily="34" charset="-120"/>
                <a:ea typeface="微軟正黑體" panose="020B0604030504040204" pitchFamily="34" charset="-120"/>
              </a:endParaRPr>
            </a:p>
          </p:txBody>
        </p:sp>
      </p:grpSp>
      <p:grpSp>
        <p:nvGrpSpPr>
          <p:cNvPr id="32" name="群組 31">
            <a:extLst>
              <a:ext uri="{FF2B5EF4-FFF2-40B4-BE49-F238E27FC236}">
                <a16:creationId xmlns:a16="http://schemas.microsoft.com/office/drawing/2014/main" id="{063D765A-4FCE-CA31-A5E5-24C15FFE98FF}"/>
              </a:ext>
            </a:extLst>
          </p:cNvPr>
          <p:cNvGrpSpPr/>
          <p:nvPr/>
        </p:nvGrpSpPr>
        <p:grpSpPr>
          <a:xfrm>
            <a:off x="1305288" y="6863975"/>
            <a:ext cx="10363880" cy="589126"/>
            <a:chOff x="6292101" y="2182678"/>
            <a:chExt cx="10461682" cy="589126"/>
          </a:xfrm>
        </p:grpSpPr>
        <p:sp>
          <p:nvSpPr>
            <p:cNvPr id="33" name="矩形: 圓角 32">
              <a:extLst>
                <a:ext uri="{FF2B5EF4-FFF2-40B4-BE49-F238E27FC236}">
                  <a16:creationId xmlns:a16="http://schemas.microsoft.com/office/drawing/2014/main" id="{FFF26DE3-EE97-6C96-AC4A-8E9921C71C47}"/>
                </a:ext>
              </a:extLst>
            </p:cNvPr>
            <p:cNvSpPr/>
            <p:nvPr/>
          </p:nvSpPr>
          <p:spPr>
            <a:xfrm>
              <a:off x="6292101" y="2182678"/>
              <a:ext cx="10230238"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35" name="文字方塊 34">
              <a:extLst>
                <a:ext uri="{FF2B5EF4-FFF2-40B4-BE49-F238E27FC236}">
                  <a16:creationId xmlns:a16="http://schemas.microsoft.com/office/drawing/2014/main" id="{F8A6B029-758C-C49D-EA96-A84D30AD7F49}"/>
                </a:ext>
              </a:extLst>
            </p:cNvPr>
            <p:cNvSpPr txBox="1"/>
            <p:nvPr/>
          </p:nvSpPr>
          <p:spPr>
            <a:xfrm>
              <a:off x="6802378" y="2250757"/>
              <a:ext cx="9951405"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逾</a:t>
              </a:r>
              <a:r>
                <a:rPr lang="en-US" altLang="zh-TW" sz="2600" b="1" dirty="0">
                  <a:solidFill>
                    <a:srgbClr val="FF0000"/>
                  </a:solidFill>
                  <a:latin typeface="微軟正黑體" panose="020B0604030504040204" pitchFamily="34" charset="-120"/>
                  <a:ea typeface="微軟正黑體" panose="020B0604030504040204" pitchFamily="34" charset="-120"/>
                </a:rPr>
                <a:t>5</a:t>
              </a:r>
              <a:r>
                <a:rPr lang="zh-TW" altLang="en-US" sz="2600" b="1" dirty="0">
                  <a:solidFill>
                    <a:srgbClr val="FF0000"/>
                  </a:solidFill>
                  <a:latin typeface="微軟正黑體" panose="020B0604030504040204" pitchFamily="34" charset="-120"/>
                  <a:ea typeface="微軟正黑體" panose="020B0604030504040204" pitchFamily="34" charset="-120"/>
                </a:rPr>
                <a:t>日未付清期款始需付遲延利息</a:t>
              </a:r>
              <a:r>
                <a:rPr lang="en-US" altLang="zh-TW" sz="2600" b="1" dirty="0">
                  <a:solidFill>
                    <a:srgbClr val="FF0000"/>
                  </a:solidFill>
                  <a:latin typeface="微軟正黑體" panose="020B0604030504040204" pitchFamily="34" charset="-120"/>
                  <a:ea typeface="微軟正黑體" panose="020B0604030504040204" pitchFamily="34" charset="-120"/>
                </a:rPr>
                <a:t>(</a:t>
              </a:r>
              <a:r>
                <a:rPr lang="zh-TW" altLang="en-US" sz="2600" b="1" dirty="0">
                  <a:solidFill>
                    <a:srgbClr val="FF0000"/>
                  </a:solidFill>
                  <a:latin typeface="微軟正黑體" panose="020B0604030504040204" pitchFamily="34" charset="-120"/>
                  <a:ea typeface="微軟正黑體" panose="020B0604030504040204" pitchFamily="34" charset="-120"/>
                </a:rPr>
                <a:t>而非逾期</a:t>
              </a:r>
              <a:r>
                <a:rPr lang="en-US" altLang="zh-TW" sz="2600" b="1" dirty="0">
                  <a:solidFill>
                    <a:srgbClr val="FF0000"/>
                  </a:solidFill>
                  <a:latin typeface="微軟正黑體" panose="020B0604030504040204" pitchFamily="34" charset="-120"/>
                  <a:ea typeface="微軟正黑體" panose="020B0604030504040204" pitchFamily="34" charset="-120"/>
                </a:rPr>
                <a:t>1</a:t>
              </a:r>
              <a:r>
                <a:rPr lang="zh-TW" altLang="en-US" sz="2600" b="1" dirty="0">
                  <a:solidFill>
                    <a:srgbClr val="FF0000"/>
                  </a:solidFill>
                  <a:latin typeface="微軟正黑體" panose="020B0604030504040204" pitchFamily="34" charset="-120"/>
                  <a:ea typeface="微軟正黑體" panose="020B0604030504040204" pitchFamily="34" charset="-120"/>
                </a:rPr>
                <a:t>日即起算遲延利息</a:t>
              </a:r>
              <a:r>
                <a:rPr lang="en-US" altLang="zh-TW" sz="2600" b="1" dirty="0">
                  <a:solidFill>
                    <a:srgbClr val="FF0000"/>
                  </a:solidFill>
                  <a:latin typeface="微軟正黑體" panose="020B0604030504040204" pitchFamily="34" charset="-120"/>
                  <a:ea typeface="微軟正黑體" panose="020B0604030504040204" pitchFamily="34" charset="-120"/>
                </a:rPr>
                <a:t>)</a:t>
              </a:r>
              <a:r>
                <a:rPr lang="zh-TW" altLang="en-US" sz="2600" b="1" dirty="0">
                  <a:solidFill>
                    <a:srgbClr val="FF0000"/>
                  </a:solidFill>
                  <a:latin typeface="微軟正黑體" panose="020B0604030504040204" pitchFamily="34" charset="-120"/>
                  <a:ea typeface="微軟正黑體" panose="020B0604030504040204" pitchFamily="34" charset="-120"/>
                </a:rPr>
                <a:t>。</a:t>
              </a:r>
              <a:endParaRPr lang="en-US" altLang="zh-TW" sz="2600" b="1" dirty="0">
                <a:solidFill>
                  <a:srgbClr val="FF0000"/>
                </a:solidFill>
                <a:latin typeface="微軟正黑體" panose="020B0604030504040204" pitchFamily="34" charset="-120"/>
                <a:ea typeface="微軟正黑體" panose="020B0604030504040204" pitchFamily="34" charset="-120"/>
              </a:endParaRPr>
            </a:p>
          </p:txBody>
        </p:sp>
        <p:pic>
          <p:nvPicPr>
            <p:cNvPr id="36" name="圖片 35">
              <a:extLst>
                <a:ext uri="{FF2B5EF4-FFF2-40B4-BE49-F238E27FC236}">
                  <a16:creationId xmlns:a16="http://schemas.microsoft.com/office/drawing/2014/main" id="{258F5707-86C4-3BA3-109A-FC6343930500}"/>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39" name="群組 38">
            <a:extLst>
              <a:ext uri="{FF2B5EF4-FFF2-40B4-BE49-F238E27FC236}">
                <a16:creationId xmlns:a16="http://schemas.microsoft.com/office/drawing/2014/main" id="{5C1F31D1-C094-0529-F3BD-02C928D1E441}"/>
              </a:ext>
            </a:extLst>
          </p:cNvPr>
          <p:cNvGrpSpPr/>
          <p:nvPr/>
        </p:nvGrpSpPr>
        <p:grpSpPr>
          <a:xfrm>
            <a:off x="1292588" y="7640474"/>
            <a:ext cx="6683012" cy="589126"/>
            <a:chOff x="6292101" y="2182678"/>
            <a:chExt cx="6746078" cy="589126"/>
          </a:xfrm>
        </p:grpSpPr>
        <p:sp>
          <p:nvSpPr>
            <p:cNvPr id="40" name="矩形: 圓角 39">
              <a:extLst>
                <a:ext uri="{FF2B5EF4-FFF2-40B4-BE49-F238E27FC236}">
                  <a16:creationId xmlns:a16="http://schemas.microsoft.com/office/drawing/2014/main" id="{53B88EB9-A020-7261-E244-C55D2D1C1F82}"/>
                </a:ext>
              </a:extLst>
            </p:cNvPr>
            <p:cNvSpPr/>
            <p:nvPr/>
          </p:nvSpPr>
          <p:spPr>
            <a:xfrm>
              <a:off x="6292101" y="2182678"/>
              <a:ext cx="6669159"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41" name="文字方塊 40">
              <a:extLst>
                <a:ext uri="{FF2B5EF4-FFF2-40B4-BE49-F238E27FC236}">
                  <a16:creationId xmlns:a16="http://schemas.microsoft.com/office/drawing/2014/main" id="{B9CD5D9A-1E5B-2DB4-9EE9-90BD0241B089}"/>
                </a:ext>
              </a:extLst>
            </p:cNvPr>
            <p:cNvSpPr txBox="1"/>
            <p:nvPr/>
          </p:nvSpPr>
          <p:spPr>
            <a:xfrm>
              <a:off x="6802378" y="2250757"/>
              <a:ext cx="6235801"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漏列「違約金不超過房地總價款</a:t>
              </a:r>
              <a:r>
                <a:rPr lang="en-US" altLang="zh-TW" sz="2600" b="1" dirty="0">
                  <a:solidFill>
                    <a:srgbClr val="FF0000"/>
                  </a:solidFill>
                  <a:latin typeface="微軟正黑體" panose="020B0604030504040204" pitchFamily="34" charset="-120"/>
                  <a:ea typeface="微軟正黑體" panose="020B0604030504040204" pitchFamily="34" charset="-120"/>
                </a:rPr>
                <a:t>15%</a:t>
              </a:r>
              <a:r>
                <a:rPr lang="zh-TW" altLang="en-US" sz="2600" b="1" dirty="0">
                  <a:solidFill>
                    <a:srgbClr val="FF0000"/>
                  </a:solidFill>
                  <a:latin typeface="微軟正黑體" panose="020B0604030504040204" pitchFamily="34" charset="-120"/>
                  <a:ea typeface="微軟正黑體" panose="020B0604030504040204" pitchFamily="34" charset="-120"/>
                </a:rPr>
                <a:t>」。</a:t>
              </a:r>
            </a:p>
          </p:txBody>
        </p:sp>
        <p:pic>
          <p:nvPicPr>
            <p:cNvPr id="42" name="圖片 41">
              <a:extLst>
                <a:ext uri="{FF2B5EF4-FFF2-40B4-BE49-F238E27FC236}">
                  <a16:creationId xmlns:a16="http://schemas.microsoft.com/office/drawing/2014/main" id="{558B44D7-FE2B-7727-E782-75FA150934AF}"/>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40620106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38</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5" name="群組 4">
            <a:extLst>
              <a:ext uri="{FF2B5EF4-FFF2-40B4-BE49-F238E27FC236}">
                <a16:creationId xmlns:a16="http://schemas.microsoft.com/office/drawing/2014/main" id="{E17C8B9C-7327-1E95-9B06-4369CB104E00}"/>
              </a:ext>
            </a:extLst>
          </p:cNvPr>
          <p:cNvGrpSpPr/>
          <p:nvPr/>
        </p:nvGrpSpPr>
        <p:grpSpPr>
          <a:xfrm>
            <a:off x="1249543" y="2057400"/>
            <a:ext cx="13756912" cy="2659378"/>
            <a:chOff x="1346199" y="4983500"/>
            <a:chExt cx="13756912" cy="2659378"/>
          </a:xfrm>
        </p:grpSpPr>
        <p:sp>
          <p:nvSpPr>
            <p:cNvPr id="7" name="矩形 6">
              <a:extLst>
                <a:ext uri="{FF2B5EF4-FFF2-40B4-BE49-F238E27FC236}">
                  <a16:creationId xmlns:a16="http://schemas.microsoft.com/office/drawing/2014/main" id="{F811B781-D5D0-8317-65B2-5F66B6275D77}"/>
                </a:ext>
              </a:extLst>
            </p:cNvPr>
            <p:cNvSpPr/>
            <p:nvPr/>
          </p:nvSpPr>
          <p:spPr>
            <a:xfrm>
              <a:off x="1346199" y="5444751"/>
              <a:ext cx="13756912" cy="1524213"/>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圓角 7">
              <a:extLst>
                <a:ext uri="{FF2B5EF4-FFF2-40B4-BE49-F238E27FC236}">
                  <a16:creationId xmlns:a16="http://schemas.microsoft.com/office/drawing/2014/main" id="{15193F50-9314-592C-2AD6-016193D62F99}"/>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3</a:t>
              </a:r>
              <a:endParaRPr lang="zh-TW" altLang="en-US" sz="2800" b="1" dirty="0">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E7EA9B56-B8A8-4E96-D2BB-35A8BC05434E}"/>
                </a:ext>
              </a:extLst>
            </p:cNvPr>
            <p:cNvSpPr txBox="1"/>
            <p:nvPr/>
          </p:nvSpPr>
          <p:spPr>
            <a:xfrm>
              <a:off x="1417011" y="5703886"/>
              <a:ext cx="13492788" cy="1938992"/>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賣方違反</a:t>
              </a:r>
              <a:r>
                <a:rPr lang="en-US" altLang="zh-TW" sz="2400" b="1" dirty="0">
                  <a:latin typeface="微軟正黑體" panose="020B0604030504040204" pitchFamily="34" charset="-120"/>
                  <a:ea typeface="微軟正黑體" panose="020B0604030504040204" pitchFamily="34" charset="-120"/>
                </a:rPr>
                <a:t>…</a:t>
              </a:r>
              <a:r>
                <a:rPr lang="zh-TW" altLang="en-US" sz="2400" b="1" dirty="0">
                  <a:latin typeface="微軟正黑體" panose="020B0604030504040204" pitchFamily="34" charset="-120"/>
                  <a:ea typeface="微軟正黑體" panose="020B0604030504040204" pitchFamily="34" charset="-120"/>
                </a:rPr>
                <a:t>規定，經買方催告賣方逾期仍未解決者，買方得解除契約。解約時賣方除應將買方已支付之房地價款，全部退還買方外，並應支付與已付房地價款同額之違約金，買方不得另行請求損害賠償。</a:t>
              </a:r>
            </a:p>
            <a:p>
              <a:pPr algn="just"/>
              <a:endParaRPr lang="zh-TW" altLang="en-US" sz="2400" b="1" dirty="0">
                <a:latin typeface="微軟正黑體" panose="020B0604030504040204" pitchFamily="34" charset="-120"/>
                <a:ea typeface="微軟正黑體" panose="020B0604030504040204" pitchFamily="34" charset="-120"/>
              </a:endParaRPr>
            </a:p>
            <a:p>
              <a:pPr algn="just"/>
              <a:endParaRPr lang="zh-TW" altLang="en-US" sz="2400" b="1" dirty="0">
                <a:latin typeface="微軟正黑體" panose="020B0604030504040204" pitchFamily="34" charset="-120"/>
                <a:ea typeface="微軟正黑體" panose="020B0604030504040204" pitchFamily="34" charset="-120"/>
              </a:endParaRPr>
            </a:p>
          </p:txBody>
        </p:sp>
      </p:grpSp>
      <p:grpSp>
        <p:nvGrpSpPr>
          <p:cNvPr id="10" name="群組 9">
            <a:extLst>
              <a:ext uri="{FF2B5EF4-FFF2-40B4-BE49-F238E27FC236}">
                <a16:creationId xmlns:a16="http://schemas.microsoft.com/office/drawing/2014/main" id="{1CE13C6F-5375-EFB0-A271-1554BE215E6F}"/>
              </a:ext>
            </a:extLst>
          </p:cNvPr>
          <p:cNvGrpSpPr/>
          <p:nvPr/>
        </p:nvGrpSpPr>
        <p:grpSpPr>
          <a:xfrm>
            <a:off x="1249543" y="4211316"/>
            <a:ext cx="8859657" cy="589126"/>
            <a:chOff x="6292101" y="2182678"/>
            <a:chExt cx="8818183" cy="589126"/>
          </a:xfrm>
        </p:grpSpPr>
        <p:sp>
          <p:nvSpPr>
            <p:cNvPr id="11" name="矩形: 圓角 10">
              <a:extLst>
                <a:ext uri="{FF2B5EF4-FFF2-40B4-BE49-F238E27FC236}">
                  <a16:creationId xmlns:a16="http://schemas.microsoft.com/office/drawing/2014/main" id="{8AD132EF-D83A-9342-F879-48B87134669A}"/>
                </a:ext>
              </a:extLst>
            </p:cNvPr>
            <p:cNvSpPr/>
            <p:nvPr/>
          </p:nvSpPr>
          <p:spPr>
            <a:xfrm>
              <a:off x="6292101" y="2182678"/>
              <a:ext cx="8818183"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BD8ECDDF-FD2D-03A8-414F-EDEB37742D17}"/>
                </a:ext>
              </a:extLst>
            </p:cNvPr>
            <p:cNvSpPr txBox="1"/>
            <p:nvPr/>
          </p:nvSpPr>
          <p:spPr>
            <a:xfrm>
              <a:off x="6802377" y="2250757"/>
              <a:ext cx="8307907"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漏列應「附加每日按萬分之</a:t>
              </a:r>
              <a:r>
                <a:rPr lang="en-US" altLang="zh-TW" sz="2600" b="1" dirty="0">
                  <a:solidFill>
                    <a:srgbClr val="FF0000"/>
                  </a:solidFill>
                  <a:latin typeface="微軟正黑體" panose="020B0604030504040204" pitchFamily="34" charset="-120"/>
                  <a:ea typeface="微軟正黑體" panose="020B0604030504040204" pitchFamily="34" charset="-120"/>
                </a:rPr>
                <a:t>2</a:t>
              </a:r>
              <a:r>
                <a:rPr lang="zh-TW" altLang="en-US" sz="2600" b="1" dirty="0">
                  <a:solidFill>
                    <a:srgbClr val="FF0000"/>
                  </a:solidFill>
                  <a:latin typeface="微軟正黑體" panose="020B0604030504040204" pitchFamily="34" charset="-120"/>
                  <a:ea typeface="微軟正黑體" panose="020B0604030504040204" pitchFamily="34" charset="-120"/>
                </a:rPr>
                <a:t>單利計算之金額給買方」。</a:t>
              </a:r>
            </a:p>
          </p:txBody>
        </p:sp>
        <p:pic>
          <p:nvPicPr>
            <p:cNvPr id="17" name="圖片 16">
              <a:extLst>
                <a:ext uri="{FF2B5EF4-FFF2-40B4-BE49-F238E27FC236}">
                  <a16:creationId xmlns:a16="http://schemas.microsoft.com/office/drawing/2014/main" id="{6CF8BB2E-C416-19FB-4D03-74BC07069957}"/>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18" name="群組 17">
            <a:extLst>
              <a:ext uri="{FF2B5EF4-FFF2-40B4-BE49-F238E27FC236}">
                <a16:creationId xmlns:a16="http://schemas.microsoft.com/office/drawing/2014/main" id="{7E05538C-8FDC-58F1-B228-7E0C64CA30A9}"/>
              </a:ext>
            </a:extLst>
          </p:cNvPr>
          <p:cNvGrpSpPr/>
          <p:nvPr/>
        </p:nvGrpSpPr>
        <p:grpSpPr>
          <a:xfrm>
            <a:off x="1274943" y="5298362"/>
            <a:ext cx="13756912" cy="1551383"/>
            <a:chOff x="1346199" y="4983500"/>
            <a:chExt cx="13756912" cy="1551383"/>
          </a:xfrm>
        </p:grpSpPr>
        <p:sp>
          <p:nvSpPr>
            <p:cNvPr id="19" name="矩形 18">
              <a:extLst>
                <a:ext uri="{FF2B5EF4-FFF2-40B4-BE49-F238E27FC236}">
                  <a16:creationId xmlns:a16="http://schemas.microsoft.com/office/drawing/2014/main" id="{DE302A57-7AB1-CA64-9714-8003C96CB97F}"/>
                </a:ext>
              </a:extLst>
            </p:cNvPr>
            <p:cNvSpPr/>
            <p:nvPr/>
          </p:nvSpPr>
          <p:spPr>
            <a:xfrm>
              <a:off x="1346199" y="5444752"/>
              <a:ext cx="13756912" cy="830998"/>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矩形: 圓角 25">
              <a:extLst>
                <a:ext uri="{FF2B5EF4-FFF2-40B4-BE49-F238E27FC236}">
                  <a16:creationId xmlns:a16="http://schemas.microsoft.com/office/drawing/2014/main" id="{D0E00733-62B9-D22D-32E3-25B24D38A6EC}"/>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4</a:t>
              </a:r>
              <a:endParaRPr lang="zh-TW" altLang="en-US" sz="2800" b="1" dirty="0">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AA9BE373-19C8-DF85-8B2A-716A7C86DE25}"/>
                </a:ext>
              </a:extLst>
            </p:cNvPr>
            <p:cNvSpPr txBox="1"/>
            <p:nvPr/>
          </p:nvSpPr>
          <p:spPr>
            <a:xfrm>
              <a:off x="1417011" y="5703886"/>
              <a:ext cx="12024816"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賣方違反規定</a:t>
              </a:r>
              <a:r>
                <a:rPr lang="zh-TW" altLang="en-US" sz="2400" b="1" dirty="0">
                  <a:solidFill>
                    <a:srgbClr val="FF0000"/>
                  </a:solidFill>
                  <a:latin typeface="微軟正黑體" panose="020B0604030504040204" pitchFamily="34" charset="-120"/>
                  <a:ea typeface="微軟正黑體" panose="020B0604030504040204" pitchFamily="34" charset="-120"/>
                </a:rPr>
                <a:t>致影響買方權利時</a:t>
              </a:r>
              <a:r>
                <a:rPr lang="zh-TW" altLang="en-US" sz="2400" b="1" dirty="0">
                  <a:latin typeface="微軟正黑體" panose="020B0604030504040204" pitchFamily="34" charset="-120"/>
                  <a:ea typeface="微軟正黑體" panose="020B0604030504040204" pitchFamily="34" charset="-120"/>
                </a:rPr>
                <a:t>，經買方催告賣方逾期仍未解決者，買方得解除本契約。</a:t>
              </a:r>
            </a:p>
            <a:p>
              <a:pPr algn="just"/>
              <a:endParaRPr lang="zh-TW" altLang="en-US" sz="2400" b="1" dirty="0">
                <a:latin typeface="微軟正黑體" panose="020B0604030504040204" pitchFamily="34" charset="-120"/>
                <a:ea typeface="微軟正黑體" panose="020B0604030504040204" pitchFamily="34" charset="-120"/>
              </a:endParaRPr>
            </a:p>
          </p:txBody>
        </p:sp>
      </p:grpSp>
      <p:sp>
        <p:nvSpPr>
          <p:cNvPr id="4" name="文字方塊 3">
            <a:extLst>
              <a:ext uri="{FF2B5EF4-FFF2-40B4-BE49-F238E27FC236}">
                <a16:creationId xmlns:a16="http://schemas.microsoft.com/office/drawing/2014/main" id="{4B60C8A9-B205-AD5A-F540-8DA34E93B572}"/>
              </a:ext>
            </a:extLst>
          </p:cNvPr>
          <p:cNvSpPr txBox="1"/>
          <p:nvPr/>
        </p:nvSpPr>
        <p:spPr>
          <a:xfrm>
            <a:off x="3137201" y="2143598"/>
            <a:ext cx="5597016" cy="521040"/>
          </a:xfrm>
          <a:prstGeom prst="rect">
            <a:avLst/>
          </a:prstGeom>
          <a:solidFill>
            <a:schemeClr val="bg1">
              <a:lumMod val="75000"/>
            </a:schemeClr>
          </a:solidFill>
          <a:scene3d>
            <a:camera prst="orthographicFront"/>
            <a:lightRig rig="threePt" dir="t"/>
          </a:scene3d>
          <a:sp3d>
            <a:bevelT/>
          </a:sp3d>
        </p:spPr>
        <p:txBody>
          <a:bodyPr wrap="square">
            <a:spAutoFit/>
          </a:bodyPr>
          <a:lstStyle>
            <a:defPPr>
              <a:defRPr lang="zh-TW"/>
            </a:defPPr>
            <a:lvl1pPr>
              <a:defRPr sz="2000" b="1">
                <a:solidFill>
                  <a:schemeClr val="accent4">
                    <a:lumMod val="50000"/>
                  </a:schemeClr>
                </a:solidFill>
                <a:latin typeface="微軟正黑體" panose="020B0604030504040204" pitchFamily="34" charset="-120"/>
                <a:ea typeface="微軟正黑體" panose="020B0604030504040204" pitchFamily="34" charset="-120"/>
              </a:defRPr>
            </a:lvl1pPr>
          </a:lstStyle>
          <a:p>
            <a:pPr algn="ctr">
              <a:lnSpc>
                <a:spcPts val="3600"/>
              </a:lnSpc>
            </a:pPr>
            <a:r>
              <a:rPr lang="zh-TW" altLang="en-US" sz="2800" dirty="0">
                <a:solidFill>
                  <a:srgbClr val="E40702"/>
                </a:solidFill>
              </a:rPr>
              <a:t>損害賠償</a:t>
            </a:r>
            <a:r>
              <a:rPr lang="zh-TW" altLang="en-US" sz="2800" dirty="0">
                <a:solidFill>
                  <a:schemeClr val="tx2"/>
                </a:solidFill>
              </a:rPr>
              <a:t>及</a:t>
            </a:r>
            <a:r>
              <a:rPr lang="zh-TW" altLang="en-US" sz="2800" dirty="0">
                <a:solidFill>
                  <a:srgbClr val="E40702"/>
                </a:solidFill>
              </a:rPr>
              <a:t>違約金</a:t>
            </a:r>
            <a:r>
              <a:rPr lang="zh-TW" altLang="en-US" sz="2800" dirty="0">
                <a:solidFill>
                  <a:schemeClr val="tx2"/>
                </a:solidFill>
              </a:rPr>
              <a:t>之計算基礎錯誤</a:t>
            </a:r>
          </a:p>
        </p:txBody>
      </p:sp>
      <p:grpSp>
        <p:nvGrpSpPr>
          <p:cNvPr id="43" name="群組 42">
            <a:extLst>
              <a:ext uri="{FF2B5EF4-FFF2-40B4-BE49-F238E27FC236}">
                <a16:creationId xmlns:a16="http://schemas.microsoft.com/office/drawing/2014/main" id="{B58E9AD1-0885-918A-B91F-0A3150AC0CAA}"/>
              </a:ext>
            </a:extLst>
          </p:cNvPr>
          <p:cNvGrpSpPr/>
          <p:nvPr/>
        </p:nvGrpSpPr>
        <p:grpSpPr>
          <a:xfrm>
            <a:off x="1249543" y="6792037"/>
            <a:ext cx="8275457" cy="589126"/>
            <a:chOff x="6292101" y="2182678"/>
            <a:chExt cx="8236718" cy="589126"/>
          </a:xfrm>
        </p:grpSpPr>
        <p:sp>
          <p:nvSpPr>
            <p:cNvPr id="44" name="矩形: 圓角 43">
              <a:extLst>
                <a:ext uri="{FF2B5EF4-FFF2-40B4-BE49-F238E27FC236}">
                  <a16:creationId xmlns:a16="http://schemas.microsoft.com/office/drawing/2014/main" id="{2D630C29-F50F-232D-1F39-8E1A5E9751C4}"/>
                </a:ext>
              </a:extLst>
            </p:cNvPr>
            <p:cNvSpPr/>
            <p:nvPr/>
          </p:nvSpPr>
          <p:spPr>
            <a:xfrm>
              <a:off x="6292101" y="2182678"/>
              <a:ext cx="8236718"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45" name="文字方塊 44">
              <a:extLst>
                <a:ext uri="{FF2B5EF4-FFF2-40B4-BE49-F238E27FC236}">
                  <a16:creationId xmlns:a16="http://schemas.microsoft.com/office/drawing/2014/main" id="{55FEFA7B-A202-D9AD-0BBC-ECB16F667CE7}"/>
                </a:ext>
              </a:extLst>
            </p:cNvPr>
            <p:cNvSpPr txBox="1"/>
            <p:nvPr/>
          </p:nvSpPr>
          <p:spPr>
            <a:xfrm>
              <a:off x="6802377" y="2250757"/>
              <a:ext cx="7574755"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不當免除或限制賣方違約責任、無賣方違約之處理。</a:t>
              </a:r>
            </a:p>
          </p:txBody>
        </p:sp>
        <p:pic>
          <p:nvPicPr>
            <p:cNvPr id="46" name="圖片 45">
              <a:extLst>
                <a:ext uri="{FF2B5EF4-FFF2-40B4-BE49-F238E27FC236}">
                  <a16:creationId xmlns:a16="http://schemas.microsoft.com/office/drawing/2014/main" id="{422AEF3F-BFD6-04B7-FE77-B9B4BE7B112D}"/>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1752630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39</a:t>
            </a:fld>
            <a:endParaRPr lang="zh-TW" altLang="en-US"/>
          </a:p>
        </p:txBody>
      </p:sp>
      <p:sp>
        <p:nvSpPr>
          <p:cNvPr id="6" name="文字方塊 5">
            <a:extLst>
              <a:ext uri="{FF2B5EF4-FFF2-40B4-BE49-F238E27FC236}">
                <a16:creationId xmlns:a16="http://schemas.microsoft.com/office/drawing/2014/main" id="{99B64536-8406-D79D-0495-E0D2FF179481}"/>
              </a:ext>
            </a:extLst>
          </p:cNvPr>
          <p:cNvSpPr txBox="1"/>
          <p:nvPr/>
        </p:nvSpPr>
        <p:spPr>
          <a:xfrm>
            <a:off x="2910828" y="762000"/>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5" name="群組 4">
            <a:extLst>
              <a:ext uri="{FF2B5EF4-FFF2-40B4-BE49-F238E27FC236}">
                <a16:creationId xmlns:a16="http://schemas.microsoft.com/office/drawing/2014/main" id="{E17C8B9C-7327-1E95-9B06-4369CB104E00}"/>
              </a:ext>
            </a:extLst>
          </p:cNvPr>
          <p:cNvGrpSpPr/>
          <p:nvPr/>
        </p:nvGrpSpPr>
        <p:grpSpPr>
          <a:xfrm>
            <a:off x="1249543" y="2057400"/>
            <a:ext cx="13756912" cy="1595894"/>
            <a:chOff x="1346199" y="4983500"/>
            <a:chExt cx="13756912" cy="1595894"/>
          </a:xfrm>
        </p:grpSpPr>
        <p:sp>
          <p:nvSpPr>
            <p:cNvPr id="7" name="矩形 6">
              <a:extLst>
                <a:ext uri="{FF2B5EF4-FFF2-40B4-BE49-F238E27FC236}">
                  <a16:creationId xmlns:a16="http://schemas.microsoft.com/office/drawing/2014/main" id="{F811B781-D5D0-8317-65B2-5F66B6275D77}"/>
                </a:ext>
              </a:extLst>
            </p:cNvPr>
            <p:cNvSpPr/>
            <p:nvPr/>
          </p:nvSpPr>
          <p:spPr>
            <a:xfrm>
              <a:off x="1346199" y="5444751"/>
              <a:ext cx="13756912" cy="1134643"/>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圓角 7">
              <a:extLst>
                <a:ext uri="{FF2B5EF4-FFF2-40B4-BE49-F238E27FC236}">
                  <a16:creationId xmlns:a16="http://schemas.microsoft.com/office/drawing/2014/main" id="{15193F50-9314-592C-2AD6-016193D62F99}"/>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5</a:t>
              </a:r>
              <a:endParaRPr lang="zh-TW" altLang="en-US" sz="2800" b="1" dirty="0">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E7EA9B56-B8A8-4E96-D2BB-35A8BC05434E}"/>
                </a:ext>
              </a:extLst>
            </p:cNvPr>
            <p:cNvSpPr txBox="1"/>
            <p:nvPr/>
          </p:nvSpPr>
          <p:spPr>
            <a:xfrm>
              <a:off x="1417011" y="5703886"/>
              <a:ext cx="13492788"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簽訂本契約後買方不按期日付款或不配合辦理銀行貸款手續</a:t>
              </a:r>
              <a:r>
                <a:rPr lang="zh-TW" altLang="en-US" sz="2400" b="1" dirty="0">
                  <a:solidFill>
                    <a:srgbClr val="FF0000"/>
                  </a:solidFill>
                  <a:latin typeface="微軟正黑體" panose="020B0604030504040204" pitchFamily="34" charset="-120"/>
                  <a:ea typeface="微軟正黑體" panose="020B0604030504040204" pitchFamily="34" charset="-120"/>
                </a:rPr>
                <a:t>視為違約</a:t>
              </a:r>
              <a:r>
                <a:rPr lang="zh-TW" altLang="en-US" sz="2400" b="1" dirty="0">
                  <a:latin typeface="微軟正黑體" panose="020B0604030504040204" pitchFamily="34" charset="-120"/>
                  <a:ea typeface="微軟正黑體" panose="020B0604030504040204" pitchFamily="34" charset="-120"/>
                </a:rPr>
                <a:t>，定金及價款應由賣方沒收並解除契約。</a:t>
              </a:r>
            </a:p>
          </p:txBody>
        </p:sp>
      </p:grpSp>
      <p:grpSp>
        <p:nvGrpSpPr>
          <p:cNvPr id="10" name="群組 9">
            <a:extLst>
              <a:ext uri="{FF2B5EF4-FFF2-40B4-BE49-F238E27FC236}">
                <a16:creationId xmlns:a16="http://schemas.microsoft.com/office/drawing/2014/main" id="{1CE13C6F-5375-EFB0-A271-1554BE215E6F}"/>
              </a:ext>
            </a:extLst>
          </p:cNvPr>
          <p:cNvGrpSpPr/>
          <p:nvPr/>
        </p:nvGrpSpPr>
        <p:grpSpPr>
          <a:xfrm>
            <a:off x="1249543" y="3916753"/>
            <a:ext cx="6954657" cy="589126"/>
            <a:chOff x="6292101" y="2182678"/>
            <a:chExt cx="6922101" cy="589126"/>
          </a:xfrm>
        </p:grpSpPr>
        <p:sp>
          <p:nvSpPr>
            <p:cNvPr id="11" name="矩形: 圓角 10">
              <a:extLst>
                <a:ext uri="{FF2B5EF4-FFF2-40B4-BE49-F238E27FC236}">
                  <a16:creationId xmlns:a16="http://schemas.microsoft.com/office/drawing/2014/main" id="{8AD132EF-D83A-9342-F879-48B87134669A}"/>
                </a:ext>
              </a:extLst>
            </p:cNvPr>
            <p:cNvSpPr/>
            <p:nvPr/>
          </p:nvSpPr>
          <p:spPr>
            <a:xfrm>
              <a:off x="6292101" y="2182678"/>
              <a:ext cx="6922101"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16" name="文字方塊 15">
              <a:extLst>
                <a:ext uri="{FF2B5EF4-FFF2-40B4-BE49-F238E27FC236}">
                  <a16:creationId xmlns:a16="http://schemas.microsoft.com/office/drawing/2014/main" id="{BD8ECDDF-FD2D-03A8-414F-EDEB37742D17}"/>
                </a:ext>
              </a:extLst>
            </p:cNvPr>
            <p:cNvSpPr txBox="1"/>
            <p:nvPr/>
          </p:nvSpPr>
          <p:spPr>
            <a:xfrm>
              <a:off x="6802377" y="2250757"/>
              <a:ext cx="6335981"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不當擴張賣方解約事由、無賣方違約處理。</a:t>
              </a:r>
            </a:p>
          </p:txBody>
        </p:sp>
        <p:pic>
          <p:nvPicPr>
            <p:cNvPr id="17" name="圖片 16">
              <a:extLst>
                <a:ext uri="{FF2B5EF4-FFF2-40B4-BE49-F238E27FC236}">
                  <a16:creationId xmlns:a16="http://schemas.microsoft.com/office/drawing/2014/main" id="{6CF8BB2E-C416-19FB-4D03-74BC07069957}"/>
                </a:ext>
              </a:extLst>
            </p:cNvPr>
            <p:cNvPicPr>
              <a:picLocks noChangeAspect="1"/>
            </p:cNvPicPr>
            <p:nvPr/>
          </p:nvPicPr>
          <p:blipFill>
            <a:blip r:embed="rId2"/>
            <a:stretch>
              <a:fillRect/>
            </a:stretch>
          </p:blipFill>
          <p:spPr>
            <a:xfrm>
              <a:off x="6331907" y="2205147"/>
              <a:ext cx="566657" cy="566657"/>
            </a:xfrm>
            <a:prstGeom prst="rect">
              <a:avLst/>
            </a:prstGeom>
          </p:spPr>
        </p:pic>
      </p:grpSp>
      <p:grpSp>
        <p:nvGrpSpPr>
          <p:cNvPr id="18" name="群組 17">
            <a:extLst>
              <a:ext uri="{FF2B5EF4-FFF2-40B4-BE49-F238E27FC236}">
                <a16:creationId xmlns:a16="http://schemas.microsoft.com/office/drawing/2014/main" id="{7E05538C-8FDC-58F1-B228-7E0C64CA30A9}"/>
              </a:ext>
            </a:extLst>
          </p:cNvPr>
          <p:cNvGrpSpPr/>
          <p:nvPr/>
        </p:nvGrpSpPr>
        <p:grpSpPr>
          <a:xfrm>
            <a:off x="1245945" y="4970593"/>
            <a:ext cx="13756912" cy="1648312"/>
            <a:chOff x="1346199" y="4983500"/>
            <a:chExt cx="13756912" cy="1648312"/>
          </a:xfrm>
        </p:grpSpPr>
        <p:sp>
          <p:nvSpPr>
            <p:cNvPr id="19" name="矩形 18">
              <a:extLst>
                <a:ext uri="{FF2B5EF4-FFF2-40B4-BE49-F238E27FC236}">
                  <a16:creationId xmlns:a16="http://schemas.microsoft.com/office/drawing/2014/main" id="{DE302A57-7AB1-CA64-9714-8003C96CB97F}"/>
                </a:ext>
              </a:extLst>
            </p:cNvPr>
            <p:cNvSpPr/>
            <p:nvPr/>
          </p:nvSpPr>
          <p:spPr>
            <a:xfrm>
              <a:off x="1346199" y="5444752"/>
              <a:ext cx="13756912" cy="1187060"/>
            </a:xfrm>
            <a:prstGeom prst="rect">
              <a:avLst/>
            </a:prstGeom>
            <a:solidFill>
              <a:schemeClr val="bg1"/>
            </a:solidFill>
            <a:ln w="38100">
              <a:solidFill>
                <a:srgbClr val="31859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矩形: 圓角 25">
              <a:extLst>
                <a:ext uri="{FF2B5EF4-FFF2-40B4-BE49-F238E27FC236}">
                  <a16:creationId xmlns:a16="http://schemas.microsoft.com/office/drawing/2014/main" id="{D0E00733-62B9-D22D-32E3-25B24D38A6EC}"/>
                </a:ext>
              </a:extLst>
            </p:cNvPr>
            <p:cNvSpPr/>
            <p:nvPr/>
          </p:nvSpPr>
          <p:spPr>
            <a:xfrm>
              <a:off x="1488475" y="4983500"/>
              <a:ext cx="1739590" cy="636722"/>
            </a:xfrm>
            <a:prstGeom prst="roundRect">
              <a:avLst/>
            </a:prstGeom>
            <a:solidFill>
              <a:schemeClr val="accent5">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TW" altLang="en-US" sz="2800" b="1" dirty="0">
                  <a:latin typeface="微軟正黑體" panose="020B0604030504040204" pitchFamily="34" charset="-120"/>
                  <a:ea typeface="微軟正黑體" panose="020B0604030504040204" pitchFamily="34" charset="-120"/>
                </a:rPr>
                <a:t>案例 </a:t>
              </a:r>
              <a:r>
                <a:rPr lang="en-US" altLang="zh-TW" sz="2800" b="1" dirty="0">
                  <a:latin typeface="微軟正黑體" panose="020B0604030504040204" pitchFamily="34" charset="-120"/>
                  <a:ea typeface="微軟正黑體" panose="020B0604030504040204" pitchFamily="34" charset="-120"/>
                </a:rPr>
                <a:t>6</a:t>
              </a:r>
              <a:endParaRPr lang="zh-TW" altLang="en-US" sz="2800" b="1" dirty="0">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AA9BE373-19C8-DF85-8B2A-716A7C86DE25}"/>
                </a:ext>
              </a:extLst>
            </p:cNvPr>
            <p:cNvSpPr txBox="1"/>
            <p:nvPr/>
          </p:nvSpPr>
          <p:spPr>
            <a:xfrm>
              <a:off x="1417010" y="5703886"/>
              <a:ext cx="13496387" cy="830997"/>
            </a:xfrm>
            <a:prstGeom prst="rect">
              <a:avLst/>
            </a:prstGeom>
            <a:noFill/>
            <a:ln w="12700">
              <a:noFill/>
            </a:ln>
          </p:spPr>
          <p:txBody>
            <a:bodyPr wrap="square" rtlCol="0">
              <a:spAutoFit/>
            </a:bodyPr>
            <a:lstStyle/>
            <a:p>
              <a:pPr algn="just"/>
              <a:r>
                <a:rPr lang="zh-TW" altLang="en-US" sz="2400" b="1" dirty="0">
                  <a:latin typeface="微軟正黑體" panose="020B0604030504040204" pitchFamily="34" charset="-120"/>
                  <a:ea typeface="微軟正黑體" panose="020B0604030504040204" pitchFamily="34" charset="-120"/>
                </a:rPr>
                <a:t>倘買方有減少價金費用之要求、未配合賣方辦理產權移轉、貸款抵押設定、點交或違反本約任何條款之情事者，</a:t>
              </a:r>
              <a:r>
                <a:rPr lang="zh-TW" altLang="en-US" sz="2400" b="1" dirty="0">
                  <a:solidFill>
                    <a:srgbClr val="FF0000"/>
                  </a:solidFill>
                  <a:latin typeface="微軟正黑體" panose="020B0604030504040204" pitchFamily="34" charset="-120"/>
                  <a:ea typeface="微軟正黑體" panose="020B0604030504040204" pitchFamily="34" charset="-120"/>
                </a:rPr>
                <a:t>除合約另有約定解約條件外</a:t>
              </a:r>
              <a:r>
                <a:rPr lang="zh-TW" altLang="en-US" sz="2400" b="1" dirty="0">
                  <a:latin typeface="微軟正黑體" panose="020B0604030504040204" pitchFamily="34" charset="-120"/>
                  <a:ea typeface="微軟正黑體" panose="020B0604030504040204" pitchFamily="34" charset="-120"/>
                </a:rPr>
                <a:t>，經賣方催告仍未履行者，賣方得解除契約。</a:t>
              </a:r>
            </a:p>
          </p:txBody>
        </p:sp>
      </p:grpSp>
      <p:grpSp>
        <p:nvGrpSpPr>
          <p:cNvPr id="43" name="群組 42">
            <a:extLst>
              <a:ext uri="{FF2B5EF4-FFF2-40B4-BE49-F238E27FC236}">
                <a16:creationId xmlns:a16="http://schemas.microsoft.com/office/drawing/2014/main" id="{B58E9AD1-0885-918A-B91F-0A3150AC0CAA}"/>
              </a:ext>
            </a:extLst>
          </p:cNvPr>
          <p:cNvGrpSpPr/>
          <p:nvPr/>
        </p:nvGrpSpPr>
        <p:grpSpPr>
          <a:xfrm>
            <a:off x="1245945" y="6868237"/>
            <a:ext cx="4519855" cy="589126"/>
            <a:chOff x="6292101" y="2182678"/>
            <a:chExt cx="4498697" cy="589126"/>
          </a:xfrm>
        </p:grpSpPr>
        <p:sp>
          <p:nvSpPr>
            <p:cNvPr id="44" name="矩形: 圓角 43">
              <a:extLst>
                <a:ext uri="{FF2B5EF4-FFF2-40B4-BE49-F238E27FC236}">
                  <a16:creationId xmlns:a16="http://schemas.microsoft.com/office/drawing/2014/main" id="{2D630C29-F50F-232D-1F39-8E1A5E9751C4}"/>
                </a:ext>
              </a:extLst>
            </p:cNvPr>
            <p:cNvSpPr/>
            <p:nvPr/>
          </p:nvSpPr>
          <p:spPr>
            <a:xfrm>
              <a:off x="6292101" y="2182678"/>
              <a:ext cx="4347010" cy="589126"/>
            </a:xfrm>
            <a:prstGeom prst="roundRect">
              <a:avLst/>
            </a:prstGeom>
            <a:solidFill>
              <a:srgbClr val="BFDADF"/>
            </a:solidFill>
            <a:ln>
              <a:solidFill>
                <a:schemeClr val="tx1"/>
              </a:solidFill>
              <a:prstDash val="dash"/>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zh-TW" altLang="en-US" dirty="0">
                <a:solidFill>
                  <a:schemeClr val="tx1"/>
                </a:solidFill>
                <a:latin typeface="微軟正黑體" panose="020B0604030504040204" pitchFamily="34" charset="-120"/>
                <a:ea typeface="微軟正黑體" panose="020B0604030504040204" pitchFamily="34" charset="-120"/>
              </a:endParaRPr>
            </a:p>
          </p:txBody>
        </p:sp>
        <p:sp>
          <p:nvSpPr>
            <p:cNvPr id="45" name="文字方塊 44">
              <a:extLst>
                <a:ext uri="{FF2B5EF4-FFF2-40B4-BE49-F238E27FC236}">
                  <a16:creationId xmlns:a16="http://schemas.microsoft.com/office/drawing/2014/main" id="{55FEFA7B-A202-D9AD-0BBC-ECB16F667CE7}"/>
                </a:ext>
              </a:extLst>
            </p:cNvPr>
            <p:cNvSpPr txBox="1"/>
            <p:nvPr/>
          </p:nvSpPr>
          <p:spPr>
            <a:xfrm>
              <a:off x="6802377" y="2250757"/>
              <a:ext cx="3988421" cy="492443"/>
            </a:xfrm>
            <a:prstGeom prst="rect">
              <a:avLst/>
            </a:prstGeom>
            <a:noFill/>
          </p:spPr>
          <p:txBody>
            <a:bodyPr wrap="square">
              <a:spAutoFit/>
            </a:bodyPr>
            <a:lstStyle/>
            <a:p>
              <a:r>
                <a:rPr lang="zh-TW" altLang="en-US" sz="2600" b="1" dirty="0">
                  <a:solidFill>
                    <a:srgbClr val="FF0000"/>
                  </a:solidFill>
                  <a:latin typeface="微軟正黑體" panose="020B0604030504040204" pitchFamily="34" charset="-120"/>
                  <a:ea typeface="微軟正黑體" panose="020B0604030504040204" pitchFamily="34" charset="-120"/>
                </a:rPr>
                <a:t>不當擴張賣方得解約事由</a:t>
              </a:r>
            </a:p>
          </p:txBody>
        </p:sp>
        <p:pic>
          <p:nvPicPr>
            <p:cNvPr id="46" name="圖片 45">
              <a:extLst>
                <a:ext uri="{FF2B5EF4-FFF2-40B4-BE49-F238E27FC236}">
                  <a16:creationId xmlns:a16="http://schemas.microsoft.com/office/drawing/2014/main" id="{422AEF3F-BFD6-04B7-FE77-B9B4BE7B112D}"/>
                </a:ext>
              </a:extLst>
            </p:cNvPr>
            <p:cNvPicPr>
              <a:picLocks noChangeAspect="1"/>
            </p:cNvPicPr>
            <p:nvPr/>
          </p:nvPicPr>
          <p:blipFill>
            <a:blip r:embed="rId2"/>
            <a:stretch>
              <a:fillRect/>
            </a:stretch>
          </p:blipFill>
          <p:spPr>
            <a:xfrm>
              <a:off x="6331907" y="2205147"/>
              <a:ext cx="566657" cy="566657"/>
            </a:xfrm>
            <a:prstGeom prst="rect">
              <a:avLst/>
            </a:prstGeom>
          </p:spPr>
        </p:pic>
      </p:grpSp>
    </p:spTree>
    <p:extLst>
      <p:ext uri="{BB962C8B-B14F-4D97-AF65-F5344CB8AC3E}">
        <p14:creationId xmlns:p14="http://schemas.microsoft.com/office/powerpoint/2010/main" val="3545096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群組 19">
            <a:extLst>
              <a:ext uri="{FF2B5EF4-FFF2-40B4-BE49-F238E27FC236}">
                <a16:creationId xmlns:a16="http://schemas.microsoft.com/office/drawing/2014/main" id="{F026D8A3-A210-5CB3-E937-F64F1391B3E9}"/>
              </a:ext>
            </a:extLst>
          </p:cNvPr>
          <p:cNvGrpSpPr/>
          <p:nvPr/>
        </p:nvGrpSpPr>
        <p:grpSpPr>
          <a:xfrm>
            <a:off x="2184400" y="2655030"/>
            <a:ext cx="12641948" cy="5791200"/>
            <a:chOff x="2163010" y="2514600"/>
            <a:chExt cx="12641948" cy="5791200"/>
          </a:xfrm>
        </p:grpSpPr>
        <p:pic>
          <p:nvPicPr>
            <p:cNvPr id="12" name="圖片 11">
              <a:extLst>
                <a:ext uri="{FF2B5EF4-FFF2-40B4-BE49-F238E27FC236}">
                  <a16:creationId xmlns:a16="http://schemas.microsoft.com/office/drawing/2014/main" id="{1DC6EA9B-79D2-314D-36DD-2ADF9D31C5E5}"/>
                </a:ext>
              </a:extLst>
            </p:cNvPr>
            <p:cNvPicPr>
              <a:picLocks noChangeAspect="1"/>
            </p:cNvPicPr>
            <p:nvPr/>
          </p:nvPicPr>
          <p:blipFill>
            <a:blip r:embed="rId2"/>
            <a:srcRect t="15854"/>
            <a:stretch/>
          </p:blipFill>
          <p:spPr>
            <a:xfrm>
              <a:off x="2163010" y="2514600"/>
              <a:ext cx="12641948" cy="5791200"/>
            </a:xfrm>
            <a:prstGeom prst="snip2DiagRect">
              <a:avLst>
                <a:gd name="adj1" fmla="val 31781"/>
                <a:gd name="adj2" fmla="val 0"/>
              </a:avLst>
            </a:prstGeom>
          </p:spPr>
        </p:pic>
        <p:grpSp>
          <p:nvGrpSpPr>
            <p:cNvPr id="7" name="群組 6">
              <a:extLst>
                <a:ext uri="{FF2B5EF4-FFF2-40B4-BE49-F238E27FC236}">
                  <a16:creationId xmlns:a16="http://schemas.microsoft.com/office/drawing/2014/main" id="{3D29F410-B29A-E097-62D3-807715AD433B}"/>
                </a:ext>
              </a:extLst>
            </p:cNvPr>
            <p:cNvGrpSpPr/>
            <p:nvPr/>
          </p:nvGrpSpPr>
          <p:grpSpPr>
            <a:xfrm>
              <a:off x="12471400" y="3511485"/>
              <a:ext cx="1417348" cy="1474853"/>
              <a:chOff x="12298086" y="3718212"/>
              <a:chExt cx="1417348" cy="1474853"/>
            </a:xfrm>
          </p:grpSpPr>
          <p:pic>
            <p:nvPicPr>
              <p:cNvPr id="3" name="圖片 2">
                <a:extLst>
                  <a:ext uri="{FF2B5EF4-FFF2-40B4-BE49-F238E27FC236}">
                    <a16:creationId xmlns:a16="http://schemas.microsoft.com/office/drawing/2014/main" id="{E90F151D-C74A-0F4B-9520-5E5058ADBB6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114" b="86705" l="15071" r="50958">
                            <a14:foregroundMark x1="26228" y1="11818" x2="26228" y2="11818"/>
                            <a14:foregroundMark x1="33972" y1="10227" x2="33972" y2="10227"/>
                            <a14:foregroundMark x1="40216" y1="11818" x2="40216" y2="11818"/>
                            <a14:foregroundMark x1="24896" y1="13523" x2="24896" y2="13523"/>
                            <a14:foregroundMark x1="20483" y1="76705" x2="20483" y2="76705"/>
                            <a14:foregroundMark x1="23231" y1="77500" x2="23231" y2="77500"/>
                            <a14:foregroundMark x1="23897" y1="77500" x2="23897" y2="77500"/>
                            <a14:foregroundMark x1="25229" y1="78068" x2="25229" y2="78068"/>
                            <a14:foregroundMark x1="26894" y1="78750" x2="26894" y2="78750"/>
                            <a14:foregroundMark x1="29142" y1="79091" x2="29142" y2="79091"/>
                            <a14:foregroundMark x1="29226" y1="78295" x2="29226" y2="78295"/>
                            <a14:foregroundMark x1="31724" y1="78409" x2="31724" y2="78409"/>
                            <a14:foregroundMark x1="33888" y1="78636" x2="33888" y2="78636"/>
                            <a14:foregroundMark x1="38135" y1="78182" x2="38135" y2="78182"/>
                            <a14:foregroundMark x1="41299" y1="78523" x2="41299" y2="78523"/>
                            <a14:foregroundMark x1="42548" y1="78409" x2="42548" y2="78409"/>
                            <a14:foregroundMark x1="40216" y1="78409" x2="40216" y2="78409"/>
                            <a14:foregroundMark x1="45795" y1="77500" x2="45795" y2="77500"/>
                            <a14:foregroundMark x1="46878" y1="77273" x2="46878" y2="77273"/>
                            <a14:foregroundMark x1="47211" y1="77386" x2="47211" y2="77386"/>
                            <a14:foregroundMark x1="48793" y1="80341" x2="48793" y2="80341"/>
                            <a14:foregroundMark x1="43797" y1="51136" x2="43797" y2="51136"/>
                            <a14:foregroundMark x1="18818" y1="79091" x2="18901" y2="79432"/>
                            <a14:foregroundMark x1="18818" y1="80909" x2="18818" y2="80909"/>
                            <a14:foregroundMark x1="25895" y1="80455" x2="26062" y2="80568"/>
                            <a14:foregroundMark x1="24147" y1="81364" x2="24147" y2="81364"/>
                            <a14:foregroundMark x1="21982" y1="80795" x2="21982" y2="80795"/>
                            <a14:foregroundMark x1="35887" y1="81250" x2="35887" y2="81250"/>
                            <a14:foregroundMark x1="33639" y1="82273" x2="33639" y2="82273"/>
                            <a14:foregroundMark x1="34888" y1="81591" x2="34888" y2="81591"/>
                            <a14:foregroundMark x1="42048" y1="82614" x2="42048" y2="82614"/>
                            <a14:foregroundMark x1="41632" y1="82159" x2="41632" y2="82159"/>
                            <a14:foregroundMark x1="36636" y1="85909" x2="36636" y2="85909"/>
                            <a14:foregroundMark x1="33972" y1="86023" x2="33972" y2="86023"/>
                            <a14:foregroundMark x1="33222" y1="86705" x2="33222" y2="86705"/>
                            <a14:foregroundMark x1="45629" y1="84318" x2="45629" y2="84318"/>
                            <a14:foregroundMark x1="46878" y1="84318" x2="46878" y2="84318"/>
                            <a14:foregroundMark x1="49126" y1="84205" x2="49126" y2="84205"/>
                            <a14:foregroundMark x1="50042" y1="83977" x2="50042" y2="83977"/>
                            <a14:foregroundMark x1="15903" y1="82614" x2="15903" y2="82614"/>
                            <a14:foregroundMark x1="15071" y1="82841" x2="15071" y2="82841"/>
                            <a14:foregroundMark x1="50208" y1="83523" x2="50208" y2="83523"/>
                            <a14:foregroundMark x1="50958" y1="83864" x2="50958" y2="83864"/>
                            <a14:foregroundMark x1="43797" y1="60114" x2="43797" y2="60114"/>
                            <a14:foregroundMark x1="43630" y1="54432" x2="43630" y2="54432"/>
                            <a14:foregroundMark x1="42714" y1="53750" x2="42714" y2="53750"/>
                            <a14:foregroundMark x1="43131" y1="54318" x2="43131" y2="54318"/>
                            <a14:foregroundMark x1="42881" y1="55114" x2="42881" y2="55114"/>
                            <a14:foregroundMark x1="43131" y1="54659" x2="43131" y2="54659"/>
                            <a14:foregroundMark x1="42714" y1="61023" x2="42714" y2="61023"/>
                            <a14:foregroundMark x1="41299" y1="11591" x2="41299" y2="11591"/>
                            <a14:foregroundMark x1="40383" y1="14545" x2="40383" y2="14545"/>
                            <a14:foregroundMark x1="41299" y1="14318" x2="41299" y2="14318"/>
                            <a14:foregroundMark x1="42215" y1="14545" x2="42215" y2="14545"/>
                            <a14:foregroundMark x1="42465" y1="14659" x2="42465" y2="14659"/>
                            <a14:foregroundMark x1="42714" y1="15341" x2="42714" y2="15341"/>
                            <a14:foregroundMark x1="43131" y1="15227" x2="43131" y2="15227"/>
                            <a14:foregroundMark x1="43131" y1="14773" x2="43131" y2="14773"/>
                            <a14:foregroundMark x1="43297" y1="14091" x2="43297" y2="14091"/>
                            <a14:foregroundMark x1="42631" y1="15682" x2="42631" y2="15682"/>
                            <a14:backgroundMark x1="43963" y1="51250" x2="43963" y2="51250"/>
                            <a14:backgroundMark x1="43797" y1="51136" x2="43797" y2="51136"/>
                            <a14:backgroundMark x1="43797" y1="54545" x2="43797" y2="54545"/>
                            <a14:backgroundMark x1="43297" y1="54545" x2="43297" y2="54545"/>
                            <a14:backgroundMark x1="43547" y1="54545" x2="43547" y2="54545"/>
                            <a14:backgroundMark x1="43880" y1="57727" x2="43880" y2="57727"/>
                            <a14:backgroundMark x1="43714" y1="60455" x2="43714" y2="60455"/>
                            <a14:backgroundMark x1="43963" y1="60227" x2="43963" y2="60227"/>
                            <a14:backgroundMark x1="43714" y1="60568" x2="43714" y2="60568"/>
                            <a14:backgroundMark x1="43547" y1="60341" x2="43547" y2="60341"/>
                            <a14:backgroundMark x1="43630" y1="60455" x2="43630" y2="60455"/>
                            <a14:backgroundMark x1="43797" y1="60341" x2="43797" y2="60341"/>
                            <a14:backgroundMark x1="43797" y1="60114" x2="43797" y2="60114"/>
                            <a14:backgroundMark x1="43797" y1="54432" x2="43797" y2="54432"/>
                            <a14:backgroundMark x1="43714" y1="54432" x2="43714" y2="54432"/>
                            <a14:backgroundMark x1="43797" y1="63182" x2="43797" y2="63182"/>
                          </a14:backgroundRemoval>
                        </a14:imgEffect>
                      </a14:imgLayer>
                    </a14:imgProps>
                  </a:ext>
                  <a:ext uri="{28A0092B-C50C-407E-A947-70E740481C1C}">
                    <a14:useLocalDpi xmlns:a14="http://schemas.microsoft.com/office/drawing/2010/main" val="0"/>
                  </a:ext>
                </a:extLst>
              </a:blip>
              <a:srcRect l="12474" t="5969" r="47936" b="11085"/>
              <a:stretch>
                <a:fillRect/>
              </a:stretch>
            </p:blipFill>
            <p:spPr>
              <a:xfrm>
                <a:off x="12298086" y="3718212"/>
                <a:ext cx="960723" cy="1474853"/>
              </a:xfrm>
              <a:prstGeom prst="rect">
                <a:avLst/>
              </a:prstGeom>
            </p:spPr>
          </p:pic>
          <p:pic>
            <p:nvPicPr>
              <p:cNvPr id="4" name="圖片 3">
                <a:extLst>
                  <a:ext uri="{FF2B5EF4-FFF2-40B4-BE49-F238E27FC236}">
                    <a16:creationId xmlns:a16="http://schemas.microsoft.com/office/drawing/2014/main" id="{9FCF298D-9A52-67BE-C1B8-94DE86854AF8}"/>
                  </a:ext>
                </a:extLst>
              </p:cNvPr>
              <p:cNvPicPr>
                <a:picLocks noChangeAspect="1"/>
              </p:cNvPicPr>
              <p:nvPr/>
            </p:nvPicPr>
            <p:blipFill>
              <a:blip r:embed="rId5" cstate="print">
                <a:extLst>
                  <a:ext uri="{BEBA8EAE-BF5A-486C-A8C5-ECC9F3942E4B}">
                    <a14:imgProps xmlns:a14="http://schemas.microsoft.com/office/drawing/2010/main">
                      <a14:imgLayer r:embed="rId4">
                        <a14:imgEffect>
                          <a14:backgroundRemoval t="10000" b="90000" l="10000" r="90000">
                            <a14:foregroundMark x1="84263" y1="22841" x2="84263" y2="22841"/>
                            <a14:foregroundMark x1="84846" y1="30909" x2="84846" y2="30909"/>
                            <a14:foregroundMark x1="89925" y1="25455" x2="89925" y2="25455"/>
                            <a14:foregroundMark x1="88343" y1="23295" x2="88343" y2="23295"/>
                            <a14:foregroundMark x1="86345" y1="22273" x2="86345" y2="22273"/>
                            <a14:foregroundMark x1="85096" y1="21705" x2="85096" y2="21705"/>
                            <a14:foregroundMark x1="83930" y1="21023" x2="83930" y2="21023"/>
                            <a14:foregroundMark x1="89176" y1="23864" x2="89176" y2="23864"/>
                            <a14:foregroundMark x1="89092" y1="27955" x2="89092" y2="27955"/>
                            <a14:foregroundMark x1="89925" y1="29205" x2="89925" y2="29205"/>
                            <a14:foregroundMark x1="88343" y1="23295" x2="88343" y2="23295"/>
                          </a14:backgroundRemoval>
                        </a14:imgEffect>
                      </a14:imgLayer>
                    </a14:imgProps>
                  </a:ext>
                  <a:ext uri="{28A0092B-C50C-407E-A947-70E740481C1C}">
                    <a14:useLocalDpi xmlns:a14="http://schemas.microsoft.com/office/drawing/2010/main" val="0"/>
                  </a:ext>
                </a:extLst>
              </a:blip>
              <a:srcRect l="53541" t="14186" r="8119" b="15825"/>
              <a:stretch>
                <a:fillRect/>
              </a:stretch>
            </p:blipFill>
            <p:spPr>
              <a:xfrm>
                <a:off x="12917856" y="4107977"/>
                <a:ext cx="797578" cy="1066800"/>
              </a:xfrm>
              <a:prstGeom prst="rect">
                <a:avLst/>
              </a:prstGeom>
            </p:spPr>
          </p:pic>
        </p:grpSp>
        <p:sp>
          <p:nvSpPr>
            <p:cNvPr id="5" name="文字方塊 4">
              <a:extLst>
                <a:ext uri="{FF2B5EF4-FFF2-40B4-BE49-F238E27FC236}">
                  <a16:creationId xmlns:a16="http://schemas.microsoft.com/office/drawing/2014/main" id="{187B2759-EA61-F9CF-2E6B-5C541CC2E90E}"/>
                </a:ext>
              </a:extLst>
            </p:cNvPr>
            <p:cNvSpPr txBox="1"/>
            <p:nvPr/>
          </p:nvSpPr>
          <p:spPr>
            <a:xfrm>
              <a:off x="11825970" y="4968050"/>
              <a:ext cx="2626630" cy="1015663"/>
            </a:xfrm>
            <a:prstGeom prst="rect">
              <a:avLst/>
            </a:prstGeom>
            <a:noFill/>
          </p:spPr>
          <p:txBody>
            <a:bodyPr wrap="square" rtlCol="0">
              <a:spAutoFit/>
            </a:bodyPr>
            <a:lstStyle/>
            <a:p>
              <a:pPr algn="just"/>
              <a:r>
                <a:rPr lang="zh-TW" altLang="en-US" sz="2000" b="1" dirty="0">
                  <a:solidFill>
                    <a:srgbClr val="003586"/>
                  </a:solidFill>
                  <a:latin typeface="微軟正黑體" panose="020B0604030504040204" pitchFamily="34" charset="-120"/>
                  <a:ea typeface="微軟正黑體" panose="020B0604030504040204" pitchFamily="34" charset="-120"/>
                </a:rPr>
                <a:t>有無取得建築能效標示？能效標示等級？核發日期？效期？</a:t>
              </a:r>
            </a:p>
          </p:txBody>
        </p:sp>
        <p:pic>
          <p:nvPicPr>
            <p:cNvPr id="8" name="圖片 7">
              <a:extLst>
                <a:ext uri="{FF2B5EF4-FFF2-40B4-BE49-F238E27FC236}">
                  <a16:creationId xmlns:a16="http://schemas.microsoft.com/office/drawing/2014/main" id="{E96CA976-9423-7054-76E7-A037CA5CAB7A}"/>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639" b="93039" l="7093" r="89958">
                          <a14:foregroundMark x1="8708" y1="47925" x2="8708" y2="47925"/>
                          <a14:foregroundMark x1="7374" y1="68407" x2="7374" y2="68407"/>
                          <a14:foregroundMark x1="7303" y1="51807" x2="7093" y2="51807"/>
                          <a14:foregroundMark x1="46138" y1="93039" x2="46138" y2="93039"/>
                          <a14:foregroundMark x1="89466" y1="41365" x2="89466" y2="41365"/>
                          <a14:foregroundMark x1="88834" y1="42169" x2="88834" y2="42169"/>
                          <a14:foregroundMark x1="88343" y1="42169" x2="88343" y2="42169"/>
                        </a14:backgroundRemoval>
                      </a14:imgEffect>
                    </a14:imgLayer>
                  </a14:imgProps>
                </a:ext>
                <a:ext uri="{28A0092B-C50C-407E-A947-70E740481C1C}">
                  <a14:useLocalDpi xmlns:a14="http://schemas.microsoft.com/office/drawing/2010/main" val="0"/>
                </a:ext>
              </a:extLst>
            </a:blip>
            <a:stretch>
              <a:fillRect/>
            </a:stretch>
          </p:blipFill>
          <p:spPr>
            <a:xfrm>
              <a:off x="2416971" y="4968050"/>
              <a:ext cx="2865148" cy="1502995"/>
            </a:xfrm>
            <a:prstGeom prst="rect">
              <a:avLst/>
            </a:prstGeom>
          </p:spPr>
        </p:pic>
        <p:sp>
          <p:nvSpPr>
            <p:cNvPr id="14" name="文字方塊 13">
              <a:extLst>
                <a:ext uri="{FF2B5EF4-FFF2-40B4-BE49-F238E27FC236}">
                  <a16:creationId xmlns:a16="http://schemas.microsoft.com/office/drawing/2014/main" id="{F8F61B2B-CBBC-B9A0-BD34-E3BB3C1B9351}"/>
                </a:ext>
              </a:extLst>
            </p:cNvPr>
            <p:cNvSpPr txBox="1"/>
            <p:nvPr/>
          </p:nvSpPr>
          <p:spPr>
            <a:xfrm>
              <a:off x="2682119" y="6591364"/>
              <a:ext cx="2579326" cy="707886"/>
            </a:xfrm>
            <a:prstGeom prst="rect">
              <a:avLst/>
            </a:prstGeom>
            <a:noFill/>
          </p:spPr>
          <p:txBody>
            <a:bodyPr wrap="square" rtlCol="0">
              <a:spAutoFit/>
            </a:bodyPr>
            <a:lstStyle/>
            <a:p>
              <a:pPr algn="just"/>
              <a:r>
                <a:rPr lang="zh-TW" altLang="en-US" sz="2000" b="1" dirty="0">
                  <a:solidFill>
                    <a:srgbClr val="003586"/>
                  </a:solidFill>
                  <a:latin typeface="微軟正黑體" panose="020B0604030504040204" pitchFamily="34" charset="-120"/>
                  <a:ea typeface="微軟正黑體" panose="020B0604030504040204" pitchFamily="34" charset="-120"/>
                </a:rPr>
                <a:t>有無設置太陽光電發電設備？位於何處？</a:t>
              </a:r>
              <a:endParaRPr lang="zh-TW" altLang="en-US" sz="2800" b="1" dirty="0">
                <a:solidFill>
                  <a:srgbClr val="003586"/>
                </a:solidFill>
                <a:latin typeface="微軟正黑體" panose="020B0604030504040204" pitchFamily="34" charset="-120"/>
                <a:ea typeface="微軟正黑體" panose="020B0604030504040204" pitchFamily="34" charset="-120"/>
              </a:endParaRPr>
            </a:p>
          </p:txBody>
        </p:sp>
      </p:grpSp>
      <p:sp>
        <p:nvSpPr>
          <p:cNvPr id="22" name="文字方塊 21">
            <a:extLst>
              <a:ext uri="{FF2B5EF4-FFF2-40B4-BE49-F238E27FC236}">
                <a16:creationId xmlns:a16="http://schemas.microsoft.com/office/drawing/2014/main" id="{C07C4DCD-3355-C3A4-4A23-C59B41204563}"/>
              </a:ext>
            </a:extLst>
          </p:cNvPr>
          <p:cNvSpPr txBox="1"/>
          <p:nvPr/>
        </p:nvSpPr>
        <p:spPr>
          <a:xfrm>
            <a:off x="817526" y="714660"/>
            <a:ext cx="8484625" cy="913007"/>
          </a:xfrm>
          <a:prstGeom prst="rect">
            <a:avLst/>
          </a:prstGeom>
          <a:noFill/>
        </p:spPr>
        <p:txBody>
          <a:bodyPr wrap="square" rtlCol="0">
            <a:spAutoFit/>
          </a:bodyPr>
          <a:lstStyle/>
          <a:p>
            <a:r>
              <a:rPr lang="zh-TW" altLang="en-US" sz="5333" b="1" dirty="0">
                <a:solidFill>
                  <a:srgbClr val="657E93"/>
                </a:solidFill>
                <a:latin typeface="微軟正黑體" panose="020B0604030504040204" pitchFamily="34" charset="-120"/>
                <a:ea typeface="微軟正黑體" panose="020B0604030504040204" pitchFamily="34" charset="-120"/>
              </a:rPr>
              <a:t>新版不動產說明書助力推動</a:t>
            </a:r>
          </a:p>
        </p:txBody>
      </p:sp>
      <p:sp>
        <p:nvSpPr>
          <p:cNvPr id="23" name="文字方塊 22">
            <a:extLst>
              <a:ext uri="{FF2B5EF4-FFF2-40B4-BE49-F238E27FC236}">
                <a16:creationId xmlns:a16="http://schemas.microsoft.com/office/drawing/2014/main" id="{05923C59-77BD-14B7-FCB8-BDB1FDC36BD5}"/>
              </a:ext>
            </a:extLst>
          </p:cNvPr>
          <p:cNvSpPr txBox="1"/>
          <p:nvPr/>
        </p:nvSpPr>
        <p:spPr>
          <a:xfrm>
            <a:off x="9118600" y="714659"/>
            <a:ext cx="3576674" cy="913007"/>
          </a:xfrm>
          <a:prstGeom prst="rect">
            <a:avLst/>
          </a:prstGeom>
          <a:noFill/>
        </p:spPr>
        <p:txBody>
          <a:bodyPr wrap="square" rtlCol="0">
            <a:spAutoFit/>
          </a:bodyPr>
          <a:lstStyle/>
          <a:p>
            <a:r>
              <a:rPr lang="zh-TW" altLang="en-US" sz="5333" b="1" dirty="0">
                <a:ln w="12700">
                  <a:solidFill>
                    <a:schemeClr val="accent3">
                      <a:lumMod val="50000"/>
                    </a:schemeClr>
                  </a:solidFill>
                  <a:prstDash val="solid"/>
                </a:ln>
                <a:pattFill prst="narHorz">
                  <a:fgClr>
                    <a:srgbClr val="00B050"/>
                  </a:fgClr>
                  <a:bgClr>
                    <a:srgbClr val="92D050"/>
                  </a:bgClr>
                </a:pattFill>
                <a:effectLst>
                  <a:innerShdw blurRad="177800">
                    <a:schemeClr val="accent3">
                      <a:lumMod val="50000"/>
                    </a:schemeClr>
                  </a:innerShdw>
                </a:effectLst>
                <a:latin typeface="微軟正黑體" panose="020B0604030504040204" pitchFamily="34" charset="-120"/>
                <a:ea typeface="微軟正黑體" panose="020B0604030504040204" pitchFamily="34" charset="-120"/>
              </a:rPr>
              <a:t>近零碳建築</a:t>
            </a:r>
          </a:p>
        </p:txBody>
      </p:sp>
      <p:sp>
        <p:nvSpPr>
          <p:cNvPr id="24" name="文字方塊 23">
            <a:extLst>
              <a:ext uri="{FF2B5EF4-FFF2-40B4-BE49-F238E27FC236}">
                <a16:creationId xmlns:a16="http://schemas.microsoft.com/office/drawing/2014/main" id="{109527D5-5B7E-972B-1B29-28F5E78F5777}"/>
              </a:ext>
            </a:extLst>
          </p:cNvPr>
          <p:cNvSpPr txBox="1"/>
          <p:nvPr/>
        </p:nvSpPr>
        <p:spPr>
          <a:xfrm>
            <a:off x="840563" y="1522838"/>
            <a:ext cx="9573437" cy="1072473"/>
          </a:xfrm>
          <a:prstGeom prst="rect">
            <a:avLst/>
          </a:prstGeom>
          <a:noFill/>
        </p:spPr>
        <p:txBody>
          <a:bodyPr wrap="square" rtlCol="0">
            <a:spAutoFit/>
          </a:bodyPr>
          <a:lstStyle/>
          <a:p>
            <a:pPr>
              <a:lnSpc>
                <a:spcPts val="4000"/>
              </a:lnSpc>
            </a:pPr>
            <a:r>
              <a:rPr lang="en-US" altLang="zh-TW" sz="2800" b="1" dirty="0">
                <a:solidFill>
                  <a:srgbClr val="0070C0"/>
                </a:solidFill>
                <a:latin typeface="微軟正黑體" panose="020B0604030504040204" pitchFamily="34" charset="-120"/>
                <a:ea typeface="微軟正黑體" panose="020B0604030504040204" pitchFamily="34" charset="-120"/>
              </a:rPr>
              <a:t>115</a:t>
            </a:r>
            <a:r>
              <a:rPr lang="zh-TW" altLang="en-US" sz="2800" b="1" dirty="0">
                <a:solidFill>
                  <a:srgbClr val="0070C0"/>
                </a:solidFill>
                <a:latin typeface="微軟正黑體" panose="020B0604030504040204" pitchFamily="34" charset="-120"/>
                <a:ea typeface="微軟正黑體" panose="020B0604030504040204" pitchFamily="34" charset="-120"/>
              </a:rPr>
              <a:t>年</a:t>
            </a:r>
            <a:r>
              <a:rPr lang="en-US" altLang="zh-TW" sz="2800" b="1" dirty="0">
                <a:solidFill>
                  <a:srgbClr val="0070C0"/>
                </a:solidFill>
                <a:latin typeface="微軟正黑體" panose="020B0604030504040204" pitchFamily="34" charset="-120"/>
                <a:ea typeface="微軟正黑體" panose="020B0604030504040204" pitchFamily="34" charset="-120"/>
              </a:rPr>
              <a:t>4</a:t>
            </a:r>
            <a:r>
              <a:rPr lang="zh-TW" altLang="en-US" sz="2800" b="1" dirty="0">
                <a:solidFill>
                  <a:srgbClr val="0070C0"/>
                </a:solidFill>
                <a:latin typeface="微軟正黑體" panose="020B0604030504040204" pitchFamily="34" charset="-120"/>
                <a:ea typeface="微軟正黑體" panose="020B0604030504040204" pitchFamily="34" charset="-120"/>
              </a:rPr>
              <a:t>月</a:t>
            </a:r>
            <a:r>
              <a:rPr lang="en-US" altLang="zh-TW" sz="2800" b="1" dirty="0">
                <a:solidFill>
                  <a:srgbClr val="0070C0"/>
                </a:solidFill>
                <a:latin typeface="微軟正黑體" panose="020B0604030504040204" pitchFamily="34" charset="-120"/>
                <a:ea typeface="微軟正黑體" panose="020B0604030504040204" pitchFamily="34" charset="-120"/>
              </a:rPr>
              <a:t>1</a:t>
            </a:r>
            <a:r>
              <a:rPr lang="zh-TW" altLang="en-US" sz="2800" b="1" dirty="0">
                <a:solidFill>
                  <a:srgbClr val="0070C0"/>
                </a:solidFill>
                <a:latin typeface="微軟正黑體" panose="020B0604030504040204" pitchFamily="34" charset="-120"/>
                <a:ea typeface="微軟正黑體" panose="020B0604030504040204" pitchFamily="34" charset="-120"/>
              </a:rPr>
              <a:t>日起，經紀人員於製作不動產說明書時，</a:t>
            </a:r>
            <a:endParaRPr lang="en-US" altLang="zh-TW" sz="2800" b="1" dirty="0">
              <a:solidFill>
                <a:srgbClr val="0070C0"/>
              </a:solidFill>
              <a:latin typeface="微軟正黑體" panose="020B0604030504040204" pitchFamily="34" charset="-120"/>
              <a:ea typeface="微軟正黑體" panose="020B0604030504040204" pitchFamily="34" charset="-120"/>
            </a:endParaRPr>
          </a:p>
          <a:p>
            <a:pPr>
              <a:lnSpc>
                <a:spcPts val="4000"/>
              </a:lnSpc>
            </a:pPr>
            <a:r>
              <a:rPr lang="zh-TW" altLang="en-US" sz="2800" b="1" dirty="0">
                <a:solidFill>
                  <a:srgbClr val="0070C0"/>
                </a:solidFill>
                <a:latin typeface="微軟正黑體" panose="020B0604030504040204" pitchFamily="34" charset="-120"/>
                <a:ea typeface="微軟正黑體" panose="020B0604030504040204" pitchFamily="34" charset="-120"/>
              </a:rPr>
              <a:t>須增加揭露以下</a:t>
            </a:r>
            <a:r>
              <a:rPr lang="en-US" altLang="zh-TW" sz="2800" b="1" dirty="0">
                <a:solidFill>
                  <a:srgbClr val="0070C0"/>
                </a:solidFill>
                <a:latin typeface="微軟正黑體" panose="020B0604030504040204" pitchFamily="34" charset="-120"/>
                <a:ea typeface="微軟正黑體" panose="020B0604030504040204" pitchFamily="34" charset="-120"/>
              </a:rPr>
              <a:t>2</a:t>
            </a:r>
            <a:r>
              <a:rPr lang="zh-TW" altLang="en-US" sz="2800" b="1" dirty="0">
                <a:solidFill>
                  <a:srgbClr val="0070C0"/>
                </a:solidFill>
                <a:latin typeface="微軟正黑體" panose="020B0604030504040204" pitchFamily="34" charset="-120"/>
                <a:ea typeface="微軟正黑體" panose="020B0604030504040204" pitchFamily="34" charset="-120"/>
              </a:rPr>
              <a:t>項重要交易資訊：</a:t>
            </a:r>
          </a:p>
        </p:txBody>
      </p:sp>
      <p:pic>
        <p:nvPicPr>
          <p:cNvPr id="28" name="圖片 27">
            <a:extLst>
              <a:ext uri="{FF2B5EF4-FFF2-40B4-BE49-F238E27FC236}">
                <a16:creationId xmlns:a16="http://schemas.microsoft.com/office/drawing/2014/main" id="{B85D2D6F-B158-5DBF-033A-E78BD20F1BE3}"/>
              </a:ext>
            </a:extLst>
          </p:cNvPr>
          <p:cNvPicPr>
            <a:picLocks noChangeAspect="1"/>
          </p:cNvPicPr>
          <p:nvPr/>
        </p:nvPicPr>
        <p:blipFill>
          <a:blip r:embed="rId8"/>
          <a:stretch>
            <a:fillRect/>
          </a:stretch>
        </p:blipFill>
        <p:spPr>
          <a:xfrm>
            <a:off x="12695274" y="894905"/>
            <a:ext cx="533400" cy="533400"/>
          </a:xfrm>
          <a:prstGeom prst="rect">
            <a:avLst/>
          </a:prstGeom>
        </p:spPr>
      </p:pic>
      <p:sp>
        <p:nvSpPr>
          <p:cNvPr id="29" name="投影片編號版面配置區 28">
            <a:extLst>
              <a:ext uri="{FF2B5EF4-FFF2-40B4-BE49-F238E27FC236}">
                <a16:creationId xmlns:a16="http://schemas.microsoft.com/office/drawing/2014/main" id="{99652D8F-1C2D-83E0-B4CE-282F2D8E46BC}"/>
              </a:ext>
            </a:extLst>
          </p:cNvPr>
          <p:cNvSpPr>
            <a:spLocks noGrp="1"/>
          </p:cNvSpPr>
          <p:nvPr>
            <p:ph type="sldNum" sz="quarter" idx="12"/>
          </p:nvPr>
        </p:nvSpPr>
        <p:spPr/>
        <p:txBody>
          <a:bodyPr/>
          <a:lstStyle/>
          <a:p>
            <a:fld id="{D2ECEEA3-D42D-490E-AABA-CA4905357554}" type="slidenum">
              <a:rPr lang="zh-TW" altLang="en-US" smtClean="0"/>
              <a:t>4</a:t>
            </a:fld>
            <a:endParaRPr lang="zh-TW" altLang="en-US"/>
          </a:p>
        </p:txBody>
      </p:sp>
    </p:spTree>
    <p:extLst>
      <p:ext uri="{BB962C8B-B14F-4D97-AF65-F5344CB8AC3E}">
        <p14:creationId xmlns:p14="http://schemas.microsoft.com/office/powerpoint/2010/main" val="19548215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F5B81821-3D2E-A108-5783-3505AC806F91}"/>
              </a:ext>
            </a:extLst>
          </p:cNvPr>
          <p:cNvSpPr>
            <a:spLocks noGrp="1"/>
          </p:cNvSpPr>
          <p:nvPr>
            <p:ph type="sldNum" sz="quarter" idx="12"/>
          </p:nvPr>
        </p:nvSpPr>
        <p:spPr/>
        <p:txBody>
          <a:bodyPr/>
          <a:lstStyle/>
          <a:p>
            <a:fld id="{D2ECEEA3-D42D-490E-AABA-CA4905357554}" type="slidenum">
              <a:rPr lang="zh-TW" altLang="en-US" smtClean="0"/>
              <a:t>40</a:t>
            </a:fld>
            <a:endParaRPr lang="zh-TW" altLang="en-US"/>
          </a:p>
        </p:txBody>
      </p:sp>
      <p:graphicFrame>
        <p:nvGraphicFramePr>
          <p:cNvPr id="14" name="表格 13">
            <a:extLst>
              <a:ext uri="{FF2B5EF4-FFF2-40B4-BE49-F238E27FC236}">
                <a16:creationId xmlns:a16="http://schemas.microsoft.com/office/drawing/2014/main" id="{EB997CA3-2E30-D0E5-C8DC-6F6BB0EA8910}"/>
              </a:ext>
            </a:extLst>
          </p:cNvPr>
          <p:cNvGraphicFramePr>
            <a:graphicFrameLocks noGrp="1"/>
          </p:cNvGraphicFramePr>
          <p:nvPr>
            <p:extLst>
              <p:ext uri="{D42A27DB-BD31-4B8C-83A1-F6EECF244321}">
                <p14:modId xmlns:p14="http://schemas.microsoft.com/office/powerpoint/2010/main" val="2524018789"/>
              </p:ext>
            </p:extLst>
          </p:nvPr>
        </p:nvGraphicFramePr>
        <p:xfrm>
          <a:off x="1041400" y="1971221"/>
          <a:ext cx="14401800" cy="5476617"/>
        </p:xfrm>
        <a:graphic>
          <a:graphicData uri="http://schemas.openxmlformats.org/drawingml/2006/table">
            <a:tbl>
              <a:tblPr firstRow="1" bandRow="1">
                <a:tableStyleId>{5C22544A-7EE6-4342-B048-85BDC9FD1C3A}</a:tableStyleId>
              </a:tblPr>
              <a:tblGrid>
                <a:gridCol w="6966846">
                  <a:extLst>
                    <a:ext uri="{9D8B030D-6E8A-4147-A177-3AD203B41FA5}">
                      <a16:colId xmlns:a16="http://schemas.microsoft.com/office/drawing/2014/main" val="363521261"/>
                    </a:ext>
                  </a:extLst>
                </a:gridCol>
                <a:gridCol w="7434954">
                  <a:extLst>
                    <a:ext uri="{9D8B030D-6E8A-4147-A177-3AD203B41FA5}">
                      <a16:colId xmlns:a16="http://schemas.microsoft.com/office/drawing/2014/main" val="2297583446"/>
                    </a:ext>
                  </a:extLst>
                </a:gridCol>
              </a:tblGrid>
              <a:tr h="472997">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不得記載事項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hMerge="1">
                  <a:txBody>
                    <a:bodyPr/>
                    <a:lstStyle/>
                    <a:p>
                      <a:endParaRPr lang="zh-TW" altLang="en-US" dirty="0"/>
                    </a:p>
                  </a:txBody>
                  <a:tcPr/>
                </a:tc>
                <a:extLst>
                  <a:ext uri="{0D108BD9-81ED-4DB2-BD59-A6C34878D82A}">
                    <a16:rowId xmlns:a16="http://schemas.microsoft.com/office/drawing/2014/main" val="1509568417"/>
                  </a:ext>
                </a:extLst>
              </a:tr>
              <a:tr h="417350">
                <a:tc>
                  <a:txBody>
                    <a:bodyPr/>
                    <a:lstStyle/>
                    <a:p>
                      <a:pPr algn="ctr"/>
                      <a:r>
                        <a:rPr lang="zh-TW" altLang="en-US" sz="2400" b="1" dirty="0">
                          <a:latin typeface="微軟正黑體" panose="020B0604030504040204" pitchFamily="34" charset="-120"/>
                          <a:ea typeface="微軟正黑體" panose="020B0604030504040204" pitchFamily="34" charset="-120"/>
                        </a:rPr>
                        <a:t>現行規定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zh-TW" altLang="en-US" sz="2400" b="1" dirty="0">
                          <a:latin typeface="微軟正黑體" panose="020B0604030504040204" pitchFamily="34" charset="-120"/>
                          <a:ea typeface="微軟正黑體" panose="020B0604030504040204" pitchFamily="34" charset="-120"/>
                        </a:rPr>
                        <a:t>錯誤樣態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3282197"/>
                  </a:ext>
                </a:extLst>
              </a:tr>
              <a:tr h="4501257">
                <a:tc>
                  <a:txBody>
                    <a:bodyPr/>
                    <a:lstStyle/>
                    <a:p>
                      <a:pPr marL="0" lvl="0" indent="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一、不得約定買方須繳回契約書。</a:t>
                      </a:r>
                    </a:p>
                    <a:p>
                      <a:pPr marL="533400" lvl="0" indent="-53340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二、不得約定買賣雙方於交屋後，賣方</a:t>
                      </a:r>
                      <a:r>
                        <a:rPr lang="zh-TW" altLang="en-US" sz="2200" b="1" dirty="0">
                          <a:solidFill>
                            <a:srgbClr val="FF0000"/>
                          </a:solidFill>
                          <a:latin typeface="微軟正黑體" panose="020B0604030504040204" pitchFamily="34" charset="-120"/>
                          <a:ea typeface="微軟正黑體" panose="020B0604030504040204" pitchFamily="34" charset="-120"/>
                        </a:rPr>
                        <a:t>排除民法上瑕疵擔保責任</a:t>
                      </a:r>
                      <a:r>
                        <a:rPr lang="zh-TW" altLang="en-US" sz="2200" b="1" dirty="0">
                          <a:solidFill>
                            <a:schemeClr val="tx1"/>
                          </a:solidFill>
                          <a:latin typeface="微軟正黑體" panose="020B0604030504040204" pitchFamily="34" charset="-120"/>
                          <a:ea typeface="微軟正黑體" panose="020B0604030504040204" pitchFamily="34" charset="-120"/>
                        </a:rPr>
                        <a:t>。</a:t>
                      </a:r>
                    </a:p>
                    <a:p>
                      <a:pPr marL="0" lvl="0" indent="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三、不得約定</a:t>
                      </a:r>
                      <a:r>
                        <a:rPr lang="zh-TW" altLang="en-US" sz="2200" b="1" dirty="0">
                          <a:solidFill>
                            <a:srgbClr val="FF0000"/>
                          </a:solidFill>
                          <a:latin typeface="微軟正黑體" panose="020B0604030504040204" pitchFamily="34" charset="-120"/>
                          <a:ea typeface="微軟正黑體" panose="020B0604030504040204" pitchFamily="34" charset="-120"/>
                        </a:rPr>
                        <a:t>廣告僅供參考</a:t>
                      </a:r>
                      <a:r>
                        <a:rPr lang="zh-TW" altLang="en-US" sz="2200" b="1" dirty="0">
                          <a:solidFill>
                            <a:schemeClr val="tx1"/>
                          </a:solidFill>
                          <a:latin typeface="微軟正黑體" panose="020B0604030504040204" pitchFamily="34" charset="-120"/>
                          <a:ea typeface="微軟正黑體" panose="020B0604030504040204" pitchFamily="34" charset="-120"/>
                        </a:rPr>
                        <a:t>。</a:t>
                      </a:r>
                    </a:p>
                    <a:p>
                      <a:pPr marL="533400" lvl="0" indent="-53340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四、不得約定使用與實際所有權面積以外之「受益面積」、「銷售面積」、「使用面積」等類似名詞。</a:t>
                      </a:r>
                    </a:p>
                    <a:p>
                      <a:pPr marL="533400" lvl="0" indent="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五、不得約定超過民法第二百零五條所定週年</a:t>
                      </a:r>
                      <a:r>
                        <a:rPr lang="zh-TW" altLang="en-US" sz="2200" b="1" dirty="0">
                          <a:solidFill>
                            <a:srgbClr val="FF0000"/>
                          </a:solidFill>
                          <a:latin typeface="微軟正黑體" panose="020B0604030504040204" pitchFamily="34" charset="-120"/>
                          <a:ea typeface="微軟正黑體" panose="020B0604030504040204" pitchFamily="34" charset="-120"/>
                        </a:rPr>
                        <a:t>百分之十六</a:t>
                      </a:r>
                      <a:r>
                        <a:rPr lang="zh-TW" altLang="en-US" sz="2200" b="1" dirty="0">
                          <a:solidFill>
                            <a:schemeClr val="tx1"/>
                          </a:solidFill>
                          <a:latin typeface="微軟正黑體" panose="020B0604030504040204" pitchFamily="34" charset="-120"/>
                          <a:ea typeface="微軟正黑體" panose="020B0604030504040204" pitchFamily="34" charset="-120"/>
                        </a:rPr>
                        <a:t>利率之利息。</a:t>
                      </a:r>
                    </a:p>
                    <a:p>
                      <a:pPr marL="0" lvl="0" indent="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六、不得約定</a:t>
                      </a:r>
                      <a:r>
                        <a:rPr lang="zh-TW" altLang="en-US" sz="2200" b="1" dirty="0">
                          <a:solidFill>
                            <a:srgbClr val="FF0000"/>
                          </a:solidFill>
                          <a:latin typeface="微軟正黑體" panose="020B0604030504040204" pitchFamily="34" charset="-120"/>
                          <a:ea typeface="微軟正黑體" panose="020B0604030504040204" pitchFamily="34" charset="-120"/>
                        </a:rPr>
                        <a:t>拋棄審閱期間</a:t>
                      </a:r>
                      <a:r>
                        <a:rPr lang="zh-TW" altLang="en-US" sz="2200" b="1" dirty="0">
                          <a:solidFill>
                            <a:schemeClr val="tx1"/>
                          </a:solidFill>
                          <a:latin typeface="微軟正黑體" panose="020B0604030504040204" pitchFamily="34" charset="-120"/>
                          <a:ea typeface="微軟正黑體" panose="020B0604030504040204" pitchFamily="34" charset="-120"/>
                        </a:rPr>
                        <a:t>。</a:t>
                      </a:r>
                    </a:p>
                    <a:p>
                      <a:pPr marL="0" lvl="0" indent="0" algn="l">
                        <a:lnSpc>
                          <a:spcPts val="3400"/>
                        </a:lnSpc>
                        <a:buFont typeface="Arial" panose="020B0604020202020204" pitchFamily="34" charset="0"/>
                        <a:buNone/>
                      </a:pPr>
                      <a:r>
                        <a:rPr lang="zh-TW" altLang="en-US" sz="2200" b="1" dirty="0">
                          <a:solidFill>
                            <a:schemeClr val="tx1"/>
                          </a:solidFill>
                          <a:latin typeface="微軟正黑體" panose="020B0604030504040204" pitchFamily="34" charset="-120"/>
                          <a:ea typeface="微軟正黑體" panose="020B0604030504040204" pitchFamily="34" charset="-120"/>
                        </a:rPr>
                        <a:t>七、不得為其他違反強制或禁止規定之約定</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約定賣方交屋後只負保固責任，不負瑕疵擔保責任</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約定廣告、文宣等僅供參考</a:t>
                      </a:r>
                    </a:p>
                    <a:p>
                      <a:pPr marL="360000" lvl="0" indent="0" algn="l" defTabSz="914400" rtl="0" eaLnBrk="1" latinLnBrk="0" hangingPunct="1">
                        <a:lnSpc>
                          <a:spcPts val="3400"/>
                        </a:lnSpc>
                        <a:buFont typeface="Arial" panose="020B0604020202020204" pitchFamily="34" charset="0"/>
                        <a:buNone/>
                      </a:pPr>
                      <a:r>
                        <a:rPr lang="zh-TW" altLang="en-US" sz="2200" b="1" kern="1200" dirty="0">
                          <a:solidFill>
                            <a:schemeClr val="bg1">
                              <a:lumMod val="50000"/>
                            </a:schemeClr>
                          </a:solidFill>
                          <a:latin typeface="微軟正黑體" panose="020B0604030504040204" pitchFamily="34" charset="-120"/>
                          <a:ea typeface="微軟正黑體" panose="020B0604030504040204" pitchFamily="34" charset="-120"/>
                          <a:cs typeface="+mn-cs"/>
                        </a:rPr>
                        <a:t>例如房屋平面圖、模型及公共設施照片等</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約定銷售現場展示之樣品屋僅供參考</a:t>
                      </a:r>
                    </a:p>
                    <a:p>
                      <a:pPr marL="342900" lvl="0" indent="-342900" algn="l" defTabSz="914400" rtl="0" eaLnBrk="1" latinLnBrk="0" hangingPunct="1">
                        <a:lnSpc>
                          <a:spcPts val="3400"/>
                        </a:lnSpc>
                        <a:buFont typeface="Arial" panose="020B0604020202020204" pitchFamily="34" charset="0"/>
                        <a:buChar char="•"/>
                      </a:pPr>
                      <a:r>
                        <a:rPr lang="zh-TW" altLang="en-US" sz="2200" b="1" kern="1200" dirty="0">
                          <a:solidFill>
                            <a:schemeClr val="tx1"/>
                          </a:solidFill>
                          <a:latin typeface="微軟正黑體" panose="020B0604030504040204" pitchFamily="34" charset="-120"/>
                          <a:ea typeface="微軟正黑體" panose="020B0604030504040204" pitchFamily="34" charset="-120"/>
                          <a:cs typeface="+mn-cs"/>
                        </a:rPr>
                        <a:t>約定拋棄審閱期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51822261"/>
                  </a:ext>
                </a:extLst>
              </a:tr>
            </a:tbl>
          </a:graphicData>
        </a:graphic>
      </p:graphicFrame>
      <p:pic>
        <p:nvPicPr>
          <p:cNvPr id="16" name="圖片 15">
            <a:extLst>
              <a:ext uri="{FF2B5EF4-FFF2-40B4-BE49-F238E27FC236}">
                <a16:creationId xmlns:a16="http://schemas.microsoft.com/office/drawing/2014/main" id="{34A1974F-7132-7F07-B4C1-F232125DC5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300" y="2317199"/>
            <a:ext cx="685800" cy="626026"/>
          </a:xfrm>
          <a:prstGeom prst="rect">
            <a:avLst/>
          </a:prstGeom>
        </p:spPr>
      </p:pic>
      <p:sp>
        <p:nvSpPr>
          <p:cNvPr id="6" name="文字方塊 5">
            <a:extLst>
              <a:ext uri="{FF2B5EF4-FFF2-40B4-BE49-F238E27FC236}">
                <a16:creationId xmlns:a16="http://schemas.microsoft.com/office/drawing/2014/main" id="{99B64536-8406-D79D-0495-E0D2FF179481}"/>
              </a:ext>
            </a:extLst>
          </p:cNvPr>
          <p:cNvSpPr txBox="1"/>
          <p:nvPr/>
        </p:nvSpPr>
        <p:spPr>
          <a:xfrm>
            <a:off x="2910828" y="573104"/>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spTree>
    <p:extLst>
      <p:ext uri="{BB962C8B-B14F-4D97-AF65-F5344CB8AC3E}">
        <p14:creationId xmlns:p14="http://schemas.microsoft.com/office/powerpoint/2010/main" val="2511020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投影片編號版面配置區 30">
            <a:extLst>
              <a:ext uri="{FF2B5EF4-FFF2-40B4-BE49-F238E27FC236}">
                <a16:creationId xmlns:a16="http://schemas.microsoft.com/office/drawing/2014/main" id="{7830C0DD-0E57-6AF9-CE70-6CFBA149C0A9}"/>
              </a:ext>
            </a:extLst>
          </p:cNvPr>
          <p:cNvSpPr>
            <a:spLocks noGrp="1"/>
          </p:cNvSpPr>
          <p:nvPr>
            <p:ph type="sldNum" sz="quarter" idx="12"/>
          </p:nvPr>
        </p:nvSpPr>
        <p:spPr/>
        <p:txBody>
          <a:bodyPr/>
          <a:lstStyle/>
          <a:p>
            <a:fld id="{D2ECEEA3-D42D-490E-AABA-CA4905357554}" type="slidenum">
              <a:rPr lang="zh-TW" altLang="en-US" smtClean="0"/>
              <a:t>41</a:t>
            </a:fld>
            <a:endParaRPr lang="zh-TW" altLang="en-US"/>
          </a:p>
        </p:txBody>
      </p:sp>
      <p:sp>
        <p:nvSpPr>
          <p:cNvPr id="4" name="文字方塊 3">
            <a:extLst>
              <a:ext uri="{FF2B5EF4-FFF2-40B4-BE49-F238E27FC236}">
                <a16:creationId xmlns:a16="http://schemas.microsoft.com/office/drawing/2014/main" id="{F65525BC-FDA5-175F-B474-64EEE2B2FC31}"/>
              </a:ext>
            </a:extLst>
          </p:cNvPr>
          <p:cNvSpPr txBox="1"/>
          <p:nvPr/>
        </p:nvSpPr>
        <p:spPr>
          <a:xfrm>
            <a:off x="2910828" y="573104"/>
            <a:ext cx="10434343" cy="913007"/>
          </a:xfrm>
          <a:prstGeom prst="rect">
            <a:avLst/>
          </a:prstGeom>
          <a:noFill/>
        </p:spPr>
        <p:txBody>
          <a:bodyPr wrap="square" rtlCol="0">
            <a:spAutoFit/>
          </a:bodyPr>
          <a:lstStyle/>
          <a:p>
            <a:r>
              <a:rPr lang="zh-TW" altLang="en-US" sz="5333" b="1" dirty="0">
                <a:solidFill>
                  <a:srgbClr val="0070C0"/>
                </a:solidFill>
                <a:latin typeface="微軟正黑體" panose="020B0604030504040204" pitchFamily="34" charset="-120"/>
                <a:ea typeface="微軟正黑體" panose="020B0604030504040204" pitchFamily="34" charset="-120"/>
              </a:rPr>
              <a:t>成屋買賣定型化契約常見錯誤樣態</a:t>
            </a:r>
          </a:p>
        </p:txBody>
      </p:sp>
      <p:grpSp>
        <p:nvGrpSpPr>
          <p:cNvPr id="13" name="群組 12">
            <a:extLst>
              <a:ext uri="{FF2B5EF4-FFF2-40B4-BE49-F238E27FC236}">
                <a16:creationId xmlns:a16="http://schemas.microsoft.com/office/drawing/2014/main" id="{CECD31F0-8FD6-BD53-CBF4-A634E6F6362B}"/>
              </a:ext>
            </a:extLst>
          </p:cNvPr>
          <p:cNvGrpSpPr/>
          <p:nvPr/>
        </p:nvGrpSpPr>
        <p:grpSpPr>
          <a:xfrm>
            <a:off x="1267320" y="1782764"/>
            <a:ext cx="6591600" cy="6324598"/>
            <a:chOff x="1315608" y="2057400"/>
            <a:chExt cx="6591600" cy="6324598"/>
          </a:xfrm>
        </p:grpSpPr>
        <p:grpSp>
          <p:nvGrpSpPr>
            <p:cNvPr id="12" name="群組 11">
              <a:extLst>
                <a:ext uri="{FF2B5EF4-FFF2-40B4-BE49-F238E27FC236}">
                  <a16:creationId xmlns:a16="http://schemas.microsoft.com/office/drawing/2014/main" id="{92A16A2E-A030-F124-CC82-17EECE514EF6}"/>
                </a:ext>
              </a:extLst>
            </p:cNvPr>
            <p:cNvGrpSpPr/>
            <p:nvPr/>
          </p:nvGrpSpPr>
          <p:grpSpPr>
            <a:xfrm>
              <a:off x="1315608" y="2057400"/>
              <a:ext cx="6591600" cy="6324598"/>
              <a:chOff x="1404594" y="2057400"/>
              <a:chExt cx="6591600" cy="6324598"/>
            </a:xfrm>
          </p:grpSpPr>
          <p:grpSp>
            <p:nvGrpSpPr>
              <p:cNvPr id="9" name="群組 8">
                <a:extLst>
                  <a:ext uri="{FF2B5EF4-FFF2-40B4-BE49-F238E27FC236}">
                    <a16:creationId xmlns:a16="http://schemas.microsoft.com/office/drawing/2014/main" id="{CF538943-3553-A456-282D-BE28EC94C745}"/>
                  </a:ext>
                </a:extLst>
              </p:cNvPr>
              <p:cNvGrpSpPr/>
              <p:nvPr/>
            </p:nvGrpSpPr>
            <p:grpSpPr>
              <a:xfrm>
                <a:off x="1404594" y="2057400"/>
                <a:ext cx="6591600" cy="6324598"/>
                <a:chOff x="1035264" y="1953268"/>
                <a:chExt cx="6591600" cy="6324598"/>
              </a:xfrm>
            </p:grpSpPr>
            <p:sp>
              <p:nvSpPr>
                <p:cNvPr id="7" name="矩形 6">
                  <a:extLst>
                    <a:ext uri="{FF2B5EF4-FFF2-40B4-BE49-F238E27FC236}">
                      <a16:creationId xmlns:a16="http://schemas.microsoft.com/office/drawing/2014/main" id="{E4390E19-BD22-FE08-DC21-11BD94497046}"/>
                    </a:ext>
                  </a:extLst>
                </p:cNvPr>
                <p:cNvSpPr/>
                <p:nvPr/>
              </p:nvSpPr>
              <p:spPr>
                <a:xfrm>
                  <a:off x="1035264" y="2968581"/>
                  <a:ext cx="6591600" cy="5309285"/>
                </a:xfrm>
                <a:prstGeom prst="rect">
                  <a:avLst/>
                </a:prstGeom>
                <a:solidFill>
                  <a:srgbClr val="E4E9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8" name="群組 7">
                  <a:extLst>
                    <a:ext uri="{FF2B5EF4-FFF2-40B4-BE49-F238E27FC236}">
                      <a16:creationId xmlns:a16="http://schemas.microsoft.com/office/drawing/2014/main" id="{904B4F64-9CBB-47DF-3BD2-8B40A0540E9E}"/>
                    </a:ext>
                  </a:extLst>
                </p:cNvPr>
                <p:cNvGrpSpPr/>
                <p:nvPr/>
              </p:nvGrpSpPr>
              <p:grpSpPr>
                <a:xfrm>
                  <a:off x="1035264" y="1953268"/>
                  <a:ext cx="6591600" cy="1445160"/>
                  <a:chOff x="1023594" y="2209800"/>
                  <a:chExt cx="6591600" cy="1445160"/>
                </a:xfrm>
              </p:grpSpPr>
              <p:sp>
                <p:nvSpPr>
                  <p:cNvPr id="2" name="矩形 1">
                    <a:extLst>
                      <a:ext uri="{FF2B5EF4-FFF2-40B4-BE49-F238E27FC236}">
                        <a16:creationId xmlns:a16="http://schemas.microsoft.com/office/drawing/2014/main" id="{1DFDD241-D1A1-E838-F9B9-4F414EA90615}"/>
                      </a:ext>
                    </a:extLst>
                  </p:cNvPr>
                  <p:cNvSpPr/>
                  <p:nvPr/>
                </p:nvSpPr>
                <p:spPr>
                  <a:xfrm>
                    <a:off x="1023594" y="2209800"/>
                    <a:ext cx="6591600" cy="1445160"/>
                  </a:xfrm>
                  <a:prstGeom prst="rect">
                    <a:avLst/>
                  </a:prstGeom>
                  <a:gradFill>
                    <a:gsLst>
                      <a:gs pos="0">
                        <a:schemeClr val="accent1">
                          <a:lumMod val="60000"/>
                          <a:lumOff val="40000"/>
                        </a:schemeClr>
                      </a:gs>
                      <a:gs pos="56000">
                        <a:schemeClr val="accent1">
                          <a:lumMod val="45000"/>
                          <a:lumOff val="55000"/>
                        </a:schemeClr>
                      </a:gs>
                      <a:gs pos="36000">
                        <a:schemeClr val="accent1">
                          <a:lumMod val="45000"/>
                          <a:lumOff val="55000"/>
                        </a:schemeClr>
                      </a:gs>
                      <a:gs pos="71000">
                        <a:schemeClr val="accent1">
                          <a:lumMod val="30000"/>
                          <a:lumOff val="7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Text Placeholder 6">
                    <a:extLst>
                      <a:ext uri="{FF2B5EF4-FFF2-40B4-BE49-F238E27FC236}">
                        <a16:creationId xmlns:a16="http://schemas.microsoft.com/office/drawing/2014/main" id="{C96401F8-25FF-8840-AF67-4D9AA81C4429}"/>
                      </a:ext>
                    </a:extLst>
                  </p:cNvPr>
                  <p:cNvSpPr txBox="1">
                    <a:spLocks/>
                  </p:cNvSpPr>
                  <p:nvPr/>
                </p:nvSpPr>
                <p:spPr>
                  <a:xfrm>
                    <a:off x="2046746" y="2237499"/>
                    <a:ext cx="4545293" cy="1066800"/>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水電瓦斯管線費用應接通</a:t>
                    </a:r>
                  </a:p>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不得另行向買方收取</a:t>
                    </a:r>
                  </a:p>
                </p:txBody>
              </p:sp>
            </p:grpSp>
          </p:grpSp>
          <p:sp>
            <p:nvSpPr>
              <p:cNvPr id="11" name="文字方塊 10">
                <a:extLst>
                  <a:ext uri="{FF2B5EF4-FFF2-40B4-BE49-F238E27FC236}">
                    <a16:creationId xmlns:a16="http://schemas.microsoft.com/office/drawing/2014/main" id="{1ED0F653-C08A-5FDB-ADC9-8D80429E40DE}"/>
                  </a:ext>
                </a:extLst>
              </p:cNvPr>
              <p:cNvSpPr txBox="1"/>
              <p:nvPr/>
            </p:nvSpPr>
            <p:spPr>
              <a:xfrm>
                <a:off x="1534146" y="3682979"/>
                <a:ext cx="6332495" cy="3452355"/>
              </a:xfrm>
              <a:prstGeom prst="rect">
                <a:avLst/>
              </a:prstGeom>
              <a:noFill/>
            </p:spPr>
            <p:txBody>
              <a:bodyPr wrap="square" rtlCol="0">
                <a:spAutoFit/>
              </a:bodyPr>
              <a:lstStyle/>
              <a:p>
                <a:pPr marL="285750" indent="-285750" algn="just">
                  <a:lnSpc>
                    <a:spcPts val="3800"/>
                  </a:lnSpc>
                  <a:buFont typeface="Arial" panose="020B0604020202020204" pitchFamily="34" charset="0"/>
                  <a:buChar char="•"/>
                </a:pPr>
                <a:r>
                  <a:rPr lang="zh-TW" altLang="en-US" sz="2400" b="1" dirty="0">
                    <a:solidFill>
                      <a:srgbClr val="FF0000"/>
                    </a:solidFill>
                    <a:latin typeface="微軟正黑體" panose="020B0604030504040204" pitchFamily="34" charset="-120"/>
                    <a:ea typeface="微軟正黑體" panose="020B0604030504040204" pitchFamily="34" charset="-120"/>
                  </a:rPr>
                  <a:t>以水電瓦斯配管已接通可使用狀態為前提</a:t>
                </a:r>
                <a:r>
                  <a:rPr lang="zh-TW" altLang="en-US" sz="2400" b="1" dirty="0">
                    <a:latin typeface="微軟正黑體" panose="020B0604030504040204" pitchFamily="34" charset="-120"/>
                    <a:ea typeface="微軟正黑體" panose="020B0604030504040204" pitchFamily="34" charset="-120"/>
                  </a:rPr>
                  <a:t>，故交屋後即可供居住使用。</a:t>
                </a:r>
              </a:p>
              <a:p>
                <a:pPr marL="285750" indent="-285750" algn="just">
                  <a:lnSpc>
                    <a:spcPts val="3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水電瓦斯</a:t>
                </a:r>
                <a:r>
                  <a:rPr lang="zh-TW" altLang="en-US" sz="2400" b="1" dirty="0">
                    <a:solidFill>
                      <a:srgbClr val="FF0000"/>
                    </a:solidFill>
                    <a:latin typeface="微軟正黑體" panose="020B0604030504040204" pitchFamily="34" charset="-120"/>
                    <a:ea typeface="微軟正黑體" panose="020B0604030504040204" pitchFamily="34" charset="-120"/>
                  </a:rPr>
                  <a:t>管線為成屋之一部分</a:t>
                </a:r>
                <a:r>
                  <a:rPr lang="zh-TW" altLang="en-US" sz="2400" b="1" dirty="0">
                    <a:latin typeface="微軟正黑體" panose="020B0604030504040204" pitchFamily="34" charset="-120"/>
                    <a:ea typeface="微軟正黑體" panose="020B0604030504040204" pitchFamily="34" charset="-120"/>
                  </a:rPr>
                  <a:t>，總價款應已含相關管線費用，不得再向買方另行收取。</a:t>
                </a:r>
              </a:p>
              <a:p>
                <a:pPr marL="285750" indent="-285750" algn="just">
                  <a:lnSpc>
                    <a:spcPts val="3800"/>
                  </a:lnSpc>
                  <a:buFont typeface="Arial" panose="020B0604020202020204" pitchFamily="34" charset="0"/>
                  <a:buChar char="•"/>
                </a:pPr>
                <a:r>
                  <a:rPr lang="zh-TW" altLang="en-US" sz="2400" b="1" dirty="0">
                    <a:latin typeface="微軟正黑體" panose="020B0604030504040204" pitchFamily="34" charset="-120"/>
                    <a:ea typeface="微軟正黑體" panose="020B0604030504040204" pitchFamily="34" charset="-120"/>
                  </a:rPr>
                  <a:t>縱因（新）成屋係自預售屋階段開始銷售，其相關管線費用之收取，仍</a:t>
                </a:r>
                <a:r>
                  <a:rPr lang="zh-TW" altLang="en-US" sz="2400" b="1" dirty="0">
                    <a:solidFill>
                      <a:srgbClr val="FF0000"/>
                    </a:solidFill>
                    <a:latin typeface="微軟正黑體" panose="020B0604030504040204" pitchFamily="34" charset="-120"/>
                    <a:ea typeface="微軟正黑體" panose="020B0604030504040204" pitchFamily="34" charset="-120"/>
                  </a:rPr>
                  <a:t>不應較預售屋</a:t>
                </a:r>
                <a:r>
                  <a:rPr lang="zh-TW" altLang="en-US" sz="2400" b="1" dirty="0">
                    <a:latin typeface="微軟正黑體" panose="020B0604030504040204" pitchFamily="34" charset="-120"/>
                    <a:ea typeface="微軟正黑體" panose="020B0604030504040204" pitchFamily="34" charset="-120"/>
                  </a:rPr>
                  <a:t>買賣規定之負擔方式</a:t>
                </a:r>
                <a:r>
                  <a:rPr lang="zh-TW" altLang="en-US" sz="2400" b="1" dirty="0">
                    <a:solidFill>
                      <a:srgbClr val="FF0000"/>
                    </a:solidFill>
                    <a:latin typeface="微軟正黑體" panose="020B0604030504040204" pitchFamily="34" charset="-120"/>
                    <a:ea typeface="微軟正黑體" panose="020B0604030504040204" pitchFamily="34" charset="-120"/>
                  </a:rPr>
                  <a:t>更為不利於消費者</a:t>
                </a:r>
                <a:r>
                  <a:rPr lang="zh-TW" altLang="en-US" sz="2400" b="1" dirty="0">
                    <a:latin typeface="微軟正黑體" panose="020B0604030504040204" pitchFamily="34" charset="-120"/>
                    <a:ea typeface="微軟正黑體" panose="020B0604030504040204" pitchFamily="34" charset="-120"/>
                  </a:rPr>
                  <a:t>之約定。</a:t>
                </a:r>
              </a:p>
            </p:txBody>
          </p:sp>
        </p:grpSp>
        <p:sp>
          <p:nvSpPr>
            <p:cNvPr id="5" name="Text Placeholder 6">
              <a:extLst>
                <a:ext uri="{FF2B5EF4-FFF2-40B4-BE49-F238E27FC236}">
                  <a16:creationId xmlns:a16="http://schemas.microsoft.com/office/drawing/2014/main" id="{F32C05D3-59C8-0CA2-A33E-6236C03CADF7}"/>
                </a:ext>
              </a:extLst>
            </p:cNvPr>
            <p:cNvSpPr txBox="1">
              <a:spLocks/>
            </p:cNvSpPr>
            <p:nvPr/>
          </p:nvSpPr>
          <p:spPr>
            <a:xfrm>
              <a:off x="2005310" y="3033324"/>
              <a:ext cx="5212192" cy="469235"/>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內政部</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109.1.13</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院台內地字第</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1080266793</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號函</a:t>
              </a:r>
            </a:p>
          </p:txBody>
        </p:sp>
      </p:grpSp>
      <p:grpSp>
        <p:nvGrpSpPr>
          <p:cNvPr id="14" name="群組 13">
            <a:extLst>
              <a:ext uri="{FF2B5EF4-FFF2-40B4-BE49-F238E27FC236}">
                <a16:creationId xmlns:a16="http://schemas.microsoft.com/office/drawing/2014/main" id="{2A2760A7-088B-CB2F-6F40-3A8B832112D1}"/>
              </a:ext>
            </a:extLst>
          </p:cNvPr>
          <p:cNvGrpSpPr/>
          <p:nvPr/>
        </p:nvGrpSpPr>
        <p:grpSpPr>
          <a:xfrm>
            <a:off x="8548622" y="1757364"/>
            <a:ext cx="6590956" cy="6324598"/>
            <a:chOff x="8602362" y="2057401"/>
            <a:chExt cx="6590956" cy="6324598"/>
          </a:xfrm>
        </p:grpSpPr>
        <p:grpSp>
          <p:nvGrpSpPr>
            <p:cNvPr id="15" name="群組 14">
              <a:extLst>
                <a:ext uri="{FF2B5EF4-FFF2-40B4-BE49-F238E27FC236}">
                  <a16:creationId xmlns:a16="http://schemas.microsoft.com/office/drawing/2014/main" id="{9995BA79-9A3D-4C9E-1F1F-E67978D65BD7}"/>
                </a:ext>
              </a:extLst>
            </p:cNvPr>
            <p:cNvGrpSpPr/>
            <p:nvPr/>
          </p:nvGrpSpPr>
          <p:grpSpPr>
            <a:xfrm>
              <a:off x="8602362" y="2057401"/>
              <a:ext cx="6590956" cy="6324598"/>
              <a:chOff x="2032000" y="2057400"/>
              <a:chExt cx="6590956" cy="6324598"/>
            </a:xfrm>
          </p:grpSpPr>
          <p:grpSp>
            <p:nvGrpSpPr>
              <p:cNvPr id="20" name="群組 19">
                <a:extLst>
                  <a:ext uri="{FF2B5EF4-FFF2-40B4-BE49-F238E27FC236}">
                    <a16:creationId xmlns:a16="http://schemas.microsoft.com/office/drawing/2014/main" id="{616A05BA-33BF-CE3E-2877-6382D5CFCBCA}"/>
                  </a:ext>
                </a:extLst>
              </p:cNvPr>
              <p:cNvGrpSpPr/>
              <p:nvPr/>
            </p:nvGrpSpPr>
            <p:grpSpPr>
              <a:xfrm>
                <a:off x="2032000" y="2057400"/>
                <a:ext cx="6590956" cy="6324598"/>
                <a:chOff x="1662670" y="1953268"/>
                <a:chExt cx="6590956" cy="6324598"/>
              </a:xfrm>
            </p:grpSpPr>
            <p:sp>
              <p:nvSpPr>
                <p:cNvPr id="27" name="矩形 26">
                  <a:extLst>
                    <a:ext uri="{FF2B5EF4-FFF2-40B4-BE49-F238E27FC236}">
                      <a16:creationId xmlns:a16="http://schemas.microsoft.com/office/drawing/2014/main" id="{E63A35CA-6D28-B4A2-B854-2B905B37F6C9}"/>
                    </a:ext>
                  </a:extLst>
                </p:cNvPr>
                <p:cNvSpPr/>
                <p:nvPr/>
              </p:nvSpPr>
              <p:spPr>
                <a:xfrm>
                  <a:off x="1662670" y="2968581"/>
                  <a:ext cx="6590956" cy="5309285"/>
                </a:xfrm>
                <a:prstGeom prst="rect">
                  <a:avLst/>
                </a:prstGeom>
                <a:solidFill>
                  <a:srgbClr val="EBF4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28" name="群組 27">
                  <a:extLst>
                    <a:ext uri="{FF2B5EF4-FFF2-40B4-BE49-F238E27FC236}">
                      <a16:creationId xmlns:a16="http://schemas.microsoft.com/office/drawing/2014/main" id="{33C6FCB2-4B22-CB0F-D484-445793FF66E4}"/>
                    </a:ext>
                  </a:extLst>
                </p:cNvPr>
                <p:cNvGrpSpPr/>
                <p:nvPr/>
              </p:nvGrpSpPr>
              <p:grpSpPr>
                <a:xfrm>
                  <a:off x="1662670" y="1953268"/>
                  <a:ext cx="6590956" cy="1445158"/>
                  <a:chOff x="1651000" y="2209800"/>
                  <a:chExt cx="6590956" cy="1445158"/>
                </a:xfrm>
              </p:grpSpPr>
              <p:sp>
                <p:nvSpPr>
                  <p:cNvPr id="29" name="矩形 28">
                    <a:extLst>
                      <a:ext uri="{FF2B5EF4-FFF2-40B4-BE49-F238E27FC236}">
                        <a16:creationId xmlns:a16="http://schemas.microsoft.com/office/drawing/2014/main" id="{1FEFAF61-F2BA-3D3C-B43B-3ADB994439E6}"/>
                      </a:ext>
                    </a:extLst>
                  </p:cNvPr>
                  <p:cNvSpPr/>
                  <p:nvPr/>
                </p:nvSpPr>
                <p:spPr>
                  <a:xfrm>
                    <a:off x="1651000" y="2209800"/>
                    <a:ext cx="6590956" cy="1445158"/>
                  </a:xfrm>
                  <a:prstGeom prst="rect">
                    <a:avLst/>
                  </a:prstGeom>
                  <a:gradFill>
                    <a:gsLst>
                      <a:gs pos="0">
                        <a:schemeClr val="accent5"/>
                      </a:gs>
                      <a:gs pos="56000">
                        <a:schemeClr val="accent5">
                          <a:lumMod val="40000"/>
                          <a:lumOff val="60000"/>
                        </a:schemeClr>
                      </a:gs>
                      <a:gs pos="36000">
                        <a:schemeClr val="accent5">
                          <a:lumMod val="60000"/>
                          <a:lumOff val="40000"/>
                        </a:schemeClr>
                      </a:gs>
                      <a:gs pos="71000">
                        <a:schemeClr val="accent5">
                          <a:lumMod val="20000"/>
                          <a:lumOff val="80000"/>
                        </a:schemeClr>
                      </a:gs>
                    </a:gsLst>
                    <a:lin ang="30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60A5B0"/>
                      </a:solidFill>
                    </a:endParaRPr>
                  </a:p>
                </p:txBody>
              </p:sp>
              <p:sp>
                <p:nvSpPr>
                  <p:cNvPr id="30" name="Text Placeholder 6">
                    <a:extLst>
                      <a:ext uri="{FF2B5EF4-FFF2-40B4-BE49-F238E27FC236}">
                        <a16:creationId xmlns:a16="http://schemas.microsoft.com/office/drawing/2014/main" id="{B8C850FE-E14E-5CA9-81BD-2FCE99D4DAE2}"/>
                      </a:ext>
                    </a:extLst>
                  </p:cNvPr>
                  <p:cNvSpPr txBox="1">
                    <a:spLocks/>
                  </p:cNvSpPr>
                  <p:nvPr/>
                </p:nvSpPr>
                <p:spPr>
                  <a:xfrm>
                    <a:off x="2035582" y="2387155"/>
                    <a:ext cx="5821792" cy="807892"/>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2800" b="1" dirty="0">
                        <a:latin typeface="微軟正黑體" panose="020B0604030504040204" pitchFamily="34" charset="-120"/>
                        <a:ea typeface="微軟正黑體" panose="020B0604030504040204" pitchFamily="34" charset="-120"/>
                        <a:cs typeface="Arial" pitchFamily="34" charset="0"/>
                      </a:rPr>
                      <a:t>水電瓦斯管線費負擔補充規定</a:t>
                    </a:r>
                  </a:p>
                </p:txBody>
              </p:sp>
            </p:grpSp>
          </p:grpSp>
          <p:sp>
            <p:nvSpPr>
              <p:cNvPr id="26" name="文字方塊 25">
                <a:extLst>
                  <a:ext uri="{FF2B5EF4-FFF2-40B4-BE49-F238E27FC236}">
                    <a16:creationId xmlns:a16="http://schemas.microsoft.com/office/drawing/2014/main" id="{96638EE0-BBC7-271E-D2BC-13432F262AFF}"/>
                  </a:ext>
                </a:extLst>
              </p:cNvPr>
              <p:cNvSpPr txBox="1"/>
              <p:nvPr/>
            </p:nvSpPr>
            <p:spPr>
              <a:xfrm>
                <a:off x="2032000" y="3571119"/>
                <a:ext cx="6590956" cy="4536242"/>
              </a:xfrm>
              <a:prstGeom prst="rect">
                <a:avLst/>
              </a:prstGeom>
              <a:noFill/>
            </p:spPr>
            <p:txBody>
              <a:bodyPr wrap="square" rtlCol="0">
                <a:spAutoFit/>
              </a:bodyPr>
              <a:lstStyle/>
              <a:p>
                <a:pPr marL="28575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賣方不得另收取水電瓦斯內外管線費</a:t>
                </a:r>
                <a:r>
                  <a:rPr lang="en-US" altLang="zh-TW" sz="2300" b="1" dirty="0">
                    <a:latin typeface="微軟正黑體" panose="020B0604030504040204" pitchFamily="34" charset="-120"/>
                    <a:ea typeface="微軟正黑體" panose="020B0604030504040204" pitchFamily="34" charset="-120"/>
                  </a:rPr>
                  <a:t>(</a:t>
                </a:r>
                <a:r>
                  <a:rPr lang="zh-TW" altLang="en-US" sz="2300" b="1" dirty="0">
                    <a:latin typeface="微軟正黑體" panose="020B0604030504040204" pitchFamily="34" charset="-120"/>
                    <a:ea typeface="微軟正黑體" panose="020B0604030504040204" pitchFamily="34" charset="-120"/>
                  </a:rPr>
                  <a:t>原則</a:t>
                </a:r>
                <a:r>
                  <a:rPr lang="en-US" altLang="zh-TW" sz="2300" b="1" dirty="0">
                    <a:latin typeface="微軟正黑體" panose="020B0604030504040204" pitchFamily="34" charset="-120"/>
                    <a:ea typeface="微軟正黑體" panose="020B0604030504040204" pitchFamily="34" charset="-120"/>
                  </a:rPr>
                  <a:t>)</a:t>
                </a:r>
                <a:r>
                  <a:rPr lang="zh-TW" altLang="en-US" sz="2300" b="1" dirty="0">
                    <a:latin typeface="微軟正黑體" panose="020B0604030504040204" pitchFamily="34" charset="-120"/>
                    <a:ea typeface="微軟正黑體" panose="020B0604030504040204" pitchFamily="34" charset="-120"/>
                  </a:rPr>
                  <a:t>。</a:t>
                </a:r>
                <a:endParaRPr lang="en-US" altLang="zh-TW" sz="2300" b="1" dirty="0">
                  <a:latin typeface="微軟正黑體" panose="020B0604030504040204" pitchFamily="34" charset="-120"/>
                  <a:ea typeface="微軟正黑體" panose="020B0604030504040204" pitchFamily="34" charset="-120"/>
                </a:endParaRPr>
              </a:p>
              <a:p>
                <a:pPr marL="50400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訂約日在</a:t>
                </a:r>
                <a:r>
                  <a:rPr lang="en-US" altLang="zh-TW" sz="2300" b="1" dirty="0">
                    <a:solidFill>
                      <a:srgbClr val="0070C0"/>
                    </a:solidFill>
                    <a:latin typeface="微軟正黑體" panose="020B0604030504040204" pitchFamily="34" charset="-120"/>
                    <a:ea typeface="微軟正黑體" panose="020B0604030504040204" pitchFamily="34" charset="-120"/>
                  </a:rPr>
                  <a:t>109.1.13</a:t>
                </a:r>
                <a:r>
                  <a:rPr lang="zh-TW" altLang="en-US" sz="2300" b="1" dirty="0">
                    <a:solidFill>
                      <a:srgbClr val="0070C0"/>
                    </a:solidFill>
                    <a:latin typeface="微軟正黑體" panose="020B0604030504040204" pitchFamily="34" charset="-120"/>
                    <a:ea typeface="微軟正黑體" panose="020B0604030504040204" pitchFamily="34" charset="-120"/>
                  </a:rPr>
                  <a:t>函釋日前</a:t>
                </a:r>
                <a:r>
                  <a:rPr lang="zh-TW" altLang="en-US" sz="2300" b="1" dirty="0">
                    <a:latin typeface="微軟正黑體" panose="020B0604030504040204" pitchFamily="34" charset="-120"/>
                    <a:ea typeface="微軟正黑體" panose="020B0604030504040204" pitchFamily="34" charset="-120"/>
                  </a:rPr>
                  <a:t>，天然瓦斯外管線費有約定負擔方式者，</a:t>
                </a:r>
                <a:r>
                  <a:rPr lang="zh-TW" altLang="en-US" sz="2300" b="1" dirty="0">
                    <a:solidFill>
                      <a:srgbClr val="0070C0"/>
                    </a:solidFill>
                    <a:latin typeface="微軟正黑體" panose="020B0604030504040204" pitchFamily="34" charset="-120"/>
                    <a:ea typeface="微軟正黑體" panose="020B0604030504040204" pitchFamily="34" charset="-120"/>
                  </a:rPr>
                  <a:t>從其約定</a:t>
                </a:r>
                <a:r>
                  <a:rPr lang="zh-TW" altLang="en-US" sz="2300" b="1" dirty="0">
                    <a:latin typeface="微軟正黑體" panose="020B0604030504040204" pitchFamily="34" charset="-120"/>
                    <a:ea typeface="微軟正黑體" panose="020B0604030504040204" pitchFamily="34" charset="-120"/>
                  </a:rPr>
                  <a:t>。</a:t>
                </a:r>
              </a:p>
              <a:p>
                <a:pPr marL="50400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訂約日在</a:t>
                </a:r>
                <a:r>
                  <a:rPr lang="en-US" altLang="zh-TW" sz="2300" b="1" dirty="0">
                    <a:solidFill>
                      <a:srgbClr val="0070C0"/>
                    </a:solidFill>
                    <a:latin typeface="微軟正黑體" panose="020B0604030504040204" pitchFamily="34" charset="-120"/>
                    <a:ea typeface="微軟正黑體" panose="020B0604030504040204" pitchFamily="34" charset="-120"/>
                  </a:rPr>
                  <a:t>109.1.13</a:t>
                </a:r>
                <a:r>
                  <a:rPr lang="zh-TW" altLang="en-US" sz="2300" b="1" dirty="0">
                    <a:solidFill>
                      <a:srgbClr val="0070C0"/>
                    </a:solidFill>
                    <a:latin typeface="微軟正黑體" panose="020B0604030504040204" pitchFamily="34" charset="-120"/>
                    <a:ea typeface="微軟正黑體" panose="020B0604030504040204" pitchFamily="34" charset="-120"/>
                  </a:rPr>
                  <a:t>函釋日以後</a:t>
                </a:r>
                <a:r>
                  <a:rPr lang="zh-TW" altLang="en-US" sz="2300" b="1" dirty="0">
                    <a:latin typeface="微軟正黑體" panose="020B0604030504040204" pitchFamily="34" charset="-120"/>
                    <a:ea typeface="微軟正黑體" panose="020B0604030504040204" pitchFamily="34" charset="-120"/>
                  </a:rPr>
                  <a:t>，該成屋建案已於函釋日前</a:t>
                </a:r>
                <a:r>
                  <a:rPr lang="zh-TW" altLang="en-US" sz="2300" b="1" dirty="0">
                    <a:solidFill>
                      <a:srgbClr val="0070C0"/>
                    </a:solidFill>
                    <a:latin typeface="微軟正黑體" panose="020B0604030504040204" pitchFamily="34" charset="-120"/>
                    <a:ea typeface="微軟正黑體" panose="020B0604030504040204" pitchFamily="34" charset="-120"/>
                  </a:rPr>
                  <a:t>以預售屋方式銷售</a:t>
                </a:r>
                <a:r>
                  <a:rPr lang="zh-TW" altLang="en-US" sz="2300" b="1" dirty="0">
                    <a:latin typeface="微軟正黑體" panose="020B0604030504040204" pitchFamily="34" charset="-120"/>
                    <a:ea typeface="微軟正黑體" panose="020B0604030504040204" pitchFamily="34" charset="-120"/>
                  </a:rPr>
                  <a:t>，並就天然瓦斯外管線費用有約定負擔方式者，</a:t>
                </a:r>
                <a:r>
                  <a:rPr lang="zh-TW" altLang="en-US" sz="2300" b="1" dirty="0">
                    <a:solidFill>
                      <a:srgbClr val="0070C0"/>
                    </a:solidFill>
                    <a:latin typeface="微軟正黑體" panose="020B0604030504040204" pitchFamily="34" charset="-120"/>
                    <a:ea typeface="微軟正黑體" panose="020B0604030504040204" pitchFamily="34" charset="-120"/>
                  </a:rPr>
                  <a:t>從其約定</a:t>
                </a:r>
                <a:r>
                  <a:rPr lang="zh-TW" altLang="en-US" sz="2300" b="1" dirty="0">
                    <a:latin typeface="微軟正黑體" panose="020B0604030504040204" pitchFamily="34" charset="-120"/>
                    <a:ea typeface="微軟正黑體" panose="020B0604030504040204" pitchFamily="34" charset="-120"/>
                  </a:rPr>
                  <a:t>；</a:t>
                </a:r>
                <a:r>
                  <a:rPr lang="zh-TW" altLang="en-US" sz="2300" b="1" dirty="0">
                    <a:solidFill>
                      <a:srgbClr val="0070C0"/>
                    </a:solidFill>
                    <a:latin typeface="微軟正黑體" panose="020B0604030504040204" pitchFamily="34" charset="-120"/>
                    <a:ea typeface="微軟正黑體" panose="020B0604030504040204" pitchFamily="34" charset="-120"/>
                  </a:rPr>
                  <a:t>惟不得較預售屋買賣更不利消費者</a:t>
                </a:r>
                <a:r>
                  <a:rPr lang="zh-TW" altLang="en-US" sz="2300" b="1" dirty="0">
                    <a:latin typeface="微軟正黑體" panose="020B0604030504040204" pitchFamily="34" charset="-120"/>
                    <a:ea typeface="微軟正黑體" panose="020B0604030504040204" pitchFamily="34" charset="-120"/>
                  </a:rPr>
                  <a:t>約定。</a:t>
                </a:r>
              </a:p>
              <a:p>
                <a:pPr marL="285750" indent="-285750" algn="just">
                  <a:lnSpc>
                    <a:spcPts val="3500"/>
                  </a:lnSpc>
                  <a:buFont typeface="Arial" panose="020B0604020202020204" pitchFamily="34" charset="0"/>
                  <a:buChar char="•"/>
                </a:pPr>
                <a:r>
                  <a:rPr lang="zh-TW" altLang="en-US" sz="2300" b="1" dirty="0">
                    <a:latin typeface="微軟正黑體" panose="020B0604030504040204" pitchFamily="34" charset="-120"/>
                    <a:ea typeface="微軟正黑體" panose="020B0604030504040204" pitchFamily="34" charset="-120"/>
                  </a:rPr>
                  <a:t>天然瓦斯</a:t>
                </a:r>
                <a:r>
                  <a:rPr lang="zh-TW" altLang="en-US" sz="2300" b="1" dirty="0">
                    <a:solidFill>
                      <a:srgbClr val="FF0000"/>
                    </a:solidFill>
                    <a:latin typeface="微軟正黑體" panose="020B0604030504040204" pitchFamily="34" charset="-120"/>
                    <a:ea typeface="微軟正黑體" panose="020B0604030504040204" pitchFamily="34" charset="-120"/>
                  </a:rPr>
                  <a:t>外管線費係指房地出售基地範圍外銜接公用事業外管線之配管</a:t>
                </a:r>
                <a:r>
                  <a:rPr lang="zh-TW" altLang="en-US" sz="2300" b="1" dirty="0">
                    <a:latin typeface="微軟正黑體" panose="020B0604030504040204" pitchFamily="34" charset="-120"/>
                    <a:ea typeface="微軟正黑體" panose="020B0604030504040204" pitchFamily="34" charset="-120"/>
                  </a:rPr>
                  <a:t>及其相關費用。</a:t>
                </a:r>
                <a:endParaRPr lang="en-US" altLang="zh-TW" sz="2300" b="1" dirty="0">
                  <a:latin typeface="微軟正黑體" panose="020B0604030504040204" pitchFamily="34" charset="-120"/>
                  <a:ea typeface="微軟正黑體" panose="020B0604030504040204" pitchFamily="34" charset="-120"/>
                </a:endParaRPr>
              </a:p>
              <a:p>
                <a:pPr marL="288000" algn="just">
                  <a:lnSpc>
                    <a:spcPts val="3500"/>
                  </a:lnSpc>
                </a:pPr>
                <a:r>
                  <a:rPr lang="zh-TW" altLang="en-US" sz="2300" b="1" dirty="0">
                    <a:latin typeface="微軟正黑體" panose="020B0604030504040204" pitchFamily="34" charset="-120"/>
                    <a:ea typeface="微軟正黑體" panose="020B0604030504040204" pitchFamily="34" charset="-120"/>
                  </a:rPr>
                  <a:t>例如</a:t>
                </a:r>
                <a:r>
                  <a:rPr lang="en-US" altLang="zh-TW" sz="2300" b="1" dirty="0">
                    <a:latin typeface="微軟正黑體" panose="020B0604030504040204" pitchFamily="34" charset="-120"/>
                    <a:ea typeface="微軟正黑體" panose="020B0604030504040204" pitchFamily="34" charset="-120"/>
                  </a:rPr>
                  <a:t>:</a:t>
                </a:r>
                <a:r>
                  <a:rPr lang="zh-TW" altLang="en-US" sz="2300" b="1" dirty="0">
                    <a:latin typeface="微軟正黑體" panose="020B0604030504040204" pitchFamily="34" charset="-120"/>
                    <a:ea typeface="微軟正黑體" panose="020B0604030504040204" pitchFamily="34" charset="-120"/>
                  </a:rPr>
                  <a:t>安裝配置設計施工費、道路開挖費等</a:t>
                </a:r>
              </a:p>
            </p:txBody>
          </p:sp>
        </p:grpSp>
        <p:sp>
          <p:nvSpPr>
            <p:cNvPr id="10" name="Text Placeholder 6">
              <a:extLst>
                <a:ext uri="{FF2B5EF4-FFF2-40B4-BE49-F238E27FC236}">
                  <a16:creationId xmlns:a16="http://schemas.microsoft.com/office/drawing/2014/main" id="{47D17B07-5200-7D80-2C14-3D84014A0529}"/>
                </a:ext>
              </a:extLst>
            </p:cNvPr>
            <p:cNvSpPr txBox="1">
              <a:spLocks/>
            </p:cNvSpPr>
            <p:nvPr/>
          </p:nvSpPr>
          <p:spPr>
            <a:xfrm>
              <a:off x="9291744" y="2989760"/>
              <a:ext cx="5212192" cy="469235"/>
            </a:xfrm>
            <a:prstGeom prst="rect">
              <a:avLst/>
            </a:prstGeom>
            <a:scene3d>
              <a:camera prst="orthographicFront"/>
              <a:lightRig rig="threePt" dir="t"/>
            </a:scene3d>
            <a:sp3d>
              <a:bevelT/>
            </a:sp3d>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ts val="3300"/>
                </a:lnSpc>
                <a:spcBef>
                  <a:spcPts val="600"/>
                </a:spcBef>
                <a:buNone/>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內政部</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110.5.24</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院台內地字第</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1100260536</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Arial" pitchFamily="34" charset="0"/>
                </a:rPr>
                <a:t>號令</a:t>
              </a:r>
            </a:p>
          </p:txBody>
        </p:sp>
      </p:grpSp>
    </p:spTree>
    <p:extLst>
      <p:ext uri="{BB962C8B-B14F-4D97-AF65-F5344CB8AC3E}">
        <p14:creationId xmlns:p14="http://schemas.microsoft.com/office/powerpoint/2010/main" val="25372898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ä¸­è¯æ°åå§æ¿é¨å¨çè³è¨ç¶²">
            <a:extLst>
              <a:ext uri="{FF2B5EF4-FFF2-40B4-BE49-F238E27FC236}">
                <a16:creationId xmlns:a16="http://schemas.microsoft.com/office/drawing/2014/main" id="{FE254268-63A2-5610-FE6D-1FEE59688B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75800" y="7772400"/>
            <a:ext cx="4055790" cy="959141"/>
          </a:xfrm>
          <a:prstGeom prst="rect">
            <a:avLst/>
          </a:prstGeom>
          <a:solidFill>
            <a:srgbClr val="F1E8D4"/>
          </a:solidFill>
        </p:spPr>
      </p:pic>
      <p:sp>
        <p:nvSpPr>
          <p:cNvPr id="3" name="文字方塊 2">
            <a:extLst>
              <a:ext uri="{FF2B5EF4-FFF2-40B4-BE49-F238E27FC236}">
                <a16:creationId xmlns:a16="http://schemas.microsoft.com/office/drawing/2014/main" id="{A5F2A8D1-85A1-8736-D4C2-4C313C103DCC}"/>
              </a:ext>
            </a:extLst>
          </p:cNvPr>
          <p:cNvSpPr txBox="1"/>
          <p:nvPr/>
        </p:nvSpPr>
        <p:spPr>
          <a:xfrm>
            <a:off x="9165295" y="2514600"/>
            <a:ext cx="4876800" cy="2308324"/>
          </a:xfrm>
          <a:prstGeom prst="rect">
            <a:avLst/>
          </a:prstGeom>
          <a:noFill/>
        </p:spPr>
        <p:txBody>
          <a:bodyPr wrap="square" rtlCol="0">
            <a:spAutoFit/>
          </a:bodyPr>
          <a:lstStyle/>
          <a:p>
            <a:pPr algn="ctr"/>
            <a:r>
              <a:rPr lang="zh-TW" altLang="en-US" sz="7200" dirty="0">
                <a:solidFill>
                  <a:srgbClr val="1B1E3E"/>
                </a:solidFill>
                <a:latin typeface="微軟正黑體" panose="020B0604030504040204" pitchFamily="34" charset="-120"/>
                <a:ea typeface="微軟正黑體" panose="020B0604030504040204" pitchFamily="34" charset="-120"/>
              </a:rPr>
              <a:t>簡報結束</a:t>
            </a:r>
            <a:endParaRPr lang="en-US" altLang="zh-TW" sz="7200" dirty="0">
              <a:solidFill>
                <a:srgbClr val="1B1E3E"/>
              </a:solidFill>
              <a:latin typeface="微軟正黑體" panose="020B0604030504040204" pitchFamily="34" charset="-120"/>
              <a:ea typeface="微軟正黑體" panose="020B0604030504040204" pitchFamily="34" charset="-120"/>
            </a:endParaRPr>
          </a:p>
          <a:p>
            <a:pPr algn="ctr"/>
            <a:r>
              <a:rPr lang="zh-TW" altLang="en-US" sz="7200" dirty="0">
                <a:solidFill>
                  <a:srgbClr val="1B1E3E"/>
                </a:solidFill>
                <a:latin typeface="微軟正黑體" panose="020B0604030504040204" pitchFamily="34" charset="-120"/>
                <a:ea typeface="微軟正黑體" panose="020B0604030504040204" pitchFamily="34" charset="-120"/>
              </a:rPr>
              <a:t>感謝聆聽</a:t>
            </a:r>
            <a:endParaRPr lang="zh-TW" altLang="en-US" sz="7200" dirty="0">
              <a:solidFill>
                <a:schemeClr val="tx2">
                  <a:lumMod val="75000"/>
                </a:schemeClr>
              </a:solidFill>
              <a:latin typeface="微軟正黑體" panose="020B0604030504040204" pitchFamily="34" charset="-120"/>
              <a:ea typeface="微軟正黑體" panose="020B0604030504040204" pitchFamily="34" charset="-120"/>
            </a:endParaRPr>
          </a:p>
        </p:txBody>
      </p:sp>
      <p:sp>
        <p:nvSpPr>
          <p:cNvPr id="7" name="投影片編號版面配置區 6">
            <a:extLst>
              <a:ext uri="{FF2B5EF4-FFF2-40B4-BE49-F238E27FC236}">
                <a16:creationId xmlns:a16="http://schemas.microsoft.com/office/drawing/2014/main" id="{CEC55656-006E-AEAD-6C6A-165C514FC441}"/>
              </a:ext>
            </a:extLst>
          </p:cNvPr>
          <p:cNvSpPr>
            <a:spLocks noGrp="1"/>
          </p:cNvSpPr>
          <p:nvPr>
            <p:ph type="sldNum" sz="quarter" idx="12"/>
          </p:nvPr>
        </p:nvSpPr>
        <p:spPr/>
        <p:txBody>
          <a:bodyPr/>
          <a:lstStyle/>
          <a:p>
            <a:fld id="{D2ECEEA3-D42D-490E-AABA-CA4905357554}" type="slidenum">
              <a:rPr lang="zh-TW" altLang="en-US" smtClean="0"/>
              <a:t>42</a:t>
            </a:fld>
            <a:endParaRPr lang="zh-TW" altLang="en-US"/>
          </a:p>
        </p:txBody>
      </p:sp>
    </p:spTree>
    <p:extLst>
      <p:ext uri="{BB962C8B-B14F-4D97-AF65-F5344CB8AC3E}">
        <p14:creationId xmlns:p14="http://schemas.microsoft.com/office/powerpoint/2010/main" val="2825959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方塊 21">
            <a:extLst>
              <a:ext uri="{FF2B5EF4-FFF2-40B4-BE49-F238E27FC236}">
                <a16:creationId xmlns:a16="http://schemas.microsoft.com/office/drawing/2014/main" id="{C07C4DCD-3355-C3A4-4A23-C59B41204563}"/>
              </a:ext>
            </a:extLst>
          </p:cNvPr>
          <p:cNvSpPr txBox="1"/>
          <p:nvPr/>
        </p:nvSpPr>
        <p:spPr>
          <a:xfrm>
            <a:off x="817526" y="714660"/>
            <a:ext cx="10053674" cy="913007"/>
          </a:xfrm>
          <a:prstGeom prst="rect">
            <a:avLst/>
          </a:prstGeom>
          <a:noFill/>
        </p:spPr>
        <p:txBody>
          <a:bodyPr wrap="square" rtlCol="0">
            <a:spAutoFit/>
          </a:bodyPr>
          <a:lstStyle/>
          <a:p>
            <a:r>
              <a:rPr lang="zh-TW" altLang="en-US" sz="5333" b="1" dirty="0">
                <a:solidFill>
                  <a:srgbClr val="657E93"/>
                </a:solidFill>
                <a:latin typeface="微軟正黑體" panose="020B0604030504040204" pitchFamily="34" charset="-120"/>
                <a:ea typeface="微軟正黑體" panose="020B0604030504040204" pitchFamily="34" charset="-120"/>
              </a:rPr>
              <a:t>建築能效標示相關資訊如何取得</a:t>
            </a:r>
          </a:p>
        </p:txBody>
      </p:sp>
      <p:pic>
        <p:nvPicPr>
          <p:cNvPr id="6" name="圖片 5">
            <a:extLst>
              <a:ext uri="{FF2B5EF4-FFF2-40B4-BE49-F238E27FC236}">
                <a16:creationId xmlns:a16="http://schemas.microsoft.com/office/drawing/2014/main" id="{9BD4B50B-B715-7A92-D267-6A2A135E105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432" b="91705" l="6162" r="94255">
                        <a14:foregroundMark x1="33472" y1="19886" x2="33472" y2="19886"/>
                        <a14:foregroundMark x1="31640" y1="18636" x2="31640" y2="18636"/>
                        <a14:foregroundMark x1="29808" y1="10682" x2="29808" y2="10682"/>
                        <a14:foregroundMark x1="53455" y1="10795" x2="53455" y2="10795"/>
                        <a14:foregroundMark x1="44463" y1="8636" x2="44463" y2="8636"/>
                        <a14:foregroundMark x1="43630" y1="7386" x2="43630" y2="7386"/>
                        <a14:foregroundMark x1="43297" y1="7159" x2="43297" y2="7159"/>
                        <a14:foregroundMark x1="51291" y1="9091" x2="51291" y2="9091"/>
                        <a14:foregroundMark x1="51540" y1="6705" x2="51540" y2="6705"/>
                        <a14:foregroundMark x1="53039" y1="5795" x2="53039" y2="5795"/>
                        <a14:foregroundMark x1="54122" y1="5682" x2="54122" y2="5682"/>
                        <a14:foregroundMark x1="52706" y1="5909" x2="52706" y2="5909"/>
                        <a14:foregroundMark x1="50791" y1="6818" x2="50791" y2="6818"/>
                        <a14:foregroundMark x1="50291" y1="6818" x2="50291" y2="6818"/>
                        <a14:foregroundMark x1="49376" y1="6250" x2="49376" y2="6250"/>
                        <a14:foregroundMark x1="57036" y1="5909" x2="57036" y2="5909"/>
                        <a14:foregroundMark x1="58368" y1="6023" x2="58368" y2="6023"/>
                        <a14:foregroundMark x1="60450" y1="6932" x2="60450" y2="6932"/>
                        <a14:foregroundMark x1="60450" y1="6932" x2="60450" y2="6932"/>
                        <a14:foregroundMark x1="58118" y1="7386" x2="58118" y2="7386"/>
                        <a14:foregroundMark x1="53705" y1="7500" x2="53705" y2="7500"/>
                        <a14:foregroundMark x1="55870" y1="6932" x2="55870" y2="6932"/>
                        <a14:foregroundMark x1="55870" y1="6932" x2="55870" y2="6932"/>
                        <a14:foregroundMark x1="59950" y1="6932" x2="59950" y2="6932"/>
                        <a14:foregroundMark x1="61366" y1="6932" x2="61366" y2="6932"/>
                        <a14:foregroundMark x1="62365" y1="6932" x2="62365" y2="6932"/>
                        <a14:foregroundMark x1="81599" y1="90795" x2="81599" y2="90795"/>
                        <a14:foregroundMark x1="70858" y1="87273" x2="67111" y2="88182"/>
                        <a14:foregroundMark x1="60200" y1="88409" x2="59867" y2="88636"/>
                        <a14:foregroundMark x1="55870" y1="89205" x2="55870" y2="89205"/>
                        <a14:foregroundMark x1="54038" y1="89659" x2="54038" y2="89659"/>
                        <a14:foregroundMark x1="50874" y1="90341" x2="50874" y2="90341"/>
                        <a14:foregroundMark x1="50125" y1="90341" x2="50125" y2="90341"/>
                        <a14:foregroundMark x1="48876" y1="88750" x2="48876" y2="88750"/>
                        <a14:foregroundMark x1="48626" y1="88182" x2="48626" y2="88182"/>
                        <a14:foregroundMark x1="44130" y1="83523" x2="44130" y2="83523"/>
                        <a14:foregroundMark x1="43797" y1="80795" x2="43797" y2="80795"/>
                        <a14:foregroundMark x1="42714" y1="73523" x2="42714" y2="73523"/>
                        <a14:foregroundMark x1="41632" y1="69318" x2="41632" y2="69318"/>
                        <a14:foregroundMark x1="41132" y1="65909" x2="41132" y2="65909"/>
                        <a14:foregroundMark x1="40133" y1="64205" x2="40133" y2="64205"/>
                        <a14:foregroundMark x1="39384" y1="63409" x2="39384" y2="63409"/>
                        <a14:foregroundMark x1="39550" y1="54205" x2="39550" y2="54205"/>
                        <a14:foregroundMark x1="40050" y1="50568" x2="40050" y2="50568"/>
                        <a14:foregroundMark x1="40216" y1="48409" x2="40216" y2="48409"/>
                        <a14:foregroundMark x1="21316" y1="15455" x2="20816" y2="29545"/>
                        <a14:foregroundMark x1="20816" y1="29545" x2="7910" y2="53636"/>
                        <a14:foregroundMark x1="25562" y1="31364" x2="25562" y2="31364"/>
                        <a14:foregroundMark x1="24480" y1="25909" x2="24480" y2="25909"/>
                        <a14:foregroundMark x1="17402" y1="42955" x2="15071" y2="45341"/>
                        <a14:foregroundMark x1="11657" y1="57159" x2="11657" y2="57159"/>
                        <a14:foregroundMark x1="14904" y1="57500" x2="14904" y2="57500"/>
                        <a14:foregroundMark x1="19400" y1="58068" x2="19400" y2="58068"/>
                        <a14:foregroundMark x1="19400" y1="58523" x2="19400" y2="58523"/>
                        <a14:foregroundMark x1="19067" y1="64432" x2="19067" y2="64432"/>
                        <a14:foregroundMark x1="18318" y1="69205" x2="18235" y2="69773"/>
                        <a14:foregroundMark x1="17652" y1="69773" x2="17652" y2="69773"/>
                        <a14:foregroundMark x1="15903" y1="67273" x2="15903" y2="67273"/>
                        <a14:foregroundMark x1="10408" y1="56932" x2="10408" y2="56932"/>
                        <a14:foregroundMark x1="6911" y1="56705" x2="6911" y2="56705"/>
                        <a14:foregroundMark x1="6911" y1="56705" x2="6911" y2="56705"/>
                        <a14:foregroundMark x1="6162" y1="56250" x2="6162" y2="56250"/>
                        <a14:foregroundMark x1="41465" y1="44318" x2="41465" y2="44318"/>
                        <a14:foregroundMark x1="41465" y1="44318" x2="41465" y2="44318"/>
                        <a14:foregroundMark x1="43630" y1="29886" x2="43630" y2="29886"/>
                        <a14:foregroundMark x1="42964" y1="21591" x2="42964" y2="21591"/>
                        <a14:foregroundMark x1="42215" y1="20909" x2="42215" y2="20909"/>
                        <a14:foregroundMark x1="42215" y1="21023" x2="42215" y2="21477"/>
                        <a14:foregroundMark x1="42714" y1="30114" x2="42964" y2="33977"/>
                        <a14:foregroundMark x1="42964" y1="41477" x2="43297" y2="45795"/>
                        <a14:foregroundMark x1="42215" y1="55000" x2="42048" y2="58636"/>
                        <a14:foregroundMark x1="42215" y1="70114" x2="42215" y2="70114"/>
                        <a14:foregroundMark x1="42048" y1="71818" x2="42048" y2="74318"/>
                        <a14:foregroundMark x1="41632" y1="77500" x2="41465" y2="80114"/>
                        <a14:foregroundMark x1="41132" y1="81818" x2="41132" y2="84205"/>
                        <a14:foregroundMark x1="41132" y1="84205" x2="41132" y2="84205"/>
                        <a14:foregroundMark x1="53122" y1="88750" x2="53122" y2="88750"/>
                        <a14:foregroundMark x1="62198" y1="87386" x2="62198" y2="87386"/>
                        <a14:foregroundMark x1="64030" y1="87386" x2="68027" y2="87841"/>
                        <a14:foregroundMark x1="69858" y1="87159" x2="70192" y2="87159"/>
                        <a14:foregroundMark x1="77102" y1="85341" x2="77602" y2="85341"/>
                        <a14:foregroundMark x1="88843" y1="83750" x2="89259" y2="83750"/>
                        <a14:foregroundMark x1="89259" y1="83750" x2="89259" y2="83750"/>
                        <a14:foregroundMark x1="89092" y1="84886" x2="89092" y2="84886"/>
                        <a14:foregroundMark x1="75271" y1="91250" x2="74188" y2="91705"/>
                        <a14:foregroundMark x1="64863" y1="91364" x2="64197" y2="91591"/>
                        <a14:foregroundMark x1="53455" y1="90682" x2="53455" y2="90682"/>
                        <a14:foregroundMark x1="94255" y1="87500" x2="94255" y2="87500"/>
                        <a14:foregroundMark x1="92423" y1="85000" x2="92423" y2="85000"/>
                        <a14:foregroundMark x1="70275" y1="79886" x2="70275" y2="79886"/>
                        <a14:foregroundMark x1="58118" y1="87273" x2="58118" y2="87273"/>
                        <a14:foregroundMark x1="52706" y1="89318" x2="52706" y2="89318"/>
                        <a14:foregroundMark x1="51124" y1="89773" x2="51124" y2="89773"/>
                        <a14:foregroundMark x1="67694" y1="87955" x2="67694" y2="87955"/>
                        <a14:foregroundMark x1="75187" y1="88295" x2="75187" y2="88295"/>
                        <a14:foregroundMark x1="76520" y1="88295" x2="76520" y2="88295"/>
                        <a14:foregroundMark x1="80933" y1="87727" x2="80933" y2="87727"/>
                        <a14:foregroundMark x1="84097" y1="87273" x2="84097" y2="87273"/>
                        <a14:foregroundMark x1="86761" y1="86705" x2="86761" y2="86705"/>
                        <a14:foregroundMark x1="88426" y1="86818" x2="88426" y2="86818"/>
                        <a14:foregroundMark x1="91923" y1="86364" x2="91923" y2="86364"/>
                        <a14:foregroundMark x1="51124" y1="84205" x2="51124" y2="84205"/>
                        <a14:foregroundMark x1="56370" y1="82955" x2="56370" y2="82955"/>
                        <a14:foregroundMark x1="54122" y1="6023" x2="54122" y2="6023"/>
                        <a14:foregroundMark x1="50874" y1="6250" x2="50874" y2="6250"/>
                        <a14:foregroundMark x1="49042" y1="6250" x2="49042" y2="6250"/>
                        <a14:foregroundMark x1="49709" y1="6364" x2="49709" y2="6364"/>
                        <a14:foregroundMark x1="68276" y1="28864" x2="68276" y2="28864"/>
                        <a14:foregroundMark x1="69026" y1="29205" x2="69026" y2="29205"/>
                        <a14:foregroundMark x1="69775" y1="29205" x2="69775" y2="29205"/>
                        <a14:foregroundMark x1="73106" y1="40000" x2="73106" y2="40000"/>
                        <a14:foregroundMark x1="23480" y1="10568" x2="23480" y2="10568"/>
                        <a14:foregroundMark x1="22065" y1="10795" x2="22065" y2="10795"/>
                        <a14:foregroundMark x1="21482" y1="11136" x2="21482" y2="11136"/>
                        <a14:foregroundMark x1="24729" y1="9659" x2="24729" y2="9659"/>
                        <a14:foregroundMark x1="24063" y1="8864" x2="24063" y2="8864"/>
                        <a14:foregroundMark x1="25062" y1="9432" x2="25062" y2="9432"/>
                        <a14:foregroundMark x1="20816" y1="11250" x2="20816" y2="11250"/>
                        <a14:foregroundMark x1="20483" y1="11591" x2="20483" y2="11591"/>
                        <a14:foregroundMark x1="22565" y1="10341" x2="22565" y2="10341"/>
                        <a14:foregroundMark x1="22565" y1="10341" x2="22565" y2="10341"/>
                        <a14:foregroundMark x1="23647" y1="9886" x2="23647" y2="9886"/>
                        <a14:foregroundMark x1="27727" y1="9318" x2="27727" y2="9318"/>
                        <a14:foregroundMark x1="43297" y1="5455" x2="43297" y2="5455"/>
                        <a14:foregroundMark x1="43297" y1="5455" x2="43297" y2="5455"/>
                        <a14:foregroundMark x1="41965" y1="5455" x2="41965" y2="5455"/>
                        <a14:foregroundMark x1="41965" y1="5455" x2="41965" y2="5455"/>
                        <a14:foregroundMark x1="39134" y1="6250" x2="39134" y2="6250"/>
                        <a14:foregroundMark x1="39134" y1="6250" x2="39134" y2="6250"/>
                        <a14:foregroundMark x1="39051" y1="6023" x2="39051" y2="6023"/>
                        <a14:foregroundMark x1="41132" y1="6250" x2="41132" y2="6250"/>
                        <a14:foregroundMark x1="42048" y1="5682" x2="42048" y2="5682"/>
                        <a14:foregroundMark x1="52456" y1="5909" x2="52456" y2="5909"/>
                        <a14:foregroundMark x1="56286" y1="6364" x2="56286" y2="6364"/>
                        <a14:foregroundMark x1="56536" y1="6364" x2="56536" y2="6364"/>
                        <a14:foregroundMark x1="58868" y1="9432" x2="58868" y2="9432"/>
                        <a14:foregroundMark x1="58285" y1="10114" x2="58285" y2="10114"/>
                        <a14:foregroundMark x1="53622" y1="13182" x2="53622" y2="13182"/>
                        <a14:foregroundMark x1="57286" y1="21023" x2="57286" y2="21023"/>
                        <a14:foregroundMark x1="57202" y1="21364" x2="57286" y2="21932"/>
                        <a14:foregroundMark x1="56703" y1="25795" x2="56703" y2="25795"/>
                        <a14:foregroundMark x1="52206" y1="24545" x2="52206" y2="24545"/>
                        <a14:foregroundMark x1="53455" y1="24205" x2="57202" y2="23977"/>
                        <a14:foregroundMark x1="57452" y1="23864" x2="57452" y2="23864"/>
                        <a14:foregroundMark x1="62448" y1="22614" x2="62448" y2="22614"/>
                        <a14:foregroundMark x1="56536" y1="12727" x2="56536" y2="12727"/>
                        <a14:foregroundMark x1="56536" y1="12727" x2="56536" y2="12727"/>
                        <a14:foregroundMark x1="52040" y1="11136" x2="52040" y2="11136"/>
                        <a14:foregroundMark x1="51624" y1="28409" x2="51624" y2="28409"/>
                        <a14:foregroundMark x1="51374" y1="27273" x2="51374" y2="27273"/>
                        <a14:foregroundMark x1="51374" y1="27273" x2="51374" y2="27273"/>
                        <a14:foregroundMark x1="49126" y1="27273" x2="49126" y2="27273"/>
                        <a14:foregroundMark x1="49126" y1="27273" x2="49126" y2="27273"/>
                        <a14:foregroundMark x1="48460" y1="26364" x2="48460" y2="26364"/>
                        <a14:foregroundMark x1="48460" y1="25909" x2="48460" y2="25909"/>
                        <a14:foregroundMark x1="47710" y1="23864" x2="47710" y2="23864"/>
                        <a14:foregroundMark x1="50125" y1="12614" x2="50125" y2="12614"/>
                        <a14:foregroundMark x1="50125" y1="12614" x2="50125" y2="12614"/>
                        <a14:foregroundMark x1="49042" y1="11818" x2="49042" y2="11818"/>
                        <a14:foregroundMark x1="48293" y1="11364" x2="48293" y2="11364"/>
                        <a14:foregroundMark x1="47960" y1="11136" x2="47960" y2="11136"/>
                        <a14:foregroundMark x1="47377" y1="10568" x2="47377" y2="10568"/>
                        <a14:foregroundMark x1="47960" y1="14205" x2="47960" y2="14205"/>
                        <a14:foregroundMark x1="55454" y1="85000" x2="55454" y2="85000"/>
                        <a14:foregroundMark x1="61948" y1="83523" x2="61948" y2="83523"/>
                        <a14:foregroundMark x1="62948" y1="83523" x2="62948" y2="83523"/>
                        <a14:foregroundMark x1="60200" y1="18409" x2="60200" y2="18409"/>
                        <a14:foregroundMark x1="64696" y1="18864" x2="64696" y2="18864"/>
                        <a14:foregroundMark x1="65612" y1="18523" x2="65612" y2="18523"/>
                        <a14:foregroundMark x1="62948" y1="10909" x2="62948" y2="10909"/>
                        <a14:foregroundMark x1="64197" y1="11364" x2="64197" y2="11364"/>
                        <a14:foregroundMark x1="61282" y1="11250" x2="61282" y2="11250"/>
                        <a14:foregroundMark x1="53455" y1="13523" x2="53455" y2="13523"/>
                        <a14:foregroundMark x1="47960" y1="6023" x2="47960" y2="6023"/>
                        <a14:foregroundMark x1="42381" y1="5000" x2="42381" y2="5000"/>
                        <a14:foregroundMark x1="43131" y1="4432" x2="43131" y2="4432"/>
                        <a14:foregroundMark x1="53122" y1="31250" x2="53122" y2="31250"/>
                        <a14:foregroundMark x1="81182" y1="89432" x2="81182" y2="89432"/>
                        <a14:foregroundMark x1="21399" y1="10568" x2="30891" y2="9659"/>
                        <a14:foregroundMark x1="30891" y1="9659" x2="31724" y2="9659"/>
                        <a14:foregroundMark x1="22398" y1="9659" x2="22398" y2="9659"/>
                        <a14:foregroundMark x1="23064" y1="9659" x2="23064" y2="9659"/>
                        <a14:foregroundMark x1="20150" y1="11023" x2="20150" y2="11023"/>
                        <a14:foregroundMark x1="23980" y1="9318" x2="23980" y2="9318"/>
                        <a14:foregroundMark x1="24563" y1="9318" x2="24563" y2="9318"/>
                        <a14:foregroundMark x1="25062" y1="9318" x2="25062" y2="9318"/>
                        <a14:foregroundMark x1="27644" y1="8750" x2="27644" y2="8750"/>
                        <a14:foregroundMark x1="29309" y1="8750" x2="29309" y2="8750"/>
                        <a14:foregroundMark x1="30058" y1="8864" x2="30058" y2="8864"/>
                        <a14:foregroundMark x1="39717" y1="6023" x2="39717" y2="6023"/>
                        <a14:foregroundMark x1="39717" y1="5909" x2="39717" y2="5909"/>
                        <a14:foregroundMark x1="39883" y1="5909" x2="39883" y2="5909"/>
                        <a14:foregroundMark x1="40383" y1="5568" x2="40383" y2="5568"/>
                        <a14:foregroundMark x1="38634" y1="6136" x2="38634" y2="6136"/>
                        <a14:foregroundMark x1="39467" y1="5909" x2="39467" y2="5909"/>
                        <a14:foregroundMark x1="38634" y1="6136" x2="42964" y2="5114"/>
                        <a14:backgroundMark x1="35387" y1="47386" x2="35387" y2="47386"/>
                      </a14:backgroundRemoval>
                    </a14:imgEffect>
                  </a14:imgLayer>
                </a14:imgProps>
              </a:ext>
              <a:ext uri="{28A0092B-C50C-407E-A947-70E740481C1C}">
                <a14:useLocalDpi xmlns:a14="http://schemas.microsoft.com/office/drawing/2010/main" val="0"/>
              </a:ext>
            </a:extLst>
          </a:blip>
          <a:stretch>
            <a:fillRect/>
          </a:stretch>
        </p:blipFill>
        <p:spPr>
          <a:xfrm>
            <a:off x="1041400" y="2286000"/>
            <a:ext cx="7302807" cy="5350933"/>
          </a:xfrm>
          <a:prstGeom prst="rect">
            <a:avLst/>
          </a:prstGeom>
        </p:spPr>
      </p:pic>
      <p:grpSp>
        <p:nvGrpSpPr>
          <p:cNvPr id="29" name="群組 28">
            <a:extLst>
              <a:ext uri="{FF2B5EF4-FFF2-40B4-BE49-F238E27FC236}">
                <a16:creationId xmlns:a16="http://schemas.microsoft.com/office/drawing/2014/main" id="{7073F7B8-54B3-64A3-2753-38085F6E0A90}"/>
              </a:ext>
            </a:extLst>
          </p:cNvPr>
          <p:cNvGrpSpPr/>
          <p:nvPr/>
        </p:nvGrpSpPr>
        <p:grpSpPr>
          <a:xfrm>
            <a:off x="8432800" y="2286000"/>
            <a:ext cx="6667044" cy="5217513"/>
            <a:chOff x="8188548" y="1926265"/>
            <a:chExt cx="6667044" cy="5217513"/>
          </a:xfrm>
        </p:grpSpPr>
        <p:sp>
          <p:nvSpPr>
            <p:cNvPr id="11" name="文字方塊 10">
              <a:extLst>
                <a:ext uri="{FF2B5EF4-FFF2-40B4-BE49-F238E27FC236}">
                  <a16:creationId xmlns:a16="http://schemas.microsoft.com/office/drawing/2014/main" id="{FA395B57-2B31-8413-8DCD-6CD1D7B3333E}"/>
                </a:ext>
              </a:extLst>
            </p:cNvPr>
            <p:cNvSpPr txBox="1"/>
            <p:nvPr/>
          </p:nvSpPr>
          <p:spPr>
            <a:xfrm>
              <a:off x="8681439" y="3323603"/>
              <a:ext cx="5926237" cy="461665"/>
            </a:xfrm>
            <a:prstGeom prst="rect">
              <a:avLst/>
            </a:prstGeom>
            <a:noFill/>
          </p:spPr>
          <p:txBody>
            <a:bodyPr wrap="square">
              <a:spAutoFit/>
            </a:bodyPr>
            <a:lstStyle/>
            <a:p>
              <a:r>
                <a:rPr lang="en-US" altLang="zh-TW" sz="2400" b="1" dirty="0">
                  <a:solidFill>
                    <a:srgbClr val="343434"/>
                  </a:solidFill>
                  <a:ea typeface="微軟正黑體" panose="020B0604030504040204" pitchFamily="34" charset="-120"/>
                </a:rPr>
                <a:t>https://igbs-tabc.org/igbs/BERS.aspx</a:t>
              </a:r>
              <a:endParaRPr lang="zh-TW" altLang="en-US" sz="2400" b="1" dirty="0">
                <a:ea typeface="微軟正黑體" panose="020B0604030504040204" pitchFamily="34" charset="-120"/>
              </a:endParaRPr>
            </a:p>
          </p:txBody>
        </p:sp>
        <p:sp>
          <p:nvSpPr>
            <p:cNvPr id="13" name="箭號: 向右 12">
              <a:extLst>
                <a:ext uri="{FF2B5EF4-FFF2-40B4-BE49-F238E27FC236}">
                  <a16:creationId xmlns:a16="http://schemas.microsoft.com/office/drawing/2014/main" id="{8010762D-E4AF-9DD0-A302-A509B8C28CCE}"/>
                </a:ext>
              </a:extLst>
            </p:cNvPr>
            <p:cNvSpPr/>
            <p:nvPr/>
          </p:nvSpPr>
          <p:spPr>
            <a:xfrm>
              <a:off x="8216745" y="2861717"/>
              <a:ext cx="406400" cy="382619"/>
            </a:xfrm>
            <a:prstGeom prst="rightArrow">
              <a:avLst/>
            </a:prstGeom>
            <a:solidFill>
              <a:srgbClr val="4D94D7"/>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5" name="矩形: 圓角 14">
              <a:extLst>
                <a:ext uri="{FF2B5EF4-FFF2-40B4-BE49-F238E27FC236}">
                  <a16:creationId xmlns:a16="http://schemas.microsoft.com/office/drawing/2014/main" id="{53C9EA47-E2E7-C342-07C3-9AC12D728898}"/>
                </a:ext>
              </a:extLst>
            </p:cNvPr>
            <p:cNvSpPr/>
            <p:nvPr/>
          </p:nvSpPr>
          <p:spPr>
            <a:xfrm>
              <a:off x="8188548" y="1926265"/>
              <a:ext cx="4917507" cy="721385"/>
            </a:xfrm>
            <a:prstGeom prst="roundRect">
              <a:avLst/>
            </a:prstGeom>
            <a:solidFill>
              <a:schemeClr val="tx2">
                <a:lumMod val="50000"/>
                <a:lumOff val="50000"/>
              </a:schemeClr>
            </a:solidFill>
            <a:ln>
              <a:solidFill>
                <a:schemeClr val="tx2">
                  <a:lumMod val="50000"/>
                  <a:lumOff val="50000"/>
                </a:schemeClr>
              </a:solidFill>
            </a:ln>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查詢已取得建築能效標的</a:t>
              </a:r>
            </a:p>
          </p:txBody>
        </p:sp>
        <p:sp>
          <p:nvSpPr>
            <p:cNvPr id="16" name="文字方塊 15">
              <a:extLst>
                <a:ext uri="{FF2B5EF4-FFF2-40B4-BE49-F238E27FC236}">
                  <a16:creationId xmlns:a16="http://schemas.microsoft.com/office/drawing/2014/main" id="{BF04EDD1-9051-3A47-5E48-74792315273A}"/>
                </a:ext>
              </a:extLst>
            </p:cNvPr>
            <p:cNvSpPr txBox="1"/>
            <p:nvPr/>
          </p:nvSpPr>
          <p:spPr>
            <a:xfrm>
              <a:off x="8645773" y="2770726"/>
              <a:ext cx="6119703" cy="584775"/>
            </a:xfrm>
            <a:prstGeom prst="rect">
              <a:avLst/>
            </a:prstGeom>
            <a:noFill/>
          </p:spPr>
          <p:txBody>
            <a:bodyPr wrap="square" rtlCol="0">
              <a:spAutoFit/>
            </a:bodyPr>
            <a:lstStyle/>
            <a:p>
              <a:r>
                <a:rPr lang="zh-TW" altLang="en-US" sz="3200" b="1" dirty="0">
                  <a:solidFill>
                    <a:schemeClr val="tx2">
                      <a:lumMod val="50000"/>
                      <a:lumOff val="50000"/>
                    </a:schemeClr>
                  </a:solidFill>
                  <a:latin typeface="微軟正黑體" panose="020B0604030504040204" pitchFamily="34" charset="-120"/>
                  <a:ea typeface="微軟正黑體" panose="020B0604030504040204" pitchFamily="34" charset="-120"/>
                </a:rPr>
                <a:t>建築能效標示案件查詢網站</a:t>
              </a:r>
              <a:endParaRPr lang="en-US" altLang="zh-TW" sz="3200" b="1" dirty="0">
                <a:solidFill>
                  <a:schemeClr val="tx2">
                    <a:lumMod val="50000"/>
                    <a:lumOff val="50000"/>
                  </a:schemeClr>
                </a:solidFill>
                <a:latin typeface="微軟正黑體" panose="020B0604030504040204" pitchFamily="34" charset="-120"/>
                <a:ea typeface="微軟正黑體" panose="020B0604030504040204" pitchFamily="34" charset="-120"/>
              </a:endParaRPr>
            </a:p>
          </p:txBody>
        </p:sp>
        <p:sp>
          <p:nvSpPr>
            <p:cNvPr id="17" name="矩形: 圓角 16">
              <a:extLst>
                <a:ext uri="{FF2B5EF4-FFF2-40B4-BE49-F238E27FC236}">
                  <a16:creationId xmlns:a16="http://schemas.microsoft.com/office/drawing/2014/main" id="{812C5FC7-DFFB-969C-6048-69DC9E7FCEA5}"/>
                </a:ext>
              </a:extLst>
            </p:cNvPr>
            <p:cNvSpPr/>
            <p:nvPr/>
          </p:nvSpPr>
          <p:spPr>
            <a:xfrm>
              <a:off x="8204200" y="3977452"/>
              <a:ext cx="2854959" cy="721385"/>
            </a:xfrm>
            <a:prstGeom prst="roundRect">
              <a:avLst/>
            </a:prstGeom>
            <a:solidFill>
              <a:schemeClr val="accent6">
                <a:lumMod val="75000"/>
              </a:schemeClr>
            </a:solidFill>
            <a:ln>
              <a:solidFill>
                <a:schemeClr val="accent6"/>
              </a:solidFill>
            </a:ln>
            <a:effectLst>
              <a:innerShdw blurRad="1143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bg1"/>
                  </a:solidFill>
                  <a:latin typeface="微軟正黑體" panose="020B0604030504040204" pitchFamily="34" charset="-120"/>
                  <a:ea typeface="微軟正黑體" panose="020B0604030504040204" pitchFamily="34" charset="-120"/>
                </a:rPr>
                <a:t>瞭解更多資訊</a:t>
              </a:r>
            </a:p>
          </p:txBody>
        </p:sp>
        <p:sp>
          <p:nvSpPr>
            <p:cNvPr id="18" name="箭號: 向右 17">
              <a:extLst>
                <a:ext uri="{FF2B5EF4-FFF2-40B4-BE49-F238E27FC236}">
                  <a16:creationId xmlns:a16="http://schemas.microsoft.com/office/drawing/2014/main" id="{641A60C6-8448-80DB-5839-0AD22065A2AF}"/>
                </a:ext>
              </a:extLst>
            </p:cNvPr>
            <p:cNvSpPr/>
            <p:nvPr/>
          </p:nvSpPr>
          <p:spPr>
            <a:xfrm>
              <a:off x="8232432" y="4978094"/>
              <a:ext cx="406400" cy="382619"/>
            </a:xfrm>
            <a:prstGeom prst="rightArrow">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9" name="文字方塊 18">
              <a:extLst>
                <a:ext uri="{FF2B5EF4-FFF2-40B4-BE49-F238E27FC236}">
                  <a16:creationId xmlns:a16="http://schemas.microsoft.com/office/drawing/2014/main" id="{A7100A48-A21F-9620-2758-8838AE8EAF94}"/>
                </a:ext>
              </a:extLst>
            </p:cNvPr>
            <p:cNvSpPr txBox="1"/>
            <p:nvPr/>
          </p:nvSpPr>
          <p:spPr>
            <a:xfrm>
              <a:off x="8716725" y="4861626"/>
              <a:ext cx="6119703" cy="584775"/>
            </a:xfrm>
            <a:prstGeom prst="rect">
              <a:avLst/>
            </a:prstGeom>
            <a:noFill/>
          </p:spPr>
          <p:txBody>
            <a:bodyPr wrap="square" rtlCol="0">
              <a:spAutoFit/>
            </a:bodyPr>
            <a:lstStyle/>
            <a:p>
              <a:r>
                <a:rPr lang="zh-TW" altLang="en-US" sz="3200" b="1" dirty="0">
                  <a:solidFill>
                    <a:srgbClr val="3B7D23"/>
                  </a:solidFill>
                  <a:latin typeface="微軟正黑體" panose="020B0604030504040204" pitchFamily="34" charset="-120"/>
                  <a:ea typeface="微軟正黑體" panose="020B0604030504040204" pitchFamily="34" charset="-120"/>
                </a:rPr>
                <a:t>內政部建築研究所</a:t>
              </a:r>
              <a:endParaRPr lang="en-US" altLang="zh-TW" sz="3200" b="1" dirty="0">
                <a:solidFill>
                  <a:srgbClr val="3B7D23"/>
                </a:solidFill>
                <a:latin typeface="微軟正黑體" panose="020B0604030504040204" pitchFamily="34" charset="-120"/>
                <a:ea typeface="微軟正黑體" panose="020B0604030504040204" pitchFamily="34" charset="-120"/>
              </a:endParaRPr>
            </a:p>
          </p:txBody>
        </p:sp>
        <p:sp>
          <p:nvSpPr>
            <p:cNvPr id="21" name="文字方塊 20">
              <a:extLst>
                <a:ext uri="{FF2B5EF4-FFF2-40B4-BE49-F238E27FC236}">
                  <a16:creationId xmlns:a16="http://schemas.microsoft.com/office/drawing/2014/main" id="{DD619D7C-BA6B-E26D-8D32-DBE6E0125841}"/>
                </a:ext>
              </a:extLst>
            </p:cNvPr>
            <p:cNvSpPr txBox="1"/>
            <p:nvPr/>
          </p:nvSpPr>
          <p:spPr>
            <a:xfrm>
              <a:off x="8719878" y="5477180"/>
              <a:ext cx="5926237" cy="461665"/>
            </a:xfrm>
            <a:prstGeom prst="rect">
              <a:avLst/>
            </a:prstGeom>
            <a:noFill/>
          </p:spPr>
          <p:txBody>
            <a:bodyPr wrap="square">
              <a:spAutoFit/>
            </a:bodyPr>
            <a:lstStyle/>
            <a:p>
              <a:r>
                <a:rPr lang="en-US" altLang="zh-TW" sz="2400" b="1" dirty="0">
                  <a:solidFill>
                    <a:srgbClr val="343434"/>
                  </a:solidFill>
                  <a:ea typeface="微軟正黑體" panose="020B0604030504040204" pitchFamily="34" charset="-120"/>
                </a:rPr>
                <a:t>https://www.abri.gov.tw/Default.aspx</a:t>
              </a:r>
              <a:endParaRPr lang="zh-TW" altLang="en-US" sz="2400" b="1" dirty="0">
                <a:ea typeface="微軟正黑體" panose="020B0604030504040204" pitchFamily="34" charset="-120"/>
              </a:endParaRPr>
            </a:p>
          </p:txBody>
        </p:sp>
        <p:sp>
          <p:nvSpPr>
            <p:cNvPr id="25" name="箭號: 向右 24">
              <a:extLst>
                <a:ext uri="{FF2B5EF4-FFF2-40B4-BE49-F238E27FC236}">
                  <a16:creationId xmlns:a16="http://schemas.microsoft.com/office/drawing/2014/main" id="{AE895FEA-577C-BD0B-FD10-2B9E9F73112B}"/>
                </a:ext>
              </a:extLst>
            </p:cNvPr>
            <p:cNvSpPr/>
            <p:nvPr/>
          </p:nvSpPr>
          <p:spPr>
            <a:xfrm>
              <a:off x="8251596" y="6183027"/>
              <a:ext cx="406400" cy="382619"/>
            </a:xfrm>
            <a:prstGeom prst="rightArrow">
              <a:avLst/>
            </a:prstGeom>
            <a:solidFill>
              <a:schemeClr val="accent6">
                <a:lumMod val="75000"/>
              </a:schemeClr>
            </a:solidFill>
            <a:ln>
              <a:no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26" name="文字方塊 25">
              <a:extLst>
                <a:ext uri="{FF2B5EF4-FFF2-40B4-BE49-F238E27FC236}">
                  <a16:creationId xmlns:a16="http://schemas.microsoft.com/office/drawing/2014/main" id="{74D26E5D-2695-D373-E9D9-1AAEDB3F7C56}"/>
                </a:ext>
              </a:extLst>
            </p:cNvPr>
            <p:cNvSpPr txBox="1"/>
            <p:nvPr/>
          </p:nvSpPr>
          <p:spPr>
            <a:xfrm>
              <a:off x="8735889" y="6066559"/>
              <a:ext cx="6119703" cy="584775"/>
            </a:xfrm>
            <a:prstGeom prst="rect">
              <a:avLst/>
            </a:prstGeom>
            <a:noFill/>
          </p:spPr>
          <p:txBody>
            <a:bodyPr wrap="square" rtlCol="0">
              <a:spAutoFit/>
            </a:bodyPr>
            <a:lstStyle/>
            <a:p>
              <a:r>
                <a:rPr lang="zh-TW" altLang="en-US" sz="3200" b="1" dirty="0">
                  <a:solidFill>
                    <a:srgbClr val="3B7D23"/>
                  </a:solidFill>
                  <a:latin typeface="微軟正黑體" panose="020B0604030504040204" pitchFamily="34" charset="-120"/>
                  <a:ea typeface="微軟正黑體" panose="020B0604030504040204" pitchFamily="34" charset="-120"/>
                </a:rPr>
                <a:t>財團法人台灣建築中心</a:t>
              </a:r>
              <a:endParaRPr lang="en-US" altLang="zh-TW" sz="3200" b="1" dirty="0">
                <a:solidFill>
                  <a:srgbClr val="3B7D23"/>
                </a:solidFill>
                <a:latin typeface="微軟正黑體" panose="020B0604030504040204" pitchFamily="34" charset="-120"/>
                <a:ea typeface="微軟正黑體" panose="020B0604030504040204" pitchFamily="34" charset="-120"/>
              </a:endParaRPr>
            </a:p>
          </p:txBody>
        </p:sp>
        <p:sp>
          <p:nvSpPr>
            <p:cNvPr id="27" name="文字方塊 26">
              <a:extLst>
                <a:ext uri="{FF2B5EF4-FFF2-40B4-BE49-F238E27FC236}">
                  <a16:creationId xmlns:a16="http://schemas.microsoft.com/office/drawing/2014/main" id="{9E492417-040F-39C8-8968-B30A71B2CB68}"/>
                </a:ext>
              </a:extLst>
            </p:cNvPr>
            <p:cNvSpPr txBox="1"/>
            <p:nvPr/>
          </p:nvSpPr>
          <p:spPr>
            <a:xfrm>
              <a:off x="8739042" y="6682113"/>
              <a:ext cx="5926237" cy="461665"/>
            </a:xfrm>
            <a:prstGeom prst="rect">
              <a:avLst/>
            </a:prstGeom>
            <a:noFill/>
          </p:spPr>
          <p:txBody>
            <a:bodyPr wrap="square">
              <a:spAutoFit/>
            </a:bodyPr>
            <a:lstStyle/>
            <a:p>
              <a:r>
                <a:rPr lang="en-US" altLang="zh-TW" sz="2400" b="1" dirty="0">
                  <a:solidFill>
                    <a:srgbClr val="343434"/>
                  </a:solidFill>
                  <a:ea typeface="微軟正黑體" panose="020B0604030504040204" pitchFamily="34" charset="-120"/>
                </a:rPr>
                <a:t>https://gb.tabc.org.tw/</a:t>
              </a:r>
              <a:endParaRPr lang="zh-TW" altLang="en-US" sz="2400" b="1" dirty="0">
                <a:ea typeface="微軟正黑體" panose="020B0604030504040204" pitchFamily="34" charset="-120"/>
              </a:endParaRPr>
            </a:p>
          </p:txBody>
        </p:sp>
      </p:grpSp>
      <p:sp>
        <p:nvSpPr>
          <p:cNvPr id="30" name="投影片編號版面配置區 29">
            <a:extLst>
              <a:ext uri="{FF2B5EF4-FFF2-40B4-BE49-F238E27FC236}">
                <a16:creationId xmlns:a16="http://schemas.microsoft.com/office/drawing/2014/main" id="{CDF2ECD0-D268-DCDE-9EF4-18FE136C3B2B}"/>
              </a:ext>
            </a:extLst>
          </p:cNvPr>
          <p:cNvSpPr>
            <a:spLocks noGrp="1"/>
          </p:cNvSpPr>
          <p:nvPr>
            <p:ph type="sldNum" sz="quarter" idx="12"/>
          </p:nvPr>
        </p:nvSpPr>
        <p:spPr/>
        <p:txBody>
          <a:bodyPr/>
          <a:lstStyle/>
          <a:p>
            <a:fld id="{D2ECEEA3-D42D-490E-AABA-CA4905357554}" type="slidenum">
              <a:rPr lang="zh-TW" altLang="en-US" smtClean="0"/>
              <a:t>5</a:t>
            </a:fld>
            <a:endParaRPr lang="zh-TW" altLang="en-US"/>
          </a:p>
        </p:txBody>
      </p:sp>
    </p:spTree>
    <p:extLst>
      <p:ext uri="{BB962C8B-B14F-4D97-AF65-F5344CB8AC3E}">
        <p14:creationId xmlns:p14="http://schemas.microsoft.com/office/powerpoint/2010/main" val="9234647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方塊 21">
            <a:extLst>
              <a:ext uri="{FF2B5EF4-FFF2-40B4-BE49-F238E27FC236}">
                <a16:creationId xmlns:a16="http://schemas.microsoft.com/office/drawing/2014/main" id="{C07C4DCD-3355-C3A4-4A23-C59B41204563}"/>
              </a:ext>
            </a:extLst>
          </p:cNvPr>
          <p:cNvSpPr txBox="1"/>
          <p:nvPr/>
        </p:nvSpPr>
        <p:spPr>
          <a:xfrm>
            <a:off x="817526" y="714660"/>
            <a:ext cx="11349074" cy="913007"/>
          </a:xfrm>
          <a:prstGeom prst="rect">
            <a:avLst/>
          </a:prstGeom>
          <a:noFill/>
        </p:spPr>
        <p:txBody>
          <a:bodyPr wrap="square" rtlCol="0">
            <a:spAutoFit/>
          </a:bodyPr>
          <a:lstStyle/>
          <a:p>
            <a:r>
              <a:rPr lang="zh-TW" altLang="en-US" sz="5333" b="1" dirty="0">
                <a:solidFill>
                  <a:srgbClr val="657E93"/>
                </a:solidFill>
                <a:latin typeface="微軟正黑體" panose="020B0604030504040204" pitchFamily="34" charset="-120"/>
                <a:ea typeface="微軟正黑體" panose="020B0604030504040204" pitchFamily="34" charset="-120"/>
              </a:rPr>
              <a:t>經紀業者應依新制製作不動產說明書</a:t>
            </a:r>
          </a:p>
        </p:txBody>
      </p:sp>
      <p:pic>
        <p:nvPicPr>
          <p:cNvPr id="55" name="圖片 54">
            <a:extLst>
              <a:ext uri="{FF2B5EF4-FFF2-40B4-BE49-F238E27FC236}">
                <a16:creationId xmlns:a16="http://schemas.microsoft.com/office/drawing/2014/main" id="{8DD7109A-45D6-2845-1A41-64677B96AED4}"/>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7031" b="99740" l="9730" r="89986">
                        <a14:foregroundMark x1="39773" y1="91927" x2="39773" y2="91927"/>
                        <a14:foregroundMark x1="38920" y1="97656" x2="38920" y2="97656"/>
                        <a14:foregroundMark x1="48722" y1="47917" x2="48722" y2="47917"/>
                        <a14:foregroundMark x1="48082" y1="50260" x2="48082" y2="50260"/>
                        <a14:foregroundMark x1="48864" y1="53125" x2="48864" y2="53125"/>
                        <a14:foregroundMark x1="51278" y1="67318" x2="51278" y2="67318"/>
                        <a14:foregroundMark x1="51705" y1="61719" x2="51705" y2="61719"/>
                        <a14:foregroundMark x1="51705" y1="61719" x2="51705" y2="61719"/>
                        <a14:foregroundMark x1="51918" y1="61719" x2="51918" y2="61719"/>
                        <a14:foregroundMark x1="49645" y1="63932" x2="49645" y2="63932"/>
                        <a14:foregroundMark x1="47159" y1="65885" x2="47159" y2="65885"/>
                        <a14:foregroundMark x1="55895" y1="97005" x2="55895" y2="97005"/>
                        <a14:foregroundMark x1="44105" y1="36458" x2="44105" y2="36458"/>
                        <a14:foregroundMark x1="41477" y1="36198" x2="41477" y2="36198"/>
                        <a14:foregroundMark x1="43608" y1="39323" x2="44318" y2="40234"/>
                        <a14:foregroundMark x1="44389" y1="43359" x2="44389" y2="43359"/>
                        <a14:foregroundMark x1="43750" y1="36849" x2="43750" y2="36849"/>
                        <a14:foregroundMark x1="44673" y1="28125" x2="44673" y2="28125"/>
                        <a14:foregroundMark x1="45668" y1="20703" x2="45668" y2="20703"/>
                        <a14:foregroundMark x1="46236" y1="14714" x2="46236" y2="14714"/>
                        <a14:foregroundMark x1="44886" y1="11589" x2="44886" y2="11589"/>
                        <a14:foregroundMark x1="42116" y1="10938" x2="41832" y2="11328"/>
                        <a14:foregroundMark x1="41477" y1="13021" x2="41335" y2="14063"/>
                        <a14:foregroundMark x1="41264" y1="17448" x2="41548" y2="19922"/>
                        <a14:foregroundMark x1="41548" y1="24349" x2="42614" y2="30990"/>
                        <a14:foregroundMark x1="44886" y1="36068" x2="44886" y2="36068"/>
                        <a14:foregroundMark x1="43963" y1="27214" x2="43963" y2="27214"/>
                        <a14:foregroundMark x1="42472" y1="22005" x2="42472" y2="22005"/>
                        <a14:foregroundMark x1="42685" y1="20964" x2="42685" y2="20964"/>
                        <a14:foregroundMark x1="42685" y1="20964" x2="42685" y2="20964"/>
                        <a14:foregroundMark x1="44176" y1="19922" x2="44886" y2="20182"/>
                        <a14:foregroundMark x1="47017" y1="19922" x2="47727" y2="21224"/>
                        <a14:foregroundMark x1="48153" y1="25000" x2="48438" y2="25781"/>
                        <a14:foregroundMark x1="48295" y1="27083" x2="48295" y2="27083"/>
                        <a14:foregroundMark x1="47727" y1="28646" x2="47727" y2="28646"/>
                        <a14:foregroundMark x1="62287" y1="68620" x2="62287" y2="68620"/>
                        <a14:foregroundMark x1="70739" y1="74219" x2="70739" y2="74219"/>
                        <a14:foregroundMark x1="70028" y1="71094" x2="70028" y2="71094"/>
                        <a14:foregroundMark x1="78622" y1="66276" x2="78906" y2="66536"/>
                        <a14:foregroundMark x1="79048" y1="58333" x2="79048" y2="58333"/>
                        <a14:foregroundMark x1="78622" y1="48698" x2="78622" y2="48698"/>
                        <a14:foregroundMark x1="80398" y1="33724" x2="80398" y2="33724"/>
                        <a14:foregroundMark x1="77344" y1="28516" x2="77344" y2="28516"/>
                        <a14:foregroundMark x1="75142" y1="27083" x2="75142" y2="27083"/>
                        <a14:foregroundMark x1="73153" y1="28646" x2="73153" y2="28646"/>
                        <a14:foregroundMark x1="73011" y1="32292" x2="73366" y2="33724"/>
                        <a14:foregroundMark x1="74148" y1="35807" x2="74148" y2="35807"/>
                        <a14:foregroundMark x1="76065" y1="41797" x2="76278" y2="42448"/>
                        <a14:foregroundMark x1="76278" y1="42708" x2="76278" y2="42708"/>
                        <a14:foregroundMark x1="76065" y1="42318" x2="76065" y2="42318"/>
                        <a14:foregroundMark x1="75497" y1="35026" x2="75497" y2="35026"/>
                        <a14:foregroundMark x1="76847" y1="32292" x2="77344" y2="32292"/>
                        <a14:foregroundMark x1="79972" y1="32031" x2="79972" y2="32031"/>
                        <a14:foregroundMark x1="79474" y1="27474" x2="75568" y2="45182"/>
                        <a14:foregroundMark x1="75568" y1="45182" x2="79830" y2="28516"/>
                        <a14:foregroundMark x1="82670" y1="67057" x2="82670" y2="67057"/>
                        <a14:foregroundMark x1="72164" y1="64583" x2="70739" y2="70703"/>
                        <a14:foregroundMark x1="75710" y1="49349" x2="72164" y2="64583"/>
                        <a14:foregroundMark x1="70739" y1="70703" x2="69247" y2="97135"/>
                        <a14:foregroundMark x1="82457" y1="49219" x2="86790" y2="68229"/>
                        <a14:foregroundMark x1="86453" y1="83203" x2="86080" y2="99740"/>
                        <a14:foregroundMark x1="86790" y1="68229" x2="86453" y2="83203"/>
                        <a14:foregroundMark x1="68466" y1="72917" x2="68466" y2="72917"/>
                        <a14:foregroundMark x1="67401" y1="70313" x2="67401" y2="70313"/>
                        <a14:foregroundMark x1="51563" y1="64193" x2="51563" y2="64193"/>
                        <a14:foregroundMark x1="49290" y1="15365" x2="49290" y2="15365"/>
                        <a14:foregroundMark x1="44886" y1="7031" x2="44886" y2="7031"/>
                        <a14:foregroundMark x1="47017" y1="7031" x2="47017" y2="7031"/>
                        <a14:foregroundMark x1="48864" y1="8594" x2="48864" y2="8594"/>
                        <a14:foregroundMark x1="49432" y1="13411" x2="49432" y2="13411"/>
                        <a14:foregroundMark x1="51136" y1="62891" x2="51136" y2="62891"/>
                        <a14:foregroundMark x1="49006" y1="63151" x2="49006" y2="63151"/>
                        <a14:foregroundMark x1="54759" y1="62891" x2="54759" y2="62891"/>
                        <a14:foregroundMark x1="55114" y1="60807" x2="55114" y2="60807"/>
                        <a14:foregroundMark x1="56818" y1="61068" x2="56818" y2="61068"/>
                        <a14:foregroundMark x1="70241" y1="96094" x2="70241" y2="96094"/>
                        <a14:foregroundMark x1="70028" y1="90885" x2="70028" y2="90885"/>
                        <a14:foregroundMark x1="57031" y1="97005" x2="57031" y2="97005"/>
                        <a14:foregroundMark x1="67401" y1="64844" x2="67401" y2="64844"/>
                        <a14:foregroundMark x1="65625" y1="64453" x2="65625" y2="64453"/>
                        <a14:foregroundMark x1="65625" y1="63151" x2="65625" y2="63151"/>
                        <a14:foregroundMark x1="64560" y1="62760" x2="64560" y2="62760"/>
                        <a14:foregroundMark x1="64560" y1="66927" x2="64560" y2="66927"/>
                        <a14:foregroundMark x1="65625" y1="62109" x2="65625" y2="62109"/>
                        <a14:foregroundMark x1="66619" y1="60677" x2="66619" y2="60677"/>
                        <a14:foregroundMark x1="66832" y1="60677" x2="66832" y2="60677"/>
                        <a14:foregroundMark x1="67330" y1="60026" x2="67330" y2="60026"/>
                        <a14:backgroundMark x1="56037" y1="68359" x2="56037" y2="68359"/>
                        <a14:backgroundMark x1="56179" y1="72786" x2="56179" y2="72786"/>
                        <a14:backgroundMark x1="88281" y1="83203" x2="88281" y2="83203"/>
                        <a14:backgroundMark x1="69105" y1="64583" x2="69105" y2="64583"/>
                        <a14:backgroundMark x1="32813" y1="78125" x2="32813" y2="78125"/>
                        <a14:backgroundMark x1="67116" y1="98177" x2="67116" y2="98177"/>
                      </a14:backgroundRemoval>
                    </a14:imgEffect>
                  </a14:imgLayer>
                </a14:imgProps>
              </a:ext>
              <a:ext uri="{28A0092B-C50C-407E-A947-70E740481C1C}">
                <a14:useLocalDpi xmlns:a14="http://schemas.microsoft.com/office/drawing/2010/main" val="0"/>
              </a:ext>
            </a:extLst>
          </a:blip>
          <a:stretch>
            <a:fillRect/>
          </a:stretch>
        </p:blipFill>
        <p:spPr>
          <a:xfrm>
            <a:off x="8890000" y="1577926"/>
            <a:ext cx="3393635" cy="1851074"/>
          </a:xfrm>
          <a:prstGeom prst="rect">
            <a:avLst/>
          </a:prstGeom>
        </p:spPr>
      </p:pic>
      <p:grpSp>
        <p:nvGrpSpPr>
          <p:cNvPr id="56" name="群組 55">
            <a:extLst>
              <a:ext uri="{FF2B5EF4-FFF2-40B4-BE49-F238E27FC236}">
                <a16:creationId xmlns:a16="http://schemas.microsoft.com/office/drawing/2014/main" id="{5B558700-D235-D287-74E5-3E39E66B487C}"/>
              </a:ext>
            </a:extLst>
          </p:cNvPr>
          <p:cNvGrpSpPr/>
          <p:nvPr/>
        </p:nvGrpSpPr>
        <p:grpSpPr>
          <a:xfrm>
            <a:off x="2059468" y="3429000"/>
            <a:ext cx="12289463" cy="4038600"/>
            <a:chOff x="2108200" y="2819400"/>
            <a:chExt cx="12289463" cy="4038600"/>
          </a:xfrm>
        </p:grpSpPr>
        <p:sp>
          <p:nvSpPr>
            <p:cNvPr id="12" name="箭號: ＞形 11">
              <a:extLst>
                <a:ext uri="{FF2B5EF4-FFF2-40B4-BE49-F238E27FC236}">
                  <a16:creationId xmlns:a16="http://schemas.microsoft.com/office/drawing/2014/main" id="{93774194-30D4-550E-860B-D02665DD1078}"/>
                </a:ext>
              </a:extLst>
            </p:cNvPr>
            <p:cNvSpPr/>
            <p:nvPr/>
          </p:nvSpPr>
          <p:spPr>
            <a:xfrm>
              <a:off x="2413000" y="2971800"/>
              <a:ext cx="5562600" cy="3733800"/>
            </a:xfrm>
            <a:prstGeom prst="chevron">
              <a:avLst>
                <a:gd name="adj" fmla="val 36047"/>
              </a:avLst>
            </a:prstGeom>
            <a:noFill/>
            <a:ln w="76200">
              <a:solidFill>
                <a:srgbClr val="F5CE5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23" name="箭號: ＞形 22">
              <a:extLst>
                <a:ext uri="{FF2B5EF4-FFF2-40B4-BE49-F238E27FC236}">
                  <a16:creationId xmlns:a16="http://schemas.microsoft.com/office/drawing/2014/main" id="{59B58E20-3467-87A5-1B58-51176028123E}"/>
                </a:ext>
              </a:extLst>
            </p:cNvPr>
            <p:cNvSpPr/>
            <p:nvPr/>
          </p:nvSpPr>
          <p:spPr>
            <a:xfrm>
              <a:off x="2108200" y="2819400"/>
              <a:ext cx="6096000" cy="4038600"/>
            </a:xfrm>
            <a:prstGeom prst="chevron">
              <a:avLst>
                <a:gd name="adj" fmla="val 36047"/>
              </a:avLst>
            </a:prstGeom>
            <a:noFill/>
            <a:ln w="19050">
              <a:solidFill>
                <a:schemeClr val="bg1">
                  <a:lumMod val="5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4" name="文字方塊 23">
              <a:extLst>
                <a:ext uri="{FF2B5EF4-FFF2-40B4-BE49-F238E27FC236}">
                  <a16:creationId xmlns:a16="http://schemas.microsoft.com/office/drawing/2014/main" id="{3ED580CF-374E-FE3E-FC36-50C5BEDA1D8A}"/>
                </a:ext>
              </a:extLst>
            </p:cNvPr>
            <p:cNvSpPr txBox="1"/>
            <p:nvPr/>
          </p:nvSpPr>
          <p:spPr>
            <a:xfrm>
              <a:off x="4298884" y="3137392"/>
              <a:ext cx="2092676" cy="646331"/>
            </a:xfrm>
            <a:prstGeom prst="rect">
              <a:avLst/>
            </a:prstGeom>
            <a:noFill/>
          </p:spPr>
          <p:txBody>
            <a:bodyPr wrap="square" rtlCol="0">
              <a:spAutoFit/>
            </a:bodyPr>
            <a:lstStyle/>
            <a:p>
              <a:pPr algn="just"/>
              <a:r>
                <a:rPr lang="zh-TW" altLang="en-US" sz="3600" b="1" dirty="0">
                  <a:solidFill>
                    <a:srgbClr val="003586"/>
                  </a:solidFill>
                  <a:latin typeface="微軟正黑體" panose="020B0604030504040204" pitchFamily="34" charset="-120"/>
                  <a:ea typeface="微軟正黑體" panose="020B0604030504040204" pitchFamily="34" charset="-120"/>
                </a:rPr>
                <a:t>發現異常</a:t>
              </a:r>
              <a:endParaRPr lang="zh-TW" altLang="en-US" sz="4400" b="1" dirty="0">
                <a:solidFill>
                  <a:srgbClr val="003586"/>
                </a:solidFill>
                <a:latin typeface="微軟正黑體" panose="020B0604030504040204" pitchFamily="34" charset="-120"/>
                <a:ea typeface="微軟正黑體" panose="020B0604030504040204" pitchFamily="34" charset="-120"/>
              </a:endParaRPr>
            </a:p>
          </p:txBody>
        </p:sp>
        <p:sp>
          <p:nvSpPr>
            <p:cNvPr id="30" name="文字方塊 29">
              <a:extLst>
                <a:ext uri="{FF2B5EF4-FFF2-40B4-BE49-F238E27FC236}">
                  <a16:creationId xmlns:a16="http://schemas.microsoft.com/office/drawing/2014/main" id="{FE65AB80-BE5F-6A71-1969-421B4017C583}"/>
                </a:ext>
              </a:extLst>
            </p:cNvPr>
            <p:cNvSpPr txBox="1"/>
            <p:nvPr/>
          </p:nvSpPr>
          <p:spPr>
            <a:xfrm>
              <a:off x="3338390" y="5509543"/>
              <a:ext cx="4340445" cy="1015663"/>
            </a:xfrm>
            <a:prstGeom prst="rect">
              <a:avLst/>
            </a:prstGeom>
            <a:noFill/>
          </p:spPr>
          <p:txBody>
            <a:bodyPr wrap="square" rtlCol="0">
              <a:spAutoFit/>
            </a:bodyPr>
            <a:lstStyle/>
            <a:p>
              <a:r>
                <a:rPr lang="zh-TW" altLang="en-US" sz="3000" b="1" dirty="0">
                  <a:solidFill>
                    <a:srgbClr val="003586"/>
                  </a:solidFill>
                  <a:latin typeface="微軟正黑體" panose="020B0604030504040204" pitchFamily="34" charset="-120"/>
                  <a:ea typeface="微軟正黑體" panose="020B0604030504040204" pitchFamily="34" charset="-120"/>
                </a:rPr>
                <a:t>業者未揭露建築能效、太陽光電相關資訊</a:t>
              </a:r>
            </a:p>
          </p:txBody>
        </p:sp>
        <p:grpSp>
          <p:nvGrpSpPr>
            <p:cNvPr id="34" name="群組 33">
              <a:extLst>
                <a:ext uri="{FF2B5EF4-FFF2-40B4-BE49-F238E27FC236}">
                  <a16:creationId xmlns:a16="http://schemas.microsoft.com/office/drawing/2014/main" id="{D458A129-04FB-BDFF-F086-EF73E56DD029}"/>
                </a:ext>
              </a:extLst>
            </p:cNvPr>
            <p:cNvGrpSpPr/>
            <p:nvPr/>
          </p:nvGrpSpPr>
          <p:grpSpPr>
            <a:xfrm>
              <a:off x="4752531" y="3898932"/>
              <a:ext cx="1185382" cy="1204043"/>
              <a:chOff x="3844794" y="934980"/>
              <a:chExt cx="719771" cy="719771"/>
            </a:xfrm>
          </p:grpSpPr>
          <p:pic>
            <p:nvPicPr>
              <p:cNvPr id="35" name="圖片 34">
                <a:extLst>
                  <a:ext uri="{FF2B5EF4-FFF2-40B4-BE49-F238E27FC236}">
                    <a16:creationId xmlns:a16="http://schemas.microsoft.com/office/drawing/2014/main" id="{467DBE59-9775-95A9-CD9B-C03084F1CD13}"/>
                  </a:ext>
                </a:extLst>
              </p:cNvPr>
              <p:cNvPicPr>
                <a:picLocks noChangeAspect="1"/>
              </p:cNvPicPr>
              <p:nvPr/>
            </p:nvPicPr>
            <p:blipFill>
              <a:blip r:embed="rId4"/>
              <a:stretch>
                <a:fillRect/>
              </a:stretch>
            </p:blipFill>
            <p:spPr>
              <a:xfrm>
                <a:off x="3844794" y="934980"/>
                <a:ext cx="719771" cy="719771"/>
              </a:xfrm>
              <a:prstGeom prst="rect">
                <a:avLst/>
              </a:prstGeom>
            </p:spPr>
          </p:pic>
          <p:pic>
            <p:nvPicPr>
              <p:cNvPr id="36" name="圖片 35">
                <a:extLst>
                  <a:ext uri="{FF2B5EF4-FFF2-40B4-BE49-F238E27FC236}">
                    <a16:creationId xmlns:a16="http://schemas.microsoft.com/office/drawing/2014/main" id="{7A3757B3-7CE4-AA2A-BEEA-E59736008617}"/>
                  </a:ext>
                </a:extLst>
              </p:cNvPr>
              <p:cNvPicPr>
                <a:picLocks noChangeAspect="1"/>
              </p:cNvPicPr>
              <p:nvPr/>
            </p:nvPicPr>
            <p:blipFill>
              <a:blip r:embed="rId5"/>
              <a:stretch>
                <a:fillRect/>
              </a:stretch>
            </p:blipFill>
            <p:spPr>
              <a:xfrm>
                <a:off x="4111810" y="1336586"/>
                <a:ext cx="205681" cy="205681"/>
              </a:xfrm>
              <a:prstGeom prst="rect">
                <a:avLst/>
              </a:prstGeom>
            </p:spPr>
          </p:pic>
        </p:grpSp>
        <p:sp>
          <p:nvSpPr>
            <p:cNvPr id="39" name="箭號: ＞形 38">
              <a:extLst>
                <a:ext uri="{FF2B5EF4-FFF2-40B4-BE49-F238E27FC236}">
                  <a16:creationId xmlns:a16="http://schemas.microsoft.com/office/drawing/2014/main" id="{6B76ECED-7ADB-BED3-A5A7-B973335DC022}"/>
                </a:ext>
              </a:extLst>
            </p:cNvPr>
            <p:cNvSpPr/>
            <p:nvPr/>
          </p:nvSpPr>
          <p:spPr>
            <a:xfrm>
              <a:off x="8606463" y="2971800"/>
              <a:ext cx="5562600" cy="3733800"/>
            </a:xfrm>
            <a:prstGeom prst="chevron">
              <a:avLst>
                <a:gd name="adj" fmla="val 36047"/>
              </a:avLst>
            </a:prstGeom>
            <a:noFill/>
            <a:ln w="76200">
              <a:solidFill>
                <a:srgbClr val="5895D2"/>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sp>
          <p:nvSpPr>
            <p:cNvPr id="40" name="箭號: ＞形 39">
              <a:extLst>
                <a:ext uri="{FF2B5EF4-FFF2-40B4-BE49-F238E27FC236}">
                  <a16:creationId xmlns:a16="http://schemas.microsoft.com/office/drawing/2014/main" id="{FE755D8E-44DE-1B99-3B43-5F54FF9012BA}"/>
                </a:ext>
              </a:extLst>
            </p:cNvPr>
            <p:cNvSpPr/>
            <p:nvPr/>
          </p:nvSpPr>
          <p:spPr>
            <a:xfrm>
              <a:off x="8301663" y="2819400"/>
              <a:ext cx="6096000" cy="4038600"/>
            </a:xfrm>
            <a:prstGeom prst="chevron">
              <a:avLst>
                <a:gd name="adj" fmla="val 36047"/>
              </a:avLst>
            </a:prstGeom>
            <a:noFill/>
            <a:ln w="19050">
              <a:solidFill>
                <a:schemeClr val="bg1">
                  <a:lumMod val="50000"/>
                </a:schemeClr>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1" name="文字方塊 40">
              <a:extLst>
                <a:ext uri="{FF2B5EF4-FFF2-40B4-BE49-F238E27FC236}">
                  <a16:creationId xmlns:a16="http://schemas.microsoft.com/office/drawing/2014/main" id="{A1FCBB1C-B67E-BF21-2180-141C99C6B109}"/>
                </a:ext>
              </a:extLst>
            </p:cNvPr>
            <p:cNvSpPr txBox="1"/>
            <p:nvPr/>
          </p:nvSpPr>
          <p:spPr>
            <a:xfrm>
              <a:off x="10246837" y="3127164"/>
              <a:ext cx="2660503" cy="666786"/>
            </a:xfrm>
            <a:prstGeom prst="rect">
              <a:avLst/>
            </a:prstGeom>
            <a:noFill/>
          </p:spPr>
          <p:txBody>
            <a:bodyPr wrap="square" rtlCol="0">
              <a:spAutoFit/>
            </a:bodyPr>
            <a:lstStyle/>
            <a:p>
              <a:pPr algn="ctr"/>
              <a:r>
                <a:rPr lang="zh-TW" altLang="en-US" sz="3600" b="1" dirty="0">
                  <a:solidFill>
                    <a:srgbClr val="003586"/>
                  </a:solidFill>
                  <a:latin typeface="微軟正黑體" panose="020B0604030504040204" pitchFamily="34" charset="-120"/>
                  <a:ea typeface="微軟正黑體" panose="020B0604030504040204" pitchFamily="34" charset="-120"/>
                </a:rPr>
                <a:t>啟動通報</a:t>
              </a:r>
            </a:p>
          </p:txBody>
        </p:sp>
        <p:sp>
          <p:nvSpPr>
            <p:cNvPr id="42" name="文字方塊 41">
              <a:extLst>
                <a:ext uri="{FF2B5EF4-FFF2-40B4-BE49-F238E27FC236}">
                  <a16:creationId xmlns:a16="http://schemas.microsoft.com/office/drawing/2014/main" id="{407C2266-275C-B2CF-9F19-076EA4789985}"/>
                </a:ext>
              </a:extLst>
            </p:cNvPr>
            <p:cNvSpPr txBox="1"/>
            <p:nvPr/>
          </p:nvSpPr>
          <p:spPr>
            <a:xfrm>
              <a:off x="9384413" y="5555596"/>
              <a:ext cx="3848986" cy="1015663"/>
            </a:xfrm>
            <a:prstGeom prst="rect">
              <a:avLst/>
            </a:prstGeom>
            <a:noFill/>
          </p:spPr>
          <p:txBody>
            <a:bodyPr wrap="square" rtlCol="0">
              <a:spAutoFit/>
            </a:bodyPr>
            <a:lstStyle/>
            <a:p>
              <a:r>
                <a:rPr lang="zh-TW" altLang="en-US" sz="3000" b="1" dirty="0">
                  <a:solidFill>
                    <a:srgbClr val="003586"/>
                  </a:solidFill>
                  <a:latin typeface="微軟正黑體" panose="020B0604030504040204" pitchFamily="34" charset="-120"/>
                  <a:ea typeface="微軟正黑體" panose="020B0604030504040204" pitchFamily="34" charset="-120"/>
                </a:rPr>
                <a:t>向不動產標的所在的地方政府反映或檢舉</a:t>
              </a:r>
            </a:p>
          </p:txBody>
        </p:sp>
        <p:pic>
          <p:nvPicPr>
            <p:cNvPr id="46" name="圖片 45">
              <a:extLst>
                <a:ext uri="{FF2B5EF4-FFF2-40B4-BE49-F238E27FC236}">
                  <a16:creationId xmlns:a16="http://schemas.microsoft.com/office/drawing/2014/main" id="{91D82F60-8D49-0F95-538D-01AB5E4E7503}"/>
                </a:ext>
              </a:extLst>
            </p:cNvPr>
            <p:cNvPicPr>
              <a:picLocks noChangeAspect="1"/>
            </p:cNvPicPr>
            <p:nvPr/>
          </p:nvPicPr>
          <p:blipFill>
            <a:blip r:embed="rId6"/>
            <a:stretch>
              <a:fillRect/>
            </a:stretch>
          </p:blipFill>
          <p:spPr>
            <a:xfrm>
              <a:off x="10987579" y="3923954"/>
              <a:ext cx="1179021" cy="1179021"/>
            </a:xfrm>
            <a:prstGeom prst="rect">
              <a:avLst/>
            </a:prstGeom>
          </p:spPr>
        </p:pic>
        <p:pic>
          <p:nvPicPr>
            <p:cNvPr id="54" name="圖片 53">
              <a:extLst>
                <a:ext uri="{FF2B5EF4-FFF2-40B4-BE49-F238E27FC236}">
                  <a16:creationId xmlns:a16="http://schemas.microsoft.com/office/drawing/2014/main" id="{2E301C7B-608B-D786-6330-BD51185F9777}"/>
                </a:ext>
              </a:extLst>
            </p:cNvPr>
            <p:cNvPicPr>
              <a:picLocks noChangeAspect="1"/>
            </p:cNvPicPr>
            <p:nvPr/>
          </p:nvPicPr>
          <p:blipFill>
            <a:blip r:embed="rId7"/>
            <a:stretch>
              <a:fillRect/>
            </a:stretch>
          </p:blipFill>
          <p:spPr>
            <a:xfrm rot="5400000">
              <a:off x="6662400" y="3127164"/>
              <a:ext cx="3376706" cy="3376706"/>
            </a:xfrm>
            <a:prstGeom prst="rect">
              <a:avLst/>
            </a:prstGeom>
          </p:spPr>
        </p:pic>
      </p:grpSp>
      <p:sp>
        <p:nvSpPr>
          <p:cNvPr id="57" name="投影片編號版面配置區 56">
            <a:extLst>
              <a:ext uri="{FF2B5EF4-FFF2-40B4-BE49-F238E27FC236}">
                <a16:creationId xmlns:a16="http://schemas.microsoft.com/office/drawing/2014/main" id="{BBCB6C32-D060-6117-37B1-6266E99C5F21}"/>
              </a:ext>
            </a:extLst>
          </p:cNvPr>
          <p:cNvSpPr>
            <a:spLocks noGrp="1"/>
          </p:cNvSpPr>
          <p:nvPr>
            <p:ph type="sldNum" sz="quarter" idx="12"/>
          </p:nvPr>
        </p:nvSpPr>
        <p:spPr/>
        <p:txBody>
          <a:bodyPr/>
          <a:lstStyle/>
          <a:p>
            <a:fld id="{D2ECEEA3-D42D-490E-AABA-CA4905357554}" type="slidenum">
              <a:rPr lang="zh-TW" altLang="en-US" smtClean="0"/>
              <a:t>6</a:t>
            </a:fld>
            <a:endParaRPr lang="zh-TW" altLang="en-US"/>
          </a:p>
        </p:txBody>
      </p:sp>
    </p:spTree>
    <p:extLst>
      <p:ext uri="{BB962C8B-B14F-4D97-AF65-F5344CB8AC3E}">
        <p14:creationId xmlns:p14="http://schemas.microsoft.com/office/powerpoint/2010/main" val="3252929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字方塊 21">
            <a:extLst>
              <a:ext uri="{FF2B5EF4-FFF2-40B4-BE49-F238E27FC236}">
                <a16:creationId xmlns:a16="http://schemas.microsoft.com/office/drawing/2014/main" id="{C07C4DCD-3355-C3A4-4A23-C59B41204563}"/>
              </a:ext>
            </a:extLst>
          </p:cNvPr>
          <p:cNvSpPr txBox="1"/>
          <p:nvPr/>
        </p:nvSpPr>
        <p:spPr>
          <a:xfrm>
            <a:off x="817526" y="714660"/>
            <a:ext cx="11349074" cy="913007"/>
          </a:xfrm>
          <a:prstGeom prst="rect">
            <a:avLst/>
          </a:prstGeom>
          <a:noFill/>
        </p:spPr>
        <p:txBody>
          <a:bodyPr wrap="square" rtlCol="0">
            <a:spAutoFit/>
          </a:bodyPr>
          <a:lstStyle/>
          <a:p>
            <a:r>
              <a:rPr lang="zh-TW" altLang="en-US" sz="5333" b="1" dirty="0">
                <a:solidFill>
                  <a:srgbClr val="657E93"/>
                </a:solidFill>
                <a:latin typeface="微軟正黑體" panose="020B0604030504040204" pitchFamily="34" charset="-120"/>
                <a:ea typeface="微軟正黑體" panose="020B0604030504040204" pitchFamily="34" charset="-120"/>
              </a:rPr>
              <a:t>不動產說明書新制規定及內容查詢</a:t>
            </a:r>
          </a:p>
        </p:txBody>
      </p:sp>
      <p:grpSp>
        <p:nvGrpSpPr>
          <p:cNvPr id="13" name="群組 12">
            <a:extLst>
              <a:ext uri="{FF2B5EF4-FFF2-40B4-BE49-F238E27FC236}">
                <a16:creationId xmlns:a16="http://schemas.microsoft.com/office/drawing/2014/main" id="{DA372296-C17F-EEA1-FE85-BF969F0F2A10}"/>
              </a:ext>
            </a:extLst>
          </p:cNvPr>
          <p:cNvGrpSpPr/>
          <p:nvPr/>
        </p:nvGrpSpPr>
        <p:grpSpPr>
          <a:xfrm>
            <a:off x="1614876" y="1905000"/>
            <a:ext cx="14627916" cy="5891436"/>
            <a:chOff x="1367616" y="1736937"/>
            <a:chExt cx="14627916" cy="5891436"/>
          </a:xfrm>
        </p:grpSpPr>
        <p:sp>
          <p:nvSpPr>
            <p:cNvPr id="5" name="矩形: 圓角 4">
              <a:extLst>
                <a:ext uri="{FF2B5EF4-FFF2-40B4-BE49-F238E27FC236}">
                  <a16:creationId xmlns:a16="http://schemas.microsoft.com/office/drawing/2014/main" id="{C4257C80-16F2-EC91-2E13-118D4043CE53}"/>
                </a:ext>
              </a:extLst>
            </p:cNvPr>
            <p:cNvSpPr/>
            <p:nvPr/>
          </p:nvSpPr>
          <p:spPr>
            <a:xfrm>
              <a:off x="1436313" y="1859397"/>
              <a:ext cx="1103453" cy="451405"/>
            </a:xfrm>
            <a:prstGeom prst="roundRect">
              <a:avLst/>
            </a:prstGeom>
            <a:solidFill>
              <a:srgbClr val="4B8CC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2133" b="1" dirty="0">
                  <a:latin typeface="微軟正黑體" panose="020B0604030504040204" pitchFamily="34" charset="-120"/>
                  <a:ea typeface="微軟正黑體" panose="020B0604030504040204" pitchFamily="34" charset="-120"/>
                </a:rPr>
                <a:t>查法規</a:t>
              </a:r>
            </a:p>
          </p:txBody>
        </p:sp>
        <p:grpSp>
          <p:nvGrpSpPr>
            <p:cNvPr id="11" name="群組 10">
              <a:extLst>
                <a:ext uri="{FF2B5EF4-FFF2-40B4-BE49-F238E27FC236}">
                  <a16:creationId xmlns:a16="http://schemas.microsoft.com/office/drawing/2014/main" id="{06354A9B-D64E-00A5-78BC-831F08F31F25}"/>
                </a:ext>
              </a:extLst>
            </p:cNvPr>
            <p:cNvGrpSpPr/>
            <p:nvPr/>
          </p:nvGrpSpPr>
          <p:grpSpPr>
            <a:xfrm>
              <a:off x="1367616" y="1736937"/>
              <a:ext cx="14627916" cy="5891436"/>
              <a:chOff x="1367616" y="1736937"/>
              <a:chExt cx="14627916" cy="5891436"/>
            </a:xfrm>
          </p:grpSpPr>
          <p:pic>
            <p:nvPicPr>
              <p:cNvPr id="3" name="圖片版面配置區 18" descr="一張含有 電子產品, 人員, 人的臉孔, 頭戴式耳機 的圖片&#10;&#10;AI 產生的內容可能不正確。">
                <a:extLst>
                  <a:ext uri="{FF2B5EF4-FFF2-40B4-BE49-F238E27FC236}">
                    <a16:creationId xmlns:a16="http://schemas.microsoft.com/office/drawing/2014/main" id="{17EC2259-466F-A0F1-89AB-8A0ECAFEB409}"/>
                  </a:ext>
                </a:extLst>
              </p:cNvPr>
              <p:cNvPicPr>
                <a:picLocks noChangeAspect="1"/>
              </p:cNvPicPr>
              <p:nvPr/>
            </p:nvPicPr>
            <p:blipFill>
              <a:blip r:embed="rId2" cstate="print">
                <a:extLst>
                  <a:ext uri="{28A0092B-C50C-407E-A947-70E740481C1C}">
                    <a14:useLocalDpi xmlns:a14="http://schemas.microsoft.com/office/drawing/2010/main" val="0"/>
                  </a:ext>
                </a:extLst>
              </a:blip>
              <a:srcRect l="2441" r="49733"/>
              <a:stretch/>
            </p:blipFill>
            <p:spPr>
              <a:xfrm>
                <a:off x="8585200" y="1905000"/>
                <a:ext cx="3945527" cy="4500663"/>
              </a:xfrm>
              <a:prstGeom prst="parallelogram">
                <a:avLst/>
              </a:prstGeom>
              <a:effectLst>
                <a:outerShdw blurRad="50800" dist="38100" dir="18900000" algn="bl" rotWithShape="0">
                  <a:prstClr val="black">
                    <a:alpha val="40000"/>
                  </a:prstClr>
                </a:outerShdw>
              </a:effectLst>
            </p:spPr>
          </p:pic>
          <p:pic>
            <p:nvPicPr>
              <p:cNvPr id="4" name="圖片版面配置區 16" descr="一張含有 文字, 螢幕擷取畫面, 網頁, 軟體 的圖片&#10;&#10;AI 產生的內容可能不正確。">
                <a:extLst>
                  <a:ext uri="{FF2B5EF4-FFF2-40B4-BE49-F238E27FC236}">
                    <a16:creationId xmlns:a16="http://schemas.microsoft.com/office/drawing/2014/main" id="{E39E1D22-5CFF-C3CA-EE7E-42FE16C1D80E}"/>
                  </a:ext>
                </a:extLst>
              </p:cNvPr>
              <p:cNvPicPr>
                <a:picLocks noChangeAspect="1"/>
              </p:cNvPicPr>
              <p:nvPr/>
            </p:nvPicPr>
            <p:blipFill>
              <a:blip r:embed="rId3">
                <a:extLst>
                  <a:ext uri="{28A0092B-C50C-407E-A947-70E740481C1C}">
                    <a14:useLocalDpi xmlns:a14="http://schemas.microsoft.com/office/drawing/2010/main" val="0"/>
                  </a:ext>
                </a:extLst>
              </a:blip>
              <a:srcRect l="13546" t="19144" r="49241" b="962"/>
              <a:stretch/>
            </p:blipFill>
            <p:spPr>
              <a:xfrm>
                <a:off x="4789941" y="3127710"/>
                <a:ext cx="3945527" cy="4500663"/>
              </a:xfrm>
              <a:prstGeom prst="parallelogram">
                <a:avLst/>
              </a:prstGeom>
              <a:effectLst>
                <a:outerShdw blurRad="50800" dist="38100" dir="18900000" algn="bl" rotWithShape="0">
                  <a:prstClr val="black">
                    <a:alpha val="40000"/>
                  </a:prstClr>
                </a:outerShdw>
              </a:effectLst>
            </p:spPr>
          </p:pic>
          <p:sp>
            <p:nvSpPr>
              <p:cNvPr id="6" name="文字方塊 5">
                <a:extLst>
                  <a:ext uri="{FF2B5EF4-FFF2-40B4-BE49-F238E27FC236}">
                    <a16:creationId xmlns:a16="http://schemas.microsoft.com/office/drawing/2014/main" id="{ACEEA6CA-7625-900B-4E86-E0AE8E6345E6}"/>
                  </a:ext>
                </a:extLst>
              </p:cNvPr>
              <p:cNvSpPr txBox="1"/>
              <p:nvPr/>
            </p:nvSpPr>
            <p:spPr>
              <a:xfrm>
                <a:off x="1367616" y="2426084"/>
                <a:ext cx="8152435" cy="461665"/>
              </a:xfrm>
              <a:prstGeom prst="rect">
                <a:avLst/>
              </a:prstGeom>
              <a:noFill/>
            </p:spPr>
            <p:txBody>
              <a:bodyPr wrap="square">
                <a:spAutoFit/>
              </a:bodyPr>
              <a:lstStyle/>
              <a:p>
                <a:r>
                  <a:rPr lang="en-US" altLang="zh-TW" sz="2400" b="1" dirty="0">
                    <a:solidFill>
                      <a:srgbClr val="343434"/>
                    </a:solidFill>
                    <a:ea typeface="微軟正黑體" panose="020B0604030504040204" pitchFamily="34" charset="-120"/>
                  </a:rPr>
                  <a:t>https://www.land.moi.gov.tw/chhtml/news/1149</a:t>
                </a:r>
                <a:endParaRPr lang="zh-TW" altLang="en-US" sz="2400" b="1" dirty="0">
                  <a:ea typeface="微軟正黑體" panose="020B0604030504040204" pitchFamily="34" charset="-120"/>
                </a:endParaRPr>
              </a:p>
            </p:txBody>
          </p:sp>
          <p:sp>
            <p:nvSpPr>
              <p:cNvPr id="7" name="矩形: 圓角 6">
                <a:extLst>
                  <a:ext uri="{FF2B5EF4-FFF2-40B4-BE49-F238E27FC236}">
                    <a16:creationId xmlns:a16="http://schemas.microsoft.com/office/drawing/2014/main" id="{055C4AF8-F654-54B7-AD47-871EF3EF2FFE}"/>
                  </a:ext>
                </a:extLst>
              </p:cNvPr>
              <p:cNvSpPr/>
              <p:nvPr/>
            </p:nvSpPr>
            <p:spPr>
              <a:xfrm>
                <a:off x="8486868" y="6614846"/>
                <a:ext cx="1388961" cy="451405"/>
              </a:xfrm>
              <a:prstGeom prst="roundRect">
                <a:avLst/>
              </a:prstGeom>
              <a:solidFill>
                <a:srgbClr val="4B8CC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TW" altLang="en-US" sz="2133" b="1" dirty="0">
                    <a:latin typeface="微軟正黑體" panose="020B0604030504040204" pitchFamily="34" charset="-120"/>
                    <a:ea typeface="微軟正黑體" panose="020B0604030504040204" pitchFamily="34" charset="-120"/>
                  </a:rPr>
                  <a:t>專業諮詢</a:t>
                </a:r>
              </a:p>
            </p:txBody>
          </p:sp>
          <p:sp>
            <p:nvSpPr>
              <p:cNvPr id="8" name="文字方塊 7">
                <a:extLst>
                  <a:ext uri="{FF2B5EF4-FFF2-40B4-BE49-F238E27FC236}">
                    <a16:creationId xmlns:a16="http://schemas.microsoft.com/office/drawing/2014/main" id="{CC600673-BD61-E67E-9342-8CF732DE7437}"/>
                  </a:ext>
                </a:extLst>
              </p:cNvPr>
              <p:cNvSpPr txBox="1"/>
              <p:nvPr/>
            </p:nvSpPr>
            <p:spPr>
              <a:xfrm>
                <a:off x="9875829" y="6520377"/>
                <a:ext cx="6119703" cy="625877"/>
              </a:xfrm>
              <a:prstGeom prst="rect">
                <a:avLst/>
              </a:prstGeom>
              <a:noFill/>
            </p:spPr>
            <p:txBody>
              <a:bodyPr wrap="square" rtlCol="0">
                <a:spAutoFit/>
              </a:bodyPr>
              <a:lstStyle/>
              <a:p>
                <a:r>
                  <a:rPr lang="zh-TW" altLang="en-US" sz="3467" b="1" dirty="0">
                    <a:solidFill>
                      <a:schemeClr val="tx2">
                        <a:lumMod val="75000"/>
                        <a:lumOff val="25000"/>
                      </a:schemeClr>
                    </a:solidFill>
                    <a:latin typeface="+mj-lt"/>
                    <a:ea typeface="微軟正黑體" panose="020B0604030504040204" pitchFamily="34" charset="-120"/>
                  </a:rPr>
                  <a:t>免費 </a:t>
                </a:r>
                <a:r>
                  <a:rPr lang="en-US" altLang="zh-TW" sz="3467" b="1" dirty="0">
                    <a:solidFill>
                      <a:schemeClr val="tx2">
                        <a:lumMod val="75000"/>
                        <a:lumOff val="25000"/>
                      </a:schemeClr>
                    </a:solidFill>
                    <a:latin typeface="+mj-lt"/>
                    <a:ea typeface="微軟正黑體" panose="020B0604030504040204" pitchFamily="34" charset="-120"/>
                  </a:rPr>
                  <a:t>1996</a:t>
                </a:r>
                <a:r>
                  <a:rPr lang="zh-TW" altLang="en-US" sz="3467" b="1" dirty="0">
                    <a:solidFill>
                      <a:schemeClr val="tx2">
                        <a:lumMod val="75000"/>
                        <a:lumOff val="25000"/>
                      </a:schemeClr>
                    </a:solidFill>
                    <a:latin typeface="+mj-lt"/>
                    <a:ea typeface="微軟正黑體" panose="020B0604030504040204" pitchFamily="34" charset="-120"/>
                  </a:rPr>
                  <a:t> </a:t>
                </a:r>
                <a:r>
                  <a:rPr lang="zh-TW" altLang="en-US" sz="3467" b="1" dirty="0">
                    <a:solidFill>
                      <a:schemeClr val="tx2">
                        <a:lumMod val="75000"/>
                        <a:lumOff val="25000"/>
                      </a:schemeClr>
                    </a:solidFill>
                    <a:ea typeface="微軟正黑體" panose="020B0604030504040204" pitchFamily="34" charset="-120"/>
                  </a:rPr>
                  <a:t>內政服務熱線</a:t>
                </a:r>
                <a:endParaRPr lang="en-US" altLang="zh-TW" sz="3467" b="1" dirty="0">
                  <a:solidFill>
                    <a:schemeClr val="tx2">
                      <a:lumMod val="75000"/>
                      <a:lumOff val="25000"/>
                    </a:schemeClr>
                  </a:solidFill>
                  <a:ea typeface="微軟正黑體" panose="020B0604030504040204" pitchFamily="34" charset="-120"/>
                </a:endParaRPr>
              </a:p>
            </p:txBody>
          </p:sp>
          <p:sp>
            <p:nvSpPr>
              <p:cNvPr id="9" name="文字方塊 8">
                <a:extLst>
                  <a:ext uri="{FF2B5EF4-FFF2-40B4-BE49-F238E27FC236}">
                    <a16:creationId xmlns:a16="http://schemas.microsoft.com/office/drawing/2014/main" id="{0AC4B7B0-4712-F71F-D0C3-9794E692525F}"/>
                  </a:ext>
                </a:extLst>
              </p:cNvPr>
              <p:cNvSpPr txBox="1"/>
              <p:nvPr/>
            </p:nvSpPr>
            <p:spPr>
              <a:xfrm>
                <a:off x="8486868" y="7176968"/>
                <a:ext cx="4027991" cy="420564"/>
              </a:xfrm>
              <a:prstGeom prst="rect">
                <a:avLst/>
              </a:prstGeom>
              <a:noFill/>
            </p:spPr>
            <p:txBody>
              <a:bodyPr wrap="square" rtlCol="0">
                <a:spAutoFit/>
              </a:bodyPr>
              <a:lstStyle/>
              <a:p>
                <a:r>
                  <a:rPr lang="zh-TW" altLang="en-US" sz="2133" b="1" dirty="0">
                    <a:latin typeface="微軟正黑體" panose="020B0604030504040204" pitchFamily="34" charset="-120"/>
                    <a:ea typeface="微軟正黑體" panose="020B0604030504040204" pitchFamily="34" charset="-120"/>
                  </a:rPr>
                  <a:t>專人解答新制規定與實務疑義</a:t>
                </a:r>
              </a:p>
            </p:txBody>
          </p:sp>
          <p:sp>
            <p:nvSpPr>
              <p:cNvPr id="10" name="文字方塊 9">
                <a:extLst>
                  <a:ext uri="{FF2B5EF4-FFF2-40B4-BE49-F238E27FC236}">
                    <a16:creationId xmlns:a16="http://schemas.microsoft.com/office/drawing/2014/main" id="{FAFB5730-5A1A-719F-06F8-F9ACD13DE0E8}"/>
                  </a:ext>
                </a:extLst>
              </p:cNvPr>
              <p:cNvSpPr txBox="1"/>
              <p:nvPr/>
            </p:nvSpPr>
            <p:spPr>
              <a:xfrm>
                <a:off x="2615765" y="1736937"/>
                <a:ext cx="6119703" cy="625877"/>
              </a:xfrm>
              <a:prstGeom prst="rect">
                <a:avLst/>
              </a:prstGeom>
              <a:noFill/>
            </p:spPr>
            <p:txBody>
              <a:bodyPr wrap="square" rtlCol="0">
                <a:spAutoFit/>
              </a:bodyPr>
              <a:lstStyle/>
              <a:p>
                <a:r>
                  <a:rPr lang="zh-TW" altLang="en-US" sz="3467" b="1" dirty="0">
                    <a:solidFill>
                      <a:schemeClr val="tx2">
                        <a:lumMod val="75000"/>
                        <a:lumOff val="25000"/>
                      </a:schemeClr>
                    </a:solidFill>
                    <a:latin typeface="微軟正黑體" panose="020B0604030504040204" pitchFamily="34" charset="-120"/>
                    <a:ea typeface="微軟正黑體" panose="020B0604030504040204" pitchFamily="34" charset="-120"/>
                  </a:rPr>
                  <a:t>內政部地政司不動產交易專區</a:t>
                </a:r>
                <a:endParaRPr lang="en-US" altLang="zh-TW" sz="3467" b="1" dirty="0">
                  <a:solidFill>
                    <a:schemeClr val="tx2">
                      <a:lumMod val="75000"/>
                      <a:lumOff val="25000"/>
                    </a:schemeClr>
                  </a:solidFill>
                  <a:latin typeface="微軟正黑體" panose="020B0604030504040204" pitchFamily="34" charset="-120"/>
                  <a:ea typeface="微軟正黑體" panose="020B0604030504040204" pitchFamily="34" charset="-120"/>
                </a:endParaRPr>
              </a:p>
            </p:txBody>
          </p:sp>
        </p:grpSp>
      </p:grpSp>
      <p:grpSp>
        <p:nvGrpSpPr>
          <p:cNvPr id="14" name="Google Shape;969;p26">
            <a:extLst>
              <a:ext uri="{FF2B5EF4-FFF2-40B4-BE49-F238E27FC236}">
                <a16:creationId xmlns:a16="http://schemas.microsoft.com/office/drawing/2014/main" id="{F1239469-7B65-C8B3-E15B-6716E4440707}"/>
              </a:ext>
            </a:extLst>
          </p:cNvPr>
          <p:cNvGrpSpPr/>
          <p:nvPr/>
        </p:nvGrpSpPr>
        <p:grpSpPr>
          <a:xfrm>
            <a:off x="508000" y="5211366"/>
            <a:ext cx="4083806" cy="3352800"/>
            <a:chOff x="1071925" y="620775"/>
            <a:chExt cx="5483900" cy="4502275"/>
          </a:xfrm>
        </p:grpSpPr>
        <p:sp>
          <p:nvSpPr>
            <p:cNvPr id="15" name="Google Shape;970;p26">
              <a:extLst>
                <a:ext uri="{FF2B5EF4-FFF2-40B4-BE49-F238E27FC236}">
                  <a16:creationId xmlns:a16="http://schemas.microsoft.com/office/drawing/2014/main" id="{9D036C0E-E818-9A36-4580-B8434FA17E4B}"/>
                </a:ext>
              </a:extLst>
            </p:cNvPr>
            <p:cNvSpPr/>
            <p:nvPr/>
          </p:nvSpPr>
          <p:spPr>
            <a:xfrm>
              <a:off x="3141700" y="1210875"/>
              <a:ext cx="25" cy="2474650"/>
            </a:xfrm>
            <a:custGeom>
              <a:avLst/>
              <a:gdLst/>
              <a:ahLst/>
              <a:cxnLst/>
              <a:rect l="l" t="t" r="r" b="b"/>
              <a:pathLst>
                <a:path w="1" h="98986" fill="none" extrusionOk="0">
                  <a:moveTo>
                    <a:pt x="0" y="1"/>
                  </a:moveTo>
                  <a:lnTo>
                    <a:pt x="0" y="98986"/>
                  </a:lnTo>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71;p26">
              <a:extLst>
                <a:ext uri="{FF2B5EF4-FFF2-40B4-BE49-F238E27FC236}">
                  <a16:creationId xmlns:a16="http://schemas.microsoft.com/office/drawing/2014/main" id="{A8FD2C8E-04E4-FF39-A12D-FCD82CCEA116}"/>
                </a:ext>
              </a:extLst>
            </p:cNvPr>
            <p:cNvSpPr/>
            <p:nvPr/>
          </p:nvSpPr>
          <p:spPr>
            <a:xfrm>
              <a:off x="3341350" y="1228625"/>
              <a:ext cx="25" cy="2458025"/>
            </a:xfrm>
            <a:custGeom>
              <a:avLst/>
              <a:gdLst/>
              <a:ahLst/>
              <a:cxnLst/>
              <a:rect l="l" t="t" r="r" b="b"/>
              <a:pathLst>
                <a:path w="1" h="98321" fill="none" extrusionOk="0">
                  <a:moveTo>
                    <a:pt x="1" y="1"/>
                  </a:moveTo>
                  <a:lnTo>
                    <a:pt x="1" y="98320"/>
                  </a:lnTo>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72;p26">
              <a:extLst>
                <a:ext uri="{FF2B5EF4-FFF2-40B4-BE49-F238E27FC236}">
                  <a16:creationId xmlns:a16="http://schemas.microsoft.com/office/drawing/2014/main" id="{E7035001-6C9D-719D-C865-E19556101A88}"/>
                </a:ext>
              </a:extLst>
            </p:cNvPr>
            <p:cNvSpPr/>
            <p:nvPr/>
          </p:nvSpPr>
          <p:spPr>
            <a:xfrm>
              <a:off x="1477900" y="3671075"/>
              <a:ext cx="4619825" cy="413775"/>
            </a:xfrm>
            <a:custGeom>
              <a:avLst/>
              <a:gdLst/>
              <a:ahLst/>
              <a:cxnLst/>
              <a:rect l="l" t="t" r="r" b="b"/>
              <a:pathLst>
                <a:path w="184793" h="16551" fill="none" extrusionOk="0">
                  <a:moveTo>
                    <a:pt x="0" y="10427"/>
                  </a:moveTo>
                  <a:cubicBezTo>
                    <a:pt x="621" y="10383"/>
                    <a:pt x="70190" y="1"/>
                    <a:pt x="70190" y="1"/>
                  </a:cubicBezTo>
                  <a:lnTo>
                    <a:pt x="184793" y="15840"/>
                  </a:lnTo>
                  <a:lnTo>
                    <a:pt x="184793" y="16550"/>
                  </a:lnTo>
                  <a:lnTo>
                    <a:pt x="70146" y="1864"/>
                  </a:lnTo>
                  <a:lnTo>
                    <a:pt x="0" y="11270"/>
                  </a:lnTo>
                  <a:close/>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73;p26">
              <a:extLst>
                <a:ext uri="{FF2B5EF4-FFF2-40B4-BE49-F238E27FC236}">
                  <a16:creationId xmlns:a16="http://schemas.microsoft.com/office/drawing/2014/main" id="{4CA5E501-D83F-6227-11EA-F4B9079614B9}"/>
                </a:ext>
              </a:extLst>
            </p:cNvPr>
            <p:cNvSpPr/>
            <p:nvPr/>
          </p:nvSpPr>
          <p:spPr>
            <a:xfrm>
              <a:off x="1492325" y="3717675"/>
              <a:ext cx="4592100" cy="382700"/>
            </a:xfrm>
            <a:custGeom>
              <a:avLst/>
              <a:gdLst/>
              <a:ahLst/>
              <a:cxnLst/>
              <a:rect l="l" t="t" r="r" b="b"/>
              <a:pathLst>
                <a:path w="183684" h="15308" fill="none" extrusionOk="0">
                  <a:moveTo>
                    <a:pt x="0" y="9318"/>
                  </a:moveTo>
                  <a:cubicBezTo>
                    <a:pt x="577" y="9273"/>
                    <a:pt x="69569" y="0"/>
                    <a:pt x="69569" y="0"/>
                  </a:cubicBezTo>
                  <a:lnTo>
                    <a:pt x="183684" y="14597"/>
                  </a:lnTo>
                  <a:lnTo>
                    <a:pt x="183684" y="15307"/>
                  </a:lnTo>
                  <a:lnTo>
                    <a:pt x="69480" y="1819"/>
                  </a:lnTo>
                  <a:lnTo>
                    <a:pt x="0" y="10161"/>
                  </a:ln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974;p26">
              <a:extLst>
                <a:ext uri="{FF2B5EF4-FFF2-40B4-BE49-F238E27FC236}">
                  <a16:creationId xmlns:a16="http://schemas.microsoft.com/office/drawing/2014/main" id="{292944D7-EC42-D0A2-ED09-49673806F470}"/>
                </a:ext>
              </a:extLst>
            </p:cNvPr>
            <p:cNvSpPr/>
            <p:nvPr/>
          </p:nvSpPr>
          <p:spPr>
            <a:xfrm>
              <a:off x="1520050" y="3763150"/>
              <a:ext cx="4536650" cy="349425"/>
            </a:xfrm>
            <a:custGeom>
              <a:avLst/>
              <a:gdLst/>
              <a:ahLst/>
              <a:cxnLst/>
              <a:rect l="l" t="t" r="r" b="b"/>
              <a:pathLst>
                <a:path w="181466" h="13977" fill="none" extrusionOk="0">
                  <a:moveTo>
                    <a:pt x="0" y="8209"/>
                  </a:moveTo>
                  <a:cubicBezTo>
                    <a:pt x="577" y="8120"/>
                    <a:pt x="68371" y="0"/>
                    <a:pt x="68371" y="0"/>
                  </a:cubicBezTo>
                  <a:lnTo>
                    <a:pt x="181465" y="13311"/>
                  </a:lnTo>
                  <a:lnTo>
                    <a:pt x="181465" y="13976"/>
                  </a:lnTo>
                  <a:lnTo>
                    <a:pt x="68327" y="1820"/>
                  </a:lnTo>
                  <a:lnTo>
                    <a:pt x="0" y="9007"/>
                  </a:ln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975;p26">
              <a:extLst>
                <a:ext uri="{FF2B5EF4-FFF2-40B4-BE49-F238E27FC236}">
                  <a16:creationId xmlns:a16="http://schemas.microsoft.com/office/drawing/2014/main" id="{4AE44FD4-016D-3599-35B0-9664FB9C19D7}"/>
                </a:ext>
              </a:extLst>
            </p:cNvPr>
            <p:cNvSpPr/>
            <p:nvPr/>
          </p:nvSpPr>
          <p:spPr>
            <a:xfrm>
              <a:off x="1588825" y="3808625"/>
              <a:ext cx="4467875" cy="377150"/>
            </a:xfrm>
            <a:custGeom>
              <a:avLst/>
              <a:gdLst/>
              <a:ahLst/>
              <a:cxnLst/>
              <a:rect l="l" t="t" r="r" b="b"/>
              <a:pathLst>
                <a:path w="178715" h="15086" fill="none" extrusionOk="0">
                  <a:moveTo>
                    <a:pt x="0" y="6922"/>
                  </a:moveTo>
                  <a:lnTo>
                    <a:pt x="0" y="11048"/>
                  </a:lnTo>
                  <a:lnTo>
                    <a:pt x="65310" y="3550"/>
                  </a:lnTo>
                  <a:lnTo>
                    <a:pt x="178714" y="15086"/>
                  </a:lnTo>
                  <a:lnTo>
                    <a:pt x="178714" y="12157"/>
                  </a:lnTo>
                  <a:lnTo>
                    <a:pt x="65576" y="1"/>
                  </a:ln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976;p26">
              <a:extLst>
                <a:ext uri="{FF2B5EF4-FFF2-40B4-BE49-F238E27FC236}">
                  <a16:creationId xmlns:a16="http://schemas.microsoft.com/office/drawing/2014/main" id="{3A5B46E8-7E05-E6B9-1A50-BC1F20B7114A}"/>
                </a:ext>
              </a:extLst>
            </p:cNvPr>
            <p:cNvSpPr/>
            <p:nvPr/>
          </p:nvSpPr>
          <p:spPr>
            <a:xfrm>
              <a:off x="1588825" y="3897350"/>
              <a:ext cx="4467875" cy="288425"/>
            </a:xfrm>
            <a:custGeom>
              <a:avLst/>
              <a:gdLst/>
              <a:ahLst/>
              <a:cxnLst/>
              <a:rect l="l" t="t" r="r" b="b"/>
              <a:pathLst>
                <a:path w="178715" h="11537" fill="none" extrusionOk="0">
                  <a:moveTo>
                    <a:pt x="0" y="7499"/>
                  </a:moveTo>
                  <a:lnTo>
                    <a:pt x="3062" y="7499"/>
                  </a:lnTo>
                  <a:lnTo>
                    <a:pt x="65310" y="800"/>
                  </a:lnTo>
                  <a:lnTo>
                    <a:pt x="178714" y="11537"/>
                  </a:lnTo>
                  <a:lnTo>
                    <a:pt x="65310" y="1"/>
                  </a:lnTo>
                  <a:close/>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77;p26">
              <a:extLst>
                <a:ext uri="{FF2B5EF4-FFF2-40B4-BE49-F238E27FC236}">
                  <a16:creationId xmlns:a16="http://schemas.microsoft.com/office/drawing/2014/main" id="{9D571B4E-E063-3867-BE25-AF05E22AB2E4}"/>
                </a:ext>
              </a:extLst>
            </p:cNvPr>
            <p:cNvSpPr/>
            <p:nvPr/>
          </p:nvSpPr>
          <p:spPr>
            <a:xfrm>
              <a:off x="3113975" y="3917325"/>
              <a:ext cx="227400" cy="912900"/>
            </a:xfrm>
            <a:custGeom>
              <a:avLst/>
              <a:gdLst/>
              <a:ahLst/>
              <a:cxnLst/>
              <a:rect l="l" t="t" r="r" b="b"/>
              <a:pathLst>
                <a:path w="9096" h="36516" fill="none" extrusionOk="0">
                  <a:moveTo>
                    <a:pt x="0" y="444"/>
                  </a:moveTo>
                  <a:lnTo>
                    <a:pt x="0" y="2219"/>
                  </a:lnTo>
                  <a:lnTo>
                    <a:pt x="754" y="2219"/>
                  </a:lnTo>
                  <a:lnTo>
                    <a:pt x="754" y="36294"/>
                  </a:lnTo>
                  <a:lnTo>
                    <a:pt x="4082" y="36515"/>
                  </a:lnTo>
                  <a:lnTo>
                    <a:pt x="8297" y="36249"/>
                  </a:lnTo>
                  <a:lnTo>
                    <a:pt x="8297" y="2574"/>
                  </a:lnTo>
                  <a:lnTo>
                    <a:pt x="9096" y="2574"/>
                  </a:lnTo>
                  <a:lnTo>
                    <a:pt x="9096" y="444"/>
                  </a:lnTo>
                  <a:lnTo>
                    <a:pt x="4304" y="1"/>
                  </a:lnTo>
                  <a:close/>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78;p26">
              <a:extLst>
                <a:ext uri="{FF2B5EF4-FFF2-40B4-BE49-F238E27FC236}">
                  <a16:creationId xmlns:a16="http://schemas.microsoft.com/office/drawing/2014/main" id="{C19333FC-2C4D-2656-7848-8493F42915DA}"/>
                </a:ext>
              </a:extLst>
            </p:cNvPr>
            <p:cNvSpPr/>
            <p:nvPr/>
          </p:nvSpPr>
          <p:spPr>
            <a:xfrm>
              <a:off x="1615425" y="4011600"/>
              <a:ext cx="1705975" cy="135350"/>
            </a:xfrm>
            <a:custGeom>
              <a:avLst/>
              <a:gdLst/>
              <a:ahLst/>
              <a:cxnLst/>
              <a:rect l="l" t="t" r="r" b="b"/>
              <a:pathLst>
                <a:path w="68239" h="5414" fill="none" extrusionOk="0">
                  <a:moveTo>
                    <a:pt x="1" y="5414"/>
                  </a:moveTo>
                  <a:lnTo>
                    <a:pt x="64246" y="1"/>
                  </a:lnTo>
                  <a:lnTo>
                    <a:pt x="68239" y="31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79;p26">
              <a:extLst>
                <a:ext uri="{FF2B5EF4-FFF2-40B4-BE49-F238E27FC236}">
                  <a16:creationId xmlns:a16="http://schemas.microsoft.com/office/drawing/2014/main" id="{6696E684-08BB-183D-E049-887DB9C9F2E6}"/>
                </a:ext>
              </a:extLst>
            </p:cNvPr>
            <p:cNvSpPr/>
            <p:nvPr/>
          </p:nvSpPr>
          <p:spPr>
            <a:xfrm>
              <a:off x="1615425" y="4033800"/>
              <a:ext cx="1705975" cy="127575"/>
            </a:xfrm>
            <a:custGeom>
              <a:avLst/>
              <a:gdLst/>
              <a:ahLst/>
              <a:cxnLst/>
              <a:rect l="l" t="t" r="r" b="b"/>
              <a:pathLst>
                <a:path w="68239" h="5103" fill="none" extrusionOk="0">
                  <a:moveTo>
                    <a:pt x="1" y="5103"/>
                  </a:moveTo>
                  <a:lnTo>
                    <a:pt x="64246" y="0"/>
                  </a:lnTo>
                  <a:lnTo>
                    <a:pt x="68239" y="31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980;p26">
              <a:extLst>
                <a:ext uri="{FF2B5EF4-FFF2-40B4-BE49-F238E27FC236}">
                  <a16:creationId xmlns:a16="http://schemas.microsoft.com/office/drawing/2014/main" id="{088DEB4B-4FAD-FD1D-2597-81C546B67804}"/>
                </a:ext>
              </a:extLst>
            </p:cNvPr>
            <p:cNvSpPr/>
            <p:nvPr/>
          </p:nvSpPr>
          <p:spPr>
            <a:xfrm>
              <a:off x="3132825" y="4748125"/>
              <a:ext cx="188575" cy="25"/>
            </a:xfrm>
            <a:custGeom>
              <a:avLst/>
              <a:gdLst/>
              <a:ahLst/>
              <a:cxnLst/>
              <a:rect l="l" t="t" r="r" b="b"/>
              <a:pathLst>
                <a:path w="7543" h="1" fill="none" extrusionOk="0">
                  <a:moveTo>
                    <a:pt x="0" y="0"/>
                  </a:moveTo>
                  <a:lnTo>
                    <a:pt x="3461" y="0"/>
                  </a:lnTo>
                  <a:lnTo>
                    <a:pt x="7543" y="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81;p26">
              <a:extLst>
                <a:ext uri="{FF2B5EF4-FFF2-40B4-BE49-F238E27FC236}">
                  <a16:creationId xmlns:a16="http://schemas.microsoft.com/office/drawing/2014/main" id="{629721BE-DF3F-DF2D-E7E9-03F10A68C838}"/>
                </a:ext>
              </a:extLst>
            </p:cNvPr>
            <p:cNvSpPr/>
            <p:nvPr/>
          </p:nvSpPr>
          <p:spPr>
            <a:xfrm>
              <a:off x="3221550" y="4033800"/>
              <a:ext cx="25" cy="714350"/>
            </a:xfrm>
            <a:custGeom>
              <a:avLst/>
              <a:gdLst/>
              <a:ahLst/>
              <a:cxnLst/>
              <a:rect l="l" t="t" r="r" b="b"/>
              <a:pathLst>
                <a:path w="1" h="28574" fill="none" extrusionOk="0">
                  <a:moveTo>
                    <a:pt x="1" y="0"/>
                  </a:moveTo>
                  <a:lnTo>
                    <a:pt x="1" y="28573"/>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82;p26">
              <a:extLst>
                <a:ext uri="{FF2B5EF4-FFF2-40B4-BE49-F238E27FC236}">
                  <a16:creationId xmlns:a16="http://schemas.microsoft.com/office/drawing/2014/main" id="{0647B506-BD1C-C0F2-D748-4523A92324C4}"/>
                </a:ext>
              </a:extLst>
            </p:cNvPr>
            <p:cNvSpPr/>
            <p:nvPr/>
          </p:nvSpPr>
          <p:spPr>
            <a:xfrm>
              <a:off x="1608775" y="4084825"/>
              <a:ext cx="1524075" cy="726550"/>
            </a:xfrm>
            <a:custGeom>
              <a:avLst/>
              <a:gdLst/>
              <a:ahLst/>
              <a:cxnLst/>
              <a:rect l="l" t="t" r="r" b="b"/>
              <a:pathLst>
                <a:path w="60963" h="29062" fill="none" extrusionOk="0">
                  <a:moveTo>
                    <a:pt x="60962" y="29061"/>
                  </a:moveTo>
                  <a:lnTo>
                    <a:pt x="1" y="27242"/>
                  </a:lnTo>
                  <a:lnTo>
                    <a:pt x="1" y="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983;p26">
              <a:extLst>
                <a:ext uri="{FF2B5EF4-FFF2-40B4-BE49-F238E27FC236}">
                  <a16:creationId xmlns:a16="http://schemas.microsoft.com/office/drawing/2014/main" id="{95833B46-5458-29FD-8384-B853EFD89159}"/>
                </a:ext>
              </a:extLst>
            </p:cNvPr>
            <p:cNvSpPr/>
            <p:nvPr/>
          </p:nvSpPr>
          <p:spPr>
            <a:xfrm>
              <a:off x="2692475" y="3957250"/>
              <a:ext cx="58800" cy="851900"/>
            </a:xfrm>
            <a:custGeom>
              <a:avLst/>
              <a:gdLst/>
              <a:ahLst/>
              <a:cxnLst/>
              <a:rect l="l" t="t" r="r" b="b"/>
              <a:pathLst>
                <a:path w="2352" h="34076" fill="none" extrusionOk="0">
                  <a:moveTo>
                    <a:pt x="2352" y="400"/>
                  </a:moveTo>
                  <a:lnTo>
                    <a:pt x="2352" y="33721"/>
                  </a:lnTo>
                  <a:lnTo>
                    <a:pt x="1065" y="34075"/>
                  </a:lnTo>
                  <a:lnTo>
                    <a:pt x="1065" y="2707"/>
                  </a:lnTo>
                  <a:cubicBezTo>
                    <a:pt x="1065" y="2707"/>
                    <a:pt x="0" y="1332"/>
                    <a:pt x="400" y="1"/>
                  </a:cubicBezTo>
                  <a:close/>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84;p26">
              <a:extLst>
                <a:ext uri="{FF2B5EF4-FFF2-40B4-BE49-F238E27FC236}">
                  <a16:creationId xmlns:a16="http://schemas.microsoft.com/office/drawing/2014/main" id="{477ABF7A-FFA2-E94A-57D6-96188B461BA8}"/>
                </a:ext>
              </a:extLst>
            </p:cNvPr>
            <p:cNvSpPr/>
            <p:nvPr/>
          </p:nvSpPr>
          <p:spPr>
            <a:xfrm>
              <a:off x="2619250" y="3967250"/>
              <a:ext cx="99875" cy="841900"/>
            </a:xfrm>
            <a:custGeom>
              <a:avLst/>
              <a:gdLst/>
              <a:ahLst/>
              <a:cxnLst/>
              <a:rect l="l" t="t" r="r" b="b"/>
              <a:pathLst>
                <a:path w="3995" h="33676" fill="none" extrusionOk="0">
                  <a:moveTo>
                    <a:pt x="356" y="0"/>
                  </a:moveTo>
                  <a:cubicBezTo>
                    <a:pt x="1" y="1287"/>
                    <a:pt x="1021" y="2707"/>
                    <a:pt x="1021" y="2707"/>
                  </a:cubicBezTo>
                  <a:lnTo>
                    <a:pt x="1021" y="33542"/>
                  </a:lnTo>
                  <a:lnTo>
                    <a:pt x="3994" y="33675"/>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85;p26">
              <a:extLst>
                <a:ext uri="{FF2B5EF4-FFF2-40B4-BE49-F238E27FC236}">
                  <a16:creationId xmlns:a16="http://schemas.microsoft.com/office/drawing/2014/main" id="{5EE6FD83-0A3D-97A9-ED2B-46C7079EB8EF}"/>
                </a:ext>
              </a:extLst>
            </p:cNvPr>
            <p:cNvSpPr/>
            <p:nvPr/>
          </p:nvSpPr>
          <p:spPr>
            <a:xfrm>
              <a:off x="2266525" y="4002725"/>
              <a:ext cx="55500" cy="793125"/>
            </a:xfrm>
            <a:custGeom>
              <a:avLst/>
              <a:gdLst/>
              <a:ahLst/>
              <a:cxnLst/>
              <a:rect l="l" t="t" r="r" b="b"/>
              <a:pathLst>
                <a:path w="2220" h="31725" fill="none" extrusionOk="0">
                  <a:moveTo>
                    <a:pt x="2219" y="400"/>
                  </a:moveTo>
                  <a:lnTo>
                    <a:pt x="2219" y="31369"/>
                  </a:lnTo>
                  <a:lnTo>
                    <a:pt x="977" y="31724"/>
                  </a:lnTo>
                  <a:lnTo>
                    <a:pt x="977" y="2530"/>
                  </a:lnTo>
                  <a:cubicBezTo>
                    <a:pt x="977" y="2530"/>
                    <a:pt x="1" y="1243"/>
                    <a:pt x="356" y="1"/>
                  </a:cubicBez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86;p26">
              <a:extLst>
                <a:ext uri="{FF2B5EF4-FFF2-40B4-BE49-F238E27FC236}">
                  <a16:creationId xmlns:a16="http://schemas.microsoft.com/office/drawing/2014/main" id="{F4A51BE5-13CD-7936-96BD-DC59E99225DA}"/>
                </a:ext>
              </a:extLst>
            </p:cNvPr>
            <p:cNvSpPr/>
            <p:nvPr/>
          </p:nvSpPr>
          <p:spPr>
            <a:xfrm>
              <a:off x="2214400" y="4013825"/>
              <a:ext cx="76575" cy="782025"/>
            </a:xfrm>
            <a:custGeom>
              <a:avLst/>
              <a:gdLst/>
              <a:ahLst/>
              <a:cxnLst/>
              <a:rect l="l" t="t" r="r" b="b"/>
              <a:pathLst>
                <a:path w="3063" h="31281" fill="none" extrusionOk="0">
                  <a:moveTo>
                    <a:pt x="356" y="1"/>
                  </a:moveTo>
                  <a:cubicBezTo>
                    <a:pt x="1" y="1243"/>
                    <a:pt x="977" y="2530"/>
                    <a:pt x="977" y="2530"/>
                  </a:cubicBezTo>
                  <a:lnTo>
                    <a:pt x="977" y="31191"/>
                  </a:lnTo>
                  <a:lnTo>
                    <a:pt x="3062" y="31280"/>
                  </a:lnTo>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87;p26">
              <a:extLst>
                <a:ext uri="{FF2B5EF4-FFF2-40B4-BE49-F238E27FC236}">
                  <a16:creationId xmlns:a16="http://schemas.microsoft.com/office/drawing/2014/main" id="{1F595471-9B0A-8891-08BA-5206C8CB7435}"/>
                </a:ext>
              </a:extLst>
            </p:cNvPr>
            <p:cNvSpPr/>
            <p:nvPr/>
          </p:nvSpPr>
          <p:spPr>
            <a:xfrm>
              <a:off x="2266525" y="4002725"/>
              <a:ext cx="55500" cy="793125"/>
            </a:xfrm>
            <a:custGeom>
              <a:avLst/>
              <a:gdLst/>
              <a:ahLst/>
              <a:cxnLst/>
              <a:rect l="l" t="t" r="r" b="b"/>
              <a:pathLst>
                <a:path w="2220" h="31725" fill="none" extrusionOk="0">
                  <a:moveTo>
                    <a:pt x="2219" y="400"/>
                  </a:moveTo>
                  <a:lnTo>
                    <a:pt x="2219" y="31369"/>
                  </a:lnTo>
                  <a:lnTo>
                    <a:pt x="977" y="31724"/>
                  </a:lnTo>
                  <a:lnTo>
                    <a:pt x="977" y="2530"/>
                  </a:lnTo>
                  <a:cubicBezTo>
                    <a:pt x="977" y="2530"/>
                    <a:pt x="1" y="1243"/>
                    <a:pt x="356" y="1"/>
                  </a:cubicBez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88;p26">
              <a:extLst>
                <a:ext uri="{FF2B5EF4-FFF2-40B4-BE49-F238E27FC236}">
                  <a16:creationId xmlns:a16="http://schemas.microsoft.com/office/drawing/2014/main" id="{3ABEB000-0C5D-10D8-A502-DD5A54256938}"/>
                </a:ext>
              </a:extLst>
            </p:cNvPr>
            <p:cNvSpPr/>
            <p:nvPr/>
          </p:nvSpPr>
          <p:spPr>
            <a:xfrm>
              <a:off x="2214400" y="4013825"/>
              <a:ext cx="76575" cy="782025"/>
            </a:xfrm>
            <a:custGeom>
              <a:avLst/>
              <a:gdLst/>
              <a:ahLst/>
              <a:cxnLst/>
              <a:rect l="l" t="t" r="r" b="b"/>
              <a:pathLst>
                <a:path w="3063" h="31281" fill="none" extrusionOk="0">
                  <a:moveTo>
                    <a:pt x="356" y="1"/>
                  </a:moveTo>
                  <a:cubicBezTo>
                    <a:pt x="1" y="1243"/>
                    <a:pt x="977" y="2530"/>
                    <a:pt x="977" y="2530"/>
                  </a:cubicBezTo>
                  <a:lnTo>
                    <a:pt x="977" y="31191"/>
                  </a:lnTo>
                  <a:lnTo>
                    <a:pt x="3062" y="31280"/>
                  </a:lnTo>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89;p26">
              <a:extLst>
                <a:ext uri="{FF2B5EF4-FFF2-40B4-BE49-F238E27FC236}">
                  <a16:creationId xmlns:a16="http://schemas.microsoft.com/office/drawing/2014/main" id="{0A4F545C-1076-AFEC-00E9-DF05207D0C01}"/>
                </a:ext>
              </a:extLst>
            </p:cNvPr>
            <p:cNvSpPr/>
            <p:nvPr/>
          </p:nvSpPr>
          <p:spPr>
            <a:xfrm>
              <a:off x="1908275" y="4047100"/>
              <a:ext cx="45500" cy="738750"/>
            </a:xfrm>
            <a:custGeom>
              <a:avLst/>
              <a:gdLst/>
              <a:ahLst/>
              <a:cxnLst/>
              <a:rect l="l" t="t" r="r" b="b"/>
              <a:pathLst>
                <a:path w="1820" h="29550" fill="none" extrusionOk="0">
                  <a:moveTo>
                    <a:pt x="1819" y="267"/>
                  </a:moveTo>
                  <a:lnTo>
                    <a:pt x="1819" y="29195"/>
                  </a:lnTo>
                  <a:lnTo>
                    <a:pt x="799" y="29550"/>
                  </a:lnTo>
                  <a:lnTo>
                    <a:pt x="799" y="2308"/>
                  </a:lnTo>
                  <a:cubicBezTo>
                    <a:pt x="799" y="2308"/>
                    <a:pt x="0" y="1243"/>
                    <a:pt x="266" y="1"/>
                  </a:cubicBezTo>
                  <a:close/>
                </a:path>
              </a:pathLst>
            </a:custGeom>
            <a:noFill/>
            <a:ln w="66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90;p26">
              <a:extLst>
                <a:ext uri="{FF2B5EF4-FFF2-40B4-BE49-F238E27FC236}">
                  <a16:creationId xmlns:a16="http://schemas.microsoft.com/office/drawing/2014/main" id="{AB22A916-E134-C491-231E-FA4A0F7711BC}"/>
                </a:ext>
              </a:extLst>
            </p:cNvPr>
            <p:cNvSpPr/>
            <p:nvPr/>
          </p:nvSpPr>
          <p:spPr>
            <a:xfrm>
              <a:off x="1866125" y="4052650"/>
              <a:ext cx="62125" cy="733200"/>
            </a:xfrm>
            <a:custGeom>
              <a:avLst/>
              <a:gdLst/>
              <a:ahLst/>
              <a:cxnLst/>
              <a:rect l="l" t="t" r="r" b="b"/>
              <a:pathLst>
                <a:path w="2485" h="29328" fill="none" extrusionOk="0">
                  <a:moveTo>
                    <a:pt x="266" y="1"/>
                  </a:moveTo>
                  <a:cubicBezTo>
                    <a:pt x="0" y="1243"/>
                    <a:pt x="799" y="2529"/>
                    <a:pt x="799" y="2529"/>
                  </a:cubicBezTo>
                  <a:lnTo>
                    <a:pt x="799" y="29239"/>
                  </a:lnTo>
                  <a:lnTo>
                    <a:pt x="2485" y="29328"/>
                  </a:lnTo>
                </a:path>
              </a:pathLst>
            </a:custGeom>
            <a:noFill/>
            <a:ln w="66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91;p26">
              <a:extLst>
                <a:ext uri="{FF2B5EF4-FFF2-40B4-BE49-F238E27FC236}">
                  <a16:creationId xmlns:a16="http://schemas.microsoft.com/office/drawing/2014/main" id="{CD90BFD2-253B-5B5F-8266-016171B5DD50}"/>
                </a:ext>
              </a:extLst>
            </p:cNvPr>
            <p:cNvSpPr/>
            <p:nvPr/>
          </p:nvSpPr>
          <p:spPr>
            <a:xfrm>
              <a:off x="1625425" y="4079275"/>
              <a:ext cx="44375" cy="696600"/>
            </a:xfrm>
            <a:custGeom>
              <a:avLst/>
              <a:gdLst/>
              <a:ahLst/>
              <a:cxnLst/>
              <a:rect l="l" t="t" r="r" b="b"/>
              <a:pathLst>
                <a:path w="1775" h="27864" fill="none" extrusionOk="0">
                  <a:moveTo>
                    <a:pt x="1775" y="178"/>
                  </a:moveTo>
                  <a:lnTo>
                    <a:pt x="1775" y="27553"/>
                  </a:lnTo>
                  <a:lnTo>
                    <a:pt x="799" y="27863"/>
                  </a:lnTo>
                  <a:lnTo>
                    <a:pt x="799" y="2219"/>
                  </a:lnTo>
                  <a:cubicBezTo>
                    <a:pt x="799" y="2219"/>
                    <a:pt x="0" y="1198"/>
                    <a:pt x="311" y="0"/>
                  </a:cubicBez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92;p26">
              <a:extLst>
                <a:ext uri="{FF2B5EF4-FFF2-40B4-BE49-F238E27FC236}">
                  <a16:creationId xmlns:a16="http://schemas.microsoft.com/office/drawing/2014/main" id="{045E9155-F6E2-4428-817D-CD9A39B3A6EE}"/>
                </a:ext>
              </a:extLst>
            </p:cNvPr>
            <p:cNvSpPr/>
            <p:nvPr/>
          </p:nvSpPr>
          <p:spPr>
            <a:xfrm>
              <a:off x="1585500" y="4084825"/>
              <a:ext cx="59900" cy="691050"/>
            </a:xfrm>
            <a:custGeom>
              <a:avLst/>
              <a:gdLst/>
              <a:ahLst/>
              <a:cxnLst/>
              <a:rect l="l" t="t" r="r" b="b"/>
              <a:pathLst>
                <a:path w="2396" h="27642" fill="none" extrusionOk="0">
                  <a:moveTo>
                    <a:pt x="266" y="0"/>
                  </a:moveTo>
                  <a:cubicBezTo>
                    <a:pt x="0" y="1154"/>
                    <a:pt x="754" y="2396"/>
                    <a:pt x="754" y="2396"/>
                  </a:cubicBezTo>
                  <a:lnTo>
                    <a:pt x="754" y="27597"/>
                  </a:lnTo>
                  <a:lnTo>
                    <a:pt x="2396" y="2764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93;p26">
              <a:extLst>
                <a:ext uri="{FF2B5EF4-FFF2-40B4-BE49-F238E27FC236}">
                  <a16:creationId xmlns:a16="http://schemas.microsoft.com/office/drawing/2014/main" id="{DBFA99B6-6BA3-3324-0B34-9E5BAB51D2C6}"/>
                </a:ext>
              </a:extLst>
            </p:cNvPr>
            <p:cNvSpPr/>
            <p:nvPr/>
          </p:nvSpPr>
          <p:spPr>
            <a:xfrm>
              <a:off x="1604350" y="4727050"/>
              <a:ext cx="1146925" cy="15550"/>
            </a:xfrm>
            <a:custGeom>
              <a:avLst/>
              <a:gdLst/>
              <a:ahLst/>
              <a:cxnLst/>
              <a:rect l="l" t="t" r="r" b="b"/>
              <a:pathLst>
                <a:path w="45877" h="622" fill="none" extrusionOk="0">
                  <a:moveTo>
                    <a:pt x="45877" y="621"/>
                  </a:moveTo>
                  <a:lnTo>
                    <a:pt x="0"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94;p26">
              <a:extLst>
                <a:ext uri="{FF2B5EF4-FFF2-40B4-BE49-F238E27FC236}">
                  <a16:creationId xmlns:a16="http://schemas.microsoft.com/office/drawing/2014/main" id="{EAE58DB2-C357-02A7-B46D-3E9A6A4BBA75}"/>
                </a:ext>
              </a:extLst>
            </p:cNvPr>
            <p:cNvSpPr/>
            <p:nvPr/>
          </p:nvSpPr>
          <p:spPr>
            <a:xfrm>
              <a:off x="3321375" y="4019375"/>
              <a:ext cx="1973300" cy="168625"/>
            </a:xfrm>
            <a:custGeom>
              <a:avLst/>
              <a:gdLst/>
              <a:ahLst/>
              <a:cxnLst/>
              <a:rect l="l" t="t" r="r" b="b"/>
              <a:pathLst>
                <a:path w="78932" h="6745" fill="none" extrusionOk="0">
                  <a:moveTo>
                    <a:pt x="78932" y="6744"/>
                  </a:moveTo>
                  <a:lnTo>
                    <a:pt x="1" y="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95;p26">
              <a:extLst>
                <a:ext uri="{FF2B5EF4-FFF2-40B4-BE49-F238E27FC236}">
                  <a16:creationId xmlns:a16="http://schemas.microsoft.com/office/drawing/2014/main" id="{E5104543-9FE0-8DEF-7515-08B1070C90E2}"/>
                </a:ext>
              </a:extLst>
            </p:cNvPr>
            <p:cNvSpPr/>
            <p:nvPr/>
          </p:nvSpPr>
          <p:spPr>
            <a:xfrm>
              <a:off x="5628525" y="4216800"/>
              <a:ext cx="428175" cy="36650"/>
            </a:xfrm>
            <a:custGeom>
              <a:avLst/>
              <a:gdLst/>
              <a:ahLst/>
              <a:cxnLst/>
              <a:rect l="l" t="t" r="r" b="b"/>
              <a:pathLst>
                <a:path w="17127" h="1466" fill="none" extrusionOk="0">
                  <a:moveTo>
                    <a:pt x="17126" y="1465"/>
                  </a:moveTo>
                  <a:lnTo>
                    <a:pt x="0" y="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96;p26">
              <a:extLst>
                <a:ext uri="{FF2B5EF4-FFF2-40B4-BE49-F238E27FC236}">
                  <a16:creationId xmlns:a16="http://schemas.microsoft.com/office/drawing/2014/main" id="{4F88D34E-11A3-4E48-902B-DCEF1CEBDFE5}"/>
                </a:ext>
              </a:extLst>
            </p:cNvPr>
            <p:cNvSpPr/>
            <p:nvPr/>
          </p:nvSpPr>
          <p:spPr>
            <a:xfrm>
              <a:off x="3321375" y="4041550"/>
              <a:ext cx="1973300" cy="163075"/>
            </a:xfrm>
            <a:custGeom>
              <a:avLst/>
              <a:gdLst/>
              <a:ahLst/>
              <a:cxnLst/>
              <a:rect l="l" t="t" r="r" b="b"/>
              <a:pathLst>
                <a:path w="78932" h="6523" fill="none" extrusionOk="0">
                  <a:moveTo>
                    <a:pt x="78932" y="6523"/>
                  </a:moveTo>
                  <a:lnTo>
                    <a:pt x="1" y="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97;p26">
              <a:extLst>
                <a:ext uri="{FF2B5EF4-FFF2-40B4-BE49-F238E27FC236}">
                  <a16:creationId xmlns:a16="http://schemas.microsoft.com/office/drawing/2014/main" id="{C19E90C7-0864-6512-7C75-9DD8859389E1}"/>
                </a:ext>
              </a:extLst>
            </p:cNvPr>
            <p:cNvSpPr/>
            <p:nvPr/>
          </p:nvSpPr>
          <p:spPr>
            <a:xfrm>
              <a:off x="5628525" y="4232350"/>
              <a:ext cx="428175" cy="35500"/>
            </a:xfrm>
            <a:custGeom>
              <a:avLst/>
              <a:gdLst/>
              <a:ahLst/>
              <a:cxnLst/>
              <a:rect l="l" t="t" r="r" b="b"/>
              <a:pathLst>
                <a:path w="17127" h="1420" fill="none" extrusionOk="0">
                  <a:moveTo>
                    <a:pt x="17126" y="1420"/>
                  </a:moveTo>
                  <a:lnTo>
                    <a:pt x="0" y="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98;p26">
              <a:extLst>
                <a:ext uri="{FF2B5EF4-FFF2-40B4-BE49-F238E27FC236}">
                  <a16:creationId xmlns:a16="http://schemas.microsoft.com/office/drawing/2014/main" id="{C297CB2F-A6CB-92DA-E593-C91C6294DBB6}"/>
                </a:ext>
              </a:extLst>
            </p:cNvPr>
            <p:cNvSpPr/>
            <p:nvPr/>
          </p:nvSpPr>
          <p:spPr>
            <a:xfrm>
              <a:off x="3323600" y="4185750"/>
              <a:ext cx="2733100" cy="625625"/>
            </a:xfrm>
            <a:custGeom>
              <a:avLst/>
              <a:gdLst/>
              <a:ahLst/>
              <a:cxnLst/>
              <a:rect l="l" t="t" r="r" b="b"/>
              <a:pathLst>
                <a:path w="109324" h="25025" fill="none" extrusionOk="0">
                  <a:moveTo>
                    <a:pt x="1" y="25024"/>
                  </a:moveTo>
                  <a:lnTo>
                    <a:pt x="109323" y="21164"/>
                  </a:lnTo>
                  <a:lnTo>
                    <a:pt x="109323" y="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99;p26">
              <a:extLst>
                <a:ext uri="{FF2B5EF4-FFF2-40B4-BE49-F238E27FC236}">
                  <a16:creationId xmlns:a16="http://schemas.microsoft.com/office/drawing/2014/main" id="{3BB864B6-95B6-5CBB-E49D-3FC9EBB353A9}"/>
                </a:ext>
              </a:extLst>
            </p:cNvPr>
            <p:cNvSpPr/>
            <p:nvPr/>
          </p:nvSpPr>
          <p:spPr>
            <a:xfrm>
              <a:off x="3937000" y="3976125"/>
              <a:ext cx="58800" cy="826375"/>
            </a:xfrm>
            <a:custGeom>
              <a:avLst/>
              <a:gdLst/>
              <a:ahLst/>
              <a:cxnLst/>
              <a:rect l="l" t="t" r="r" b="b"/>
              <a:pathLst>
                <a:path w="2352" h="33055" fill="none" extrusionOk="0">
                  <a:moveTo>
                    <a:pt x="0" y="355"/>
                  </a:moveTo>
                  <a:lnTo>
                    <a:pt x="0" y="32699"/>
                  </a:lnTo>
                  <a:lnTo>
                    <a:pt x="1287" y="33054"/>
                  </a:lnTo>
                  <a:lnTo>
                    <a:pt x="1287" y="2618"/>
                  </a:lnTo>
                  <a:cubicBezTo>
                    <a:pt x="1287" y="2618"/>
                    <a:pt x="2352" y="1287"/>
                    <a:pt x="1952" y="0"/>
                  </a:cubicBez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00;p26">
              <a:extLst>
                <a:ext uri="{FF2B5EF4-FFF2-40B4-BE49-F238E27FC236}">
                  <a16:creationId xmlns:a16="http://schemas.microsoft.com/office/drawing/2014/main" id="{F2C86262-B550-D700-7477-3BB019A3413F}"/>
                </a:ext>
              </a:extLst>
            </p:cNvPr>
            <p:cNvSpPr/>
            <p:nvPr/>
          </p:nvSpPr>
          <p:spPr>
            <a:xfrm>
              <a:off x="3969150" y="3976125"/>
              <a:ext cx="99850" cy="826375"/>
            </a:xfrm>
            <a:custGeom>
              <a:avLst/>
              <a:gdLst/>
              <a:ahLst/>
              <a:cxnLst/>
              <a:rect l="l" t="t" r="r" b="b"/>
              <a:pathLst>
                <a:path w="3994" h="33055" fill="none" extrusionOk="0">
                  <a:moveTo>
                    <a:pt x="3595" y="0"/>
                  </a:moveTo>
                  <a:cubicBezTo>
                    <a:pt x="3994" y="1287"/>
                    <a:pt x="2973" y="3017"/>
                    <a:pt x="2973" y="3017"/>
                  </a:cubicBezTo>
                  <a:lnTo>
                    <a:pt x="2973" y="32877"/>
                  </a:lnTo>
                  <a:lnTo>
                    <a:pt x="1" y="33054"/>
                  </a:lnTo>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01;p26">
              <a:extLst>
                <a:ext uri="{FF2B5EF4-FFF2-40B4-BE49-F238E27FC236}">
                  <a16:creationId xmlns:a16="http://schemas.microsoft.com/office/drawing/2014/main" id="{734E9E89-F46E-D3F6-21B5-BB9E71E43D2D}"/>
                </a:ext>
              </a:extLst>
            </p:cNvPr>
            <p:cNvSpPr/>
            <p:nvPr/>
          </p:nvSpPr>
          <p:spPr>
            <a:xfrm>
              <a:off x="4499350" y="4034900"/>
              <a:ext cx="54375" cy="744300"/>
            </a:xfrm>
            <a:custGeom>
              <a:avLst/>
              <a:gdLst/>
              <a:ahLst/>
              <a:cxnLst/>
              <a:rect l="l" t="t" r="r" b="b"/>
              <a:pathLst>
                <a:path w="2175" h="29772" fill="none" extrusionOk="0">
                  <a:moveTo>
                    <a:pt x="1" y="178"/>
                  </a:moveTo>
                  <a:lnTo>
                    <a:pt x="1" y="29461"/>
                  </a:lnTo>
                  <a:lnTo>
                    <a:pt x="1243" y="29772"/>
                  </a:lnTo>
                  <a:lnTo>
                    <a:pt x="1243" y="2308"/>
                  </a:lnTo>
                  <a:cubicBezTo>
                    <a:pt x="1243" y="2308"/>
                    <a:pt x="2175" y="1154"/>
                    <a:pt x="1820" y="1"/>
                  </a:cubicBezTo>
                  <a:close/>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02;p26">
              <a:extLst>
                <a:ext uri="{FF2B5EF4-FFF2-40B4-BE49-F238E27FC236}">
                  <a16:creationId xmlns:a16="http://schemas.microsoft.com/office/drawing/2014/main" id="{7A66199E-445B-7E13-34E9-4A0940982440}"/>
                </a:ext>
              </a:extLst>
            </p:cNvPr>
            <p:cNvSpPr/>
            <p:nvPr/>
          </p:nvSpPr>
          <p:spPr>
            <a:xfrm>
              <a:off x="4530425" y="4037125"/>
              <a:ext cx="75450" cy="742075"/>
            </a:xfrm>
            <a:custGeom>
              <a:avLst/>
              <a:gdLst/>
              <a:ahLst/>
              <a:cxnLst/>
              <a:rect l="l" t="t" r="r" b="b"/>
              <a:pathLst>
                <a:path w="3018" h="29683" fill="none" extrusionOk="0">
                  <a:moveTo>
                    <a:pt x="2662" y="0"/>
                  </a:moveTo>
                  <a:cubicBezTo>
                    <a:pt x="3017" y="1198"/>
                    <a:pt x="2041" y="2441"/>
                    <a:pt x="2041" y="2441"/>
                  </a:cubicBezTo>
                  <a:lnTo>
                    <a:pt x="2041" y="29638"/>
                  </a:lnTo>
                  <a:lnTo>
                    <a:pt x="0" y="29683"/>
                  </a:lnTo>
                </a:path>
              </a:pathLst>
            </a:custGeom>
            <a:noFill/>
            <a:ln w="77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03;p26">
              <a:extLst>
                <a:ext uri="{FF2B5EF4-FFF2-40B4-BE49-F238E27FC236}">
                  <a16:creationId xmlns:a16="http://schemas.microsoft.com/office/drawing/2014/main" id="{2603AEF4-8E9A-25DA-1E0C-75440CD92CAB}"/>
                </a:ext>
              </a:extLst>
            </p:cNvPr>
            <p:cNvSpPr/>
            <p:nvPr/>
          </p:nvSpPr>
          <p:spPr>
            <a:xfrm>
              <a:off x="4908650" y="4075950"/>
              <a:ext cx="45500" cy="689950"/>
            </a:xfrm>
            <a:custGeom>
              <a:avLst/>
              <a:gdLst/>
              <a:ahLst/>
              <a:cxnLst/>
              <a:rect l="l" t="t" r="r" b="b"/>
              <a:pathLst>
                <a:path w="1820" h="27598" fill="none" extrusionOk="0">
                  <a:moveTo>
                    <a:pt x="0" y="45"/>
                  </a:moveTo>
                  <a:lnTo>
                    <a:pt x="0" y="27287"/>
                  </a:lnTo>
                  <a:lnTo>
                    <a:pt x="1021" y="27597"/>
                  </a:lnTo>
                  <a:lnTo>
                    <a:pt x="1021" y="2041"/>
                  </a:lnTo>
                  <a:cubicBezTo>
                    <a:pt x="1021" y="2041"/>
                    <a:pt x="1820" y="1154"/>
                    <a:pt x="1509" y="0"/>
                  </a:cubicBezTo>
                  <a:close/>
                </a:path>
              </a:pathLst>
            </a:custGeom>
            <a:noFill/>
            <a:ln w="66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04;p26">
              <a:extLst>
                <a:ext uri="{FF2B5EF4-FFF2-40B4-BE49-F238E27FC236}">
                  <a16:creationId xmlns:a16="http://schemas.microsoft.com/office/drawing/2014/main" id="{B34B7078-CB08-7A6C-F76E-58FFF2B07D88}"/>
                </a:ext>
              </a:extLst>
            </p:cNvPr>
            <p:cNvSpPr/>
            <p:nvPr/>
          </p:nvSpPr>
          <p:spPr>
            <a:xfrm>
              <a:off x="4934150" y="4075950"/>
              <a:ext cx="62150" cy="689950"/>
            </a:xfrm>
            <a:custGeom>
              <a:avLst/>
              <a:gdLst/>
              <a:ahLst/>
              <a:cxnLst/>
              <a:rect l="l" t="t" r="r" b="b"/>
              <a:pathLst>
                <a:path w="2486" h="27598" fill="none" extrusionOk="0">
                  <a:moveTo>
                    <a:pt x="2219" y="0"/>
                  </a:moveTo>
                  <a:cubicBezTo>
                    <a:pt x="2486" y="1198"/>
                    <a:pt x="1687" y="2174"/>
                    <a:pt x="1687" y="2174"/>
                  </a:cubicBezTo>
                  <a:lnTo>
                    <a:pt x="1687" y="27553"/>
                  </a:lnTo>
                  <a:lnTo>
                    <a:pt x="1" y="27597"/>
                  </a:lnTo>
                </a:path>
              </a:pathLst>
            </a:custGeom>
            <a:noFill/>
            <a:ln w="66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05;p26">
              <a:extLst>
                <a:ext uri="{FF2B5EF4-FFF2-40B4-BE49-F238E27FC236}">
                  <a16:creationId xmlns:a16="http://schemas.microsoft.com/office/drawing/2014/main" id="{E688E56E-57EC-DDC5-BA21-C8FDAFD81A45}"/>
                </a:ext>
              </a:extLst>
            </p:cNvPr>
            <p:cNvSpPr/>
            <p:nvPr/>
          </p:nvSpPr>
          <p:spPr>
            <a:xfrm>
              <a:off x="5628525" y="4688225"/>
              <a:ext cx="428175" cy="10000"/>
            </a:xfrm>
            <a:custGeom>
              <a:avLst/>
              <a:gdLst/>
              <a:ahLst/>
              <a:cxnLst/>
              <a:rect l="l" t="t" r="r" b="b"/>
              <a:pathLst>
                <a:path w="17127" h="400" fill="none" extrusionOk="0">
                  <a:moveTo>
                    <a:pt x="0" y="400"/>
                  </a:moveTo>
                  <a:lnTo>
                    <a:pt x="17126"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06;p26">
              <a:extLst>
                <a:ext uri="{FF2B5EF4-FFF2-40B4-BE49-F238E27FC236}">
                  <a16:creationId xmlns:a16="http://schemas.microsoft.com/office/drawing/2014/main" id="{37A91BB5-5EF8-1E5C-C81A-3029178F380C}"/>
                </a:ext>
              </a:extLst>
            </p:cNvPr>
            <p:cNvSpPr/>
            <p:nvPr/>
          </p:nvSpPr>
          <p:spPr>
            <a:xfrm>
              <a:off x="3321375" y="4704850"/>
              <a:ext cx="1973300" cy="43300"/>
            </a:xfrm>
            <a:custGeom>
              <a:avLst/>
              <a:gdLst/>
              <a:ahLst/>
              <a:cxnLst/>
              <a:rect l="l" t="t" r="r" b="b"/>
              <a:pathLst>
                <a:path w="78932" h="1732" fill="none" extrusionOk="0">
                  <a:moveTo>
                    <a:pt x="1" y="1731"/>
                  </a:moveTo>
                  <a:lnTo>
                    <a:pt x="78932"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07;p26">
              <a:extLst>
                <a:ext uri="{FF2B5EF4-FFF2-40B4-BE49-F238E27FC236}">
                  <a16:creationId xmlns:a16="http://schemas.microsoft.com/office/drawing/2014/main" id="{30AB2A93-5316-6F8A-1ED7-97C86F77F8E5}"/>
                </a:ext>
              </a:extLst>
            </p:cNvPr>
            <p:cNvSpPr/>
            <p:nvPr/>
          </p:nvSpPr>
          <p:spPr>
            <a:xfrm>
              <a:off x="1530025" y="1035625"/>
              <a:ext cx="4447925" cy="1874575"/>
            </a:xfrm>
            <a:custGeom>
              <a:avLst/>
              <a:gdLst/>
              <a:ahLst/>
              <a:cxnLst/>
              <a:rect l="l" t="t" r="r" b="b"/>
              <a:pathLst>
                <a:path w="177917" h="74983" fill="none" extrusionOk="0">
                  <a:moveTo>
                    <a:pt x="1" y="46365"/>
                  </a:moveTo>
                  <a:lnTo>
                    <a:pt x="67662" y="1"/>
                  </a:lnTo>
                  <a:lnTo>
                    <a:pt x="177916" y="73518"/>
                  </a:lnTo>
                  <a:lnTo>
                    <a:pt x="177916" y="74982"/>
                  </a:lnTo>
                  <a:lnTo>
                    <a:pt x="67662" y="2130"/>
                  </a:lnTo>
                  <a:lnTo>
                    <a:pt x="1" y="47829"/>
                  </a:lnTo>
                  <a:close/>
                </a:path>
              </a:pathLst>
            </a:custGeom>
            <a:noFill/>
            <a:ln w="9975" cap="rnd" cmpd="sng">
              <a:solidFill>
                <a:schemeClr val="dk1">
                  <a:alpha val="99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08;p26">
              <a:extLst>
                <a:ext uri="{FF2B5EF4-FFF2-40B4-BE49-F238E27FC236}">
                  <a16:creationId xmlns:a16="http://schemas.microsoft.com/office/drawing/2014/main" id="{F0859A8F-E3D9-A8AA-9281-70E89E32FF72}"/>
                </a:ext>
              </a:extLst>
            </p:cNvPr>
            <p:cNvSpPr/>
            <p:nvPr/>
          </p:nvSpPr>
          <p:spPr>
            <a:xfrm>
              <a:off x="1530025" y="1157650"/>
              <a:ext cx="4447925" cy="1752550"/>
            </a:xfrm>
            <a:custGeom>
              <a:avLst/>
              <a:gdLst/>
              <a:ahLst/>
              <a:cxnLst/>
              <a:rect l="l" t="t" r="r" b="b"/>
              <a:pathLst>
                <a:path w="177917" h="70102" fill="none" extrusionOk="0">
                  <a:moveTo>
                    <a:pt x="1" y="42948"/>
                  </a:moveTo>
                  <a:lnTo>
                    <a:pt x="2352" y="42948"/>
                  </a:lnTo>
                  <a:lnTo>
                    <a:pt x="67662" y="0"/>
                  </a:lnTo>
                  <a:lnTo>
                    <a:pt x="175875" y="70101"/>
                  </a:lnTo>
                  <a:lnTo>
                    <a:pt x="177916" y="7010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09;p26">
              <a:extLst>
                <a:ext uri="{FF2B5EF4-FFF2-40B4-BE49-F238E27FC236}">
                  <a16:creationId xmlns:a16="http://schemas.microsoft.com/office/drawing/2014/main" id="{56FFB5E0-C3DF-20AE-BACE-B34A77E52632}"/>
                </a:ext>
              </a:extLst>
            </p:cNvPr>
            <p:cNvSpPr/>
            <p:nvPr/>
          </p:nvSpPr>
          <p:spPr>
            <a:xfrm>
              <a:off x="3221550" y="1157650"/>
              <a:ext cx="25" cy="2513450"/>
            </a:xfrm>
            <a:custGeom>
              <a:avLst/>
              <a:gdLst/>
              <a:ahLst/>
              <a:cxnLst/>
              <a:rect l="l" t="t" r="r" b="b"/>
              <a:pathLst>
                <a:path w="1" h="100538" fill="none" extrusionOk="0">
                  <a:moveTo>
                    <a:pt x="1" y="0"/>
                  </a:moveTo>
                  <a:lnTo>
                    <a:pt x="1" y="100538"/>
                  </a:lnTo>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10;p26">
              <a:extLst>
                <a:ext uri="{FF2B5EF4-FFF2-40B4-BE49-F238E27FC236}">
                  <a16:creationId xmlns:a16="http://schemas.microsoft.com/office/drawing/2014/main" id="{B3944362-FFBE-D594-351B-DA9D7852069A}"/>
                </a:ext>
              </a:extLst>
            </p:cNvPr>
            <p:cNvSpPr/>
            <p:nvPr/>
          </p:nvSpPr>
          <p:spPr>
            <a:xfrm>
              <a:off x="1588825" y="2231350"/>
              <a:ext cx="25" cy="1686000"/>
            </a:xfrm>
            <a:custGeom>
              <a:avLst/>
              <a:gdLst/>
              <a:ahLst/>
              <a:cxnLst/>
              <a:rect l="l" t="t" r="r" b="b"/>
              <a:pathLst>
                <a:path w="1" h="67440" fill="none" extrusionOk="0">
                  <a:moveTo>
                    <a:pt x="0" y="0"/>
                  </a:moveTo>
                  <a:lnTo>
                    <a:pt x="0" y="6744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11;p26">
              <a:extLst>
                <a:ext uri="{FF2B5EF4-FFF2-40B4-BE49-F238E27FC236}">
                  <a16:creationId xmlns:a16="http://schemas.microsoft.com/office/drawing/2014/main" id="{11475914-65CD-E56B-7281-4D40ACF27BA7}"/>
                </a:ext>
              </a:extLst>
            </p:cNvPr>
            <p:cNvSpPr/>
            <p:nvPr/>
          </p:nvSpPr>
          <p:spPr>
            <a:xfrm>
              <a:off x="5926900" y="2910175"/>
              <a:ext cx="25" cy="1133625"/>
            </a:xfrm>
            <a:custGeom>
              <a:avLst/>
              <a:gdLst/>
              <a:ahLst/>
              <a:cxnLst/>
              <a:rect l="l" t="t" r="r" b="b"/>
              <a:pathLst>
                <a:path w="1" h="45345" fill="none" extrusionOk="0">
                  <a:moveTo>
                    <a:pt x="0" y="0"/>
                  </a:moveTo>
                  <a:lnTo>
                    <a:pt x="0" y="45345"/>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12;p26">
              <a:extLst>
                <a:ext uri="{FF2B5EF4-FFF2-40B4-BE49-F238E27FC236}">
                  <a16:creationId xmlns:a16="http://schemas.microsoft.com/office/drawing/2014/main" id="{34433412-A78A-2C70-BAAF-8C1181616470}"/>
                </a:ext>
              </a:extLst>
            </p:cNvPr>
            <p:cNvSpPr/>
            <p:nvPr/>
          </p:nvSpPr>
          <p:spPr>
            <a:xfrm>
              <a:off x="1903825" y="1979550"/>
              <a:ext cx="25" cy="1891225"/>
            </a:xfrm>
            <a:custGeom>
              <a:avLst/>
              <a:gdLst/>
              <a:ahLst/>
              <a:cxnLst/>
              <a:rect l="l" t="t" r="r" b="b"/>
              <a:pathLst>
                <a:path w="1" h="75649" fill="none" extrusionOk="0">
                  <a:moveTo>
                    <a:pt x="1" y="1"/>
                  </a:moveTo>
                  <a:lnTo>
                    <a:pt x="1" y="75648"/>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13;p26">
              <a:extLst>
                <a:ext uri="{FF2B5EF4-FFF2-40B4-BE49-F238E27FC236}">
                  <a16:creationId xmlns:a16="http://schemas.microsoft.com/office/drawing/2014/main" id="{26610A24-F28C-3B66-7C1E-6698FA45FE89}"/>
                </a:ext>
              </a:extLst>
            </p:cNvPr>
            <p:cNvSpPr/>
            <p:nvPr/>
          </p:nvSpPr>
          <p:spPr>
            <a:xfrm>
              <a:off x="1945975" y="1950725"/>
              <a:ext cx="36625" cy="1914500"/>
            </a:xfrm>
            <a:custGeom>
              <a:avLst/>
              <a:gdLst/>
              <a:ahLst/>
              <a:cxnLst/>
              <a:rect l="l" t="t" r="r" b="b"/>
              <a:pathLst>
                <a:path w="1465" h="76580" fill="none" extrusionOk="0">
                  <a:moveTo>
                    <a:pt x="1" y="76579"/>
                  </a:moveTo>
                  <a:lnTo>
                    <a:pt x="1" y="0"/>
                  </a:lnTo>
                  <a:lnTo>
                    <a:pt x="1465" y="888"/>
                  </a:lnTo>
                  <a:lnTo>
                    <a:pt x="1465" y="76357"/>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14;p26">
              <a:extLst>
                <a:ext uri="{FF2B5EF4-FFF2-40B4-BE49-F238E27FC236}">
                  <a16:creationId xmlns:a16="http://schemas.microsoft.com/office/drawing/2014/main" id="{5908F17E-5388-D2E3-DFA4-52DA7DA10C58}"/>
                </a:ext>
              </a:extLst>
            </p:cNvPr>
            <p:cNvSpPr/>
            <p:nvPr/>
          </p:nvSpPr>
          <p:spPr>
            <a:xfrm>
              <a:off x="1530025" y="2233575"/>
              <a:ext cx="25" cy="1691550"/>
            </a:xfrm>
            <a:custGeom>
              <a:avLst/>
              <a:gdLst/>
              <a:ahLst/>
              <a:cxnLst/>
              <a:rect l="l" t="t" r="r" b="b"/>
              <a:pathLst>
                <a:path w="1" h="67662" fill="none" extrusionOk="0">
                  <a:moveTo>
                    <a:pt x="1" y="0"/>
                  </a:moveTo>
                  <a:lnTo>
                    <a:pt x="1" y="67661"/>
                  </a:lnTo>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15;p26">
              <a:extLst>
                <a:ext uri="{FF2B5EF4-FFF2-40B4-BE49-F238E27FC236}">
                  <a16:creationId xmlns:a16="http://schemas.microsoft.com/office/drawing/2014/main" id="{B2DE3FB0-EDCE-844B-F56E-7795288BA756}"/>
                </a:ext>
              </a:extLst>
            </p:cNvPr>
            <p:cNvSpPr/>
            <p:nvPr/>
          </p:nvSpPr>
          <p:spPr>
            <a:xfrm>
              <a:off x="1572175" y="2204725"/>
              <a:ext cx="36625" cy="1714850"/>
            </a:xfrm>
            <a:custGeom>
              <a:avLst/>
              <a:gdLst/>
              <a:ahLst/>
              <a:cxnLst/>
              <a:rect l="l" t="t" r="r" b="b"/>
              <a:pathLst>
                <a:path w="1465" h="68594" fill="none" extrusionOk="0">
                  <a:moveTo>
                    <a:pt x="1" y="68593"/>
                  </a:moveTo>
                  <a:lnTo>
                    <a:pt x="1" y="0"/>
                  </a:lnTo>
                  <a:lnTo>
                    <a:pt x="1465" y="533"/>
                  </a:lnTo>
                  <a:lnTo>
                    <a:pt x="1465" y="68238"/>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16;p26">
              <a:extLst>
                <a:ext uri="{FF2B5EF4-FFF2-40B4-BE49-F238E27FC236}">
                  <a16:creationId xmlns:a16="http://schemas.microsoft.com/office/drawing/2014/main" id="{975FE8C2-676B-B192-A199-F1B1AA3CB661}"/>
                </a:ext>
              </a:extLst>
            </p:cNvPr>
            <p:cNvSpPr/>
            <p:nvPr/>
          </p:nvSpPr>
          <p:spPr>
            <a:xfrm>
              <a:off x="2244350" y="1747725"/>
              <a:ext cx="25" cy="2073125"/>
            </a:xfrm>
            <a:custGeom>
              <a:avLst/>
              <a:gdLst/>
              <a:ahLst/>
              <a:cxnLst/>
              <a:rect l="l" t="t" r="r" b="b"/>
              <a:pathLst>
                <a:path w="1" h="82925" fill="none" extrusionOk="0">
                  <a:moveTo>
                    <a:pt x="1" y="1"/>
                  </a:moveTo>
                  <a:lnTo>
                    <a:pt x="1" y="82925"/>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17;p26">
              <a:extLst>
                <a:ext uri="{FF2B5EF4-FFF2-40B4-BE49-F238E27FC236}">
                  <a16:creationId xmlns:a16="http://schemas.microsoft.com/office/drawing/2014/main" id="{9D7C83B0-E8CB-113C-35FD-644C7C815D46}"/>
                </a:ext>
              </a:extLst>
            </p:cNvPr>
            <p:cNvSpPr/>
            <p:nvPr/>
          </p:nvSpPr>
          <p:spPr>
            <a:xfrm>
              <a:off x="2299825" y="1712250"/>
              <a:ext cx="46600" cy="2099725"/>
            </a:xfrm>
            <a:custGeom>
              <a:avLst/>
              <a:gdLst/>
              <a:ahLst/>
              <a:cxnLst/>
              <a:rect l="l" t="t" r="r" b="b"/>
              <a:pathLst>
                <a:path w="1864" h="83989" fill="none" extrusionOk="0">
                  <a:moveTo>
                    <a:pt x="0" y="83989"/>
                  </a:moveTo>
                  <a:lnTo>
                    <a:pt x="0" y="0"/>
                  </a:lnTo>
                  <a:lnTo>
                    <a:pt x="1863" y="843"/>
                  </a:lnTo>
                  <a:lnTo>
                    <a:pt x="1863" y="83722"/>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18;p26">
              <a:extLst>
                <a:ext uri="{FF2B5EF4-FFF2-40B4-BE49-F238E27FC236}">
                  <a16:creationId xmlns:a16="http://schemas.microsoft.com/office/drawing/2014/main" id="{5D5D2FED-2A7D-A146-8871-CE19899465C8}"/>
                </a:ext>
              </a:extLst>
            </p:cNvPr>
            <p:cNvSpPr/>
            <p:nvPr/>
          </p:nvSpPr>
          <p:spPr>
            <a:xfrm>
              <a:off x="2661400" y="1464875"/>
              <a:ext cx="25" cy="2288325"/>
            </a:xfrm>
            <a:custGeom>
              <a:avLst/>
              <a:gdLst/>
              <a:ahLst/>
              <a:cxnLst/>
              <a:rect l="l" t="t" r="r" b="b"/>
              <a:pathLst>
                <a:path w="1" h="91533" fill="none" extrusionOk="0">
                  <a:moveTo>
                    <a:pt x="1" y="1"/>
                  </a:moveTo>
                  <a:lnTo>
                    <a:pt x="1" y="91532"/>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19;p26">
              <a:extLst>
                <a:ext uri="{FF2B5EF4-FFF2-40B4-BE49-F238E27FC236}">
                  <a16:creationId xmlns:a16="http://schemas.microsoft.com/office/drawing/2014/main" id="{725E74B6-489D-2DC1-13F0-23649D4B3974}"/>
                </a:ext>
              </a:extLst>
            </p:cNvPr>
            <p:cNvSpPr/>
            <p:nvPr/>
          </p:nvSpPr>
          <p:spPr>
            <a:xfrm>
              <a:off x="2716875" y="1429400"/>
              <a:ext cx="47725" cy="2320475"/>
            </a:xfrm>
            <a:custGeom>
              <a:avLst/>
              <a:gdLst/>
              <a:ahLst/>
              <a:cxnLst/>
              <a:rect l="l" t="t" r="r" b="b"/>
              <a:pathLst>
                <a:path w="1909" h="92819" fill="none" extrusionOk="0">
                  <a:moveTo>
                    <a:pt x="0" y="92818"/>
                  </a:moveTo>
                  <a:lnTo>
                    <a:pt x="0" y="0"/>
                  </a:lnTo>
                  <a:lnTo>
                    <a:pt x="1908" y="1154"/>
                  </a:lnTo>
                  <a:lnTo>
                    <a:pt x="1908" y="92507"/>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20;p26">
              <a:extLst>
                <a:ext uri="{FF2B5EF4-FFF2-40B4-BE49-F238E27FC236}">
                  <a16:creationId xmlns:a16="http://schemas.microsoft.com/office/drawing/2014/main" id="{5FA39C30-0DB0-F943-3FDE-26984835D92B}"/>
                </a:ext>
              </a:extLst>
            </p:cNvPr>
            <p:cNvSpPr/>
            <p:nvPr/>
          </p:nvSpPr>
          <p:spPr>
            <a:xfrm>
              <a:off x="4986300" y="2253525"/>
              <a:ext cx="25" cy="1660500"/>
            </a:xfrm>
            <a:custGeom>
              <a:avLst/>
              <a:gdLst/>
              <a:ahLst/>
              <a:cxnLst/>
              <a:rect l="l" t="t" r="r" b="b"/>
              <a:pathLst>
                <a:path w="1" h="66420" fill="none" extrusionOk="0">
                  <a:moveTo>
                    <a:pt x="0" y="1"/>
                  </a:moveTo>
                  <a:lnTo>
                    <a:pt x="0" y="6642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21;p26">
              <a:extLst>
                <a:ext uri="{FF2B5EF4-FFF2-40B4-BE49-F238E27FC236}">
                  <a16:creationId xmlns:a16="http://schemas.microsoft.com/office/drawing/2014/main" id="{9A2B9BFA-69F9-75A6-3DB2-E6EB265E3E3F}"/>
                </a:ext>
              </a:extLst>
            </p:cNvPr>
            <p:cNvSpPr/>
            <p:nvPr/>
          </p:nvSpPr>
          <p:spPr>
            <a:xfrm>
              <a:off x="4907550" y="2224700"/>
              <a:ext cx="36625" cy="1682675"/>
            </a:xfrm>
            <a:custGeom>
              <a:avLst/>
              <a:gdLst/>
              <a:ahLst/>
              <a:cxnLst/>
              <a:rect l="l" t="t" r="r" b="b"/>
              <a:pathLst>
                <a:path w="1465" h="67307" fill="none" extrusionOk="0">
                  <a:moveTo>
                    <a:pt x="1464" y="67306"/>
                  </a:moveTo>
                  <a:lnTo>
                    <a:pt x="1464" y="0"/>
                  </a:lnTo>
                  <a:lnTo>
                    <a:pt x="0" y="1021"/>
                  </a:lnTo>
                  <a:lnTo>
                    <a:pt x="0" y="67129"/>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22;p26">
              <a:extLst>
                <a:ext uri="{FF2B5EF4-FFF2-40B4-BE49-F238E27FC236}">
                  <a16:creationId xmlns:a16="http://schemas.microsoft.com/office/drawing/2014/main" id="{DC8EE5B1-119A-D201-CEBC-B793D54B2466}"/>
                </a:ext>
              </a:extLst>
            </p:cNvPr>
            <p:cNvSpPr/>
            <p:nvPr/>
          </p:nvSpPr>
          <p:spPr>
            <a:xfrm>
              <a:off x="5358975" y="2498650"/>
              <a:ext cx="25" cy="1466400"/>
            </a:xfrm>
            <a:custGeom>
              <a:avLst/>
              <a:gdLst/>
              <a:ahLst/>
              <a:cxnLst/>
              <a:rect l="l" t="t" r="r" b="b"/>
              <a:pathLst>
                <a:path w="1" h="58656" fill="none" extrusionOk="0">
                  <a:moveTo>
                    <a:pt x="1" y="1"/>
                  </a:moveTo>
                  <a:lnTo>
                    <a:pt x="1" y="58655"/>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23;p26">
              <a:extLst>
                <a:ext uri="{FF2B5EF4-FFF2-40B4-BE49-F238E27FC236}">
                  <a16:creationId xmlns:a16="http://schemas.microsoft.com/office/drawing/2014/main" id="{A10A971B-D3D6-E27D-4593-607518EEECE8}"/>
                </a:ext>
              </a:extLst>
            </p:cNvPr>
            <p:cNvSpPr/>
            <p:nvPr/>
          </p:nvSpPr>
          <p:spPr>
            <a:xfrm>
              <a:off x="5281350" y="2473150"/>
              <a:ext cx="35500" cy="1486350"/>
            </a:xfrm>
            <a:custGeom>
              <a:avLst/>
              <a:gdLst/>
              <a:ahLst/>
              <a:cxnLst/>
              <a:rect l="l" t="t" r="r" b="b"/>
              <a:pathLst>
                <a:path w="1420" h="59454" fill="none" extrusionOk="0">
                  <a:moveTo>
                    <a:pt x="1420" y="59454"/>
                  </a:moveTo>
                  <a:lnTo>
                    <a:pt x="1420" y="0"/>
                  </a:lnTo>
                  <a:lnTo>
                    <a:pt x="0" y="666"/>
                  </a:lnTo>
                  <a:lnTo>
                    <a:pt x="0" y="59232"/>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24;p26">
              <a:extLst>
                <a:ext uri="{FF2B5EF4-FFF2-40B4-BE49-F238E27FC236}">
                  <a16:creationId xmlns:a16="http://schemas.microsoft.com/office/drawing/2014/main" id="{1293170A-65D7-F8BC-9DA9-04D60972FB02}"/>
                </a:ext>
              </a:extLst>
            </p:cNvPr>
            <p:cNvSpPr/>
            <p:nvPr/>
          </p:nvSpPr>
          <p:spPr>
            <a:xfrm>
              <a:off x="5628525" y="2675025"/>
              <a:ext cx="25" cy="1327725"/>
            </a:xfrm>
            <a:custGeom>
              <a:avLst/>
              <a:gdLst/>
              <a:ahLst/>
              <a:cxnLst/>
              <a:rect l="l" t="t" r="r" b="b"/>
              <a:pathLst>
                <a:path w="1" h="53109" fill="none" extrusionOk="0">
                  <a:moveTo>
                    <a:pt x="0" y="0"/>
                  </a:moveTo>
                  <a:lnTo>
                    <a:pt x="0" y="53109"/>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25;p26">
              <a:extLst>
                <a:ext uri="{FF2B5EF4-FFF2-40B4-BE49-F238E27FC236}">
                  <a16:creationId xmlns:a16="http://schemas.microsoft.com/office/drawing/2014/main" id="{CC1F929F-E69C-8AD5-DD26-05E18C9AFE83}"/>
                </a:ext>
              </a:extLst>
            </p:cNvPr>
            <p:cNvSpPr/>
            <p:nvPr/>
          </p:nvSpPr>
          <p:spPr>
            <a:xfrm>
              <a:off x="5549775" y="2648400"/>
              <a:ext cx="36625" cy="1348825"/>
            </a:xfrm>
            <a:custGeom>
              <a:avLst/>
              <a:gdLst/>
              <a:ahLst/>
              <a:cxnLst/>
              <a:rect l="l" t="t" r="r" b="b"/>
              <a:pathLst>
                <a:path w="1465" h="53953" fill="none" extrusionOk="0">
                  <a:moveTo>
                    <a:pt x="1464" y="53952"/>
                  </a:moveTo>
                  <a:lnTo>
                    <a:pt x="1464" y="1"/>
                  </a:lnTo>
                  <a:lnTo>
                    <a:pt x="0" y="711"/>
                  </a:lnTo>
                  <a:lnTo>
                    <a:pt x="0" y="5373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26;p26">
              <a:extLst>
                <a:ext uri="{FF2B5EF4-FFF2-40B4-BE49-F238E27FC236}">
                  <a16:creationId xmlns:a16="http://schemas.microsoft.com/office/drawing/2014/main" id="{FFD62EC8-E4D0-E273-11BA-A1FEB21A4ABA}"/>
                </a:ext>
              </a:extLst>
            </p:cNvPr>
            <p:cNvSpPr/>
            <p:nvPr/>
          </p:nvSpPr>
          <p:spPr>
            <a:xfrm>
              <a:off x="5977925" y="2905750"/>
              <a:ext cx="25" cy="1145825"/>
            </a:xfrm>
            <a:custGeom>
              <a:avLst/>
              <a:gdLst/>
              <a:ahLst/>
              <a:cxnLst/>
              <a:rect l="l" t="t" r="r" b="b"/>
              <a:pathLst>
                <a:path w="1" h="45833" fill="none" extrusionOk="0">
                  <a:moveTo>
                    <a:pt x="0" y="0"/>
                  </a:moveTo>
                  <a:lnTo>
                    <a:pt x="0" y="45832"/>
                  </a:lnTo>
                </a:path>
              </a:pathLst>
            </a:custGeom>
            <a:noFill/>
            <a:ln w="99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27;p26">
              <a:extLst>
                <a:ext uri="{FF2B5EF4-FFF2-40B4-BE49-F238E27FC236}">
                  <a16:creationId xmlns:a16="http://schemas.microsoft.com/office/drawing/2014/main" id="{FDA0AE9E-6FAE-741C-5A74-CCC5D5246E3F}"/>
                </a:ext>
              </a:extLst>
            </p:cNvPr>
            <p:cNvSpPr/>
            <p:nvPr/>
          </p:nvSpPr>
          <p:spPr>
            <a:xfrm>
              <a:off x="5899175" y="2880225"/>
              <a:ext cx="36625" cy="1164675"/>
            </a:xfrm>
            <a:custGeom>
              <a:avLst/>
              <a:gdLst/>
              <a:ahLst/>
              <a:cxnLst/>
              <a:rect l="l" t="t" r="r" b="b"/>
              <a:pathLst>
                <a:path w="1465" h="46587" fill="none" extrusionOk="0">
                  <a:moveTo>
                    <a:pt x="1464" y="46587"/>
                  </a:moveTo>
                  <a:lnTo>
                    <a:pt x="1464" y="1"/>
                  </a:lnTo>
                  <a:lnTo>
                    <a:pt x="0" y="666"/>
                  </a:lnTo>
                  <a:lnTo>
                    <a:pt x="0" y="46454"/>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28;p26">
              <a:extLst>
                <a:ext uri="{FF2B5EF4-FFF2-40B4-BE49-F238E27FC236}">
                  <a16:creationId xmlns:a16="http://schemas.microsoft.com/office/drawing/2014/main" id="{D3134F66-0828-71EC-3474-D668BA05A346}"/>
                </a:ext>
              </a:extLst>
            </p:cNvPr>
            <p:cNvSpPr/>
            <p:nvPr/>
          </p:nvSpPr>
          <p:spPr>
            <a:xfrm>
              <a:off x="4567025" y="1976225"/>
              <a:ext cx="25" cy="1879000"/>
            </a:xfrm>
            <a:custGeom>
              <a:avLst/>
              <a:gdLst/>
              <a:ahLst/>
              <a:cxnLst/>
              <a:rect l="l" t="t" r="r" b="b"/>
              <a:pathLst>
                <a:path w="1" h="75160" fill="none" extrusionOk="0">
                  <a:moveTo>
                    <a:pt x="0" y="1"/>
                  </a:moveTo>
                  <a:lnTo>
                    <a:pt x="0" y="75160"/>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29;p26">
              <a:extLst>
                <a:ext uri="{FF2B5EF4-FFF2-40B4-BE49-F238E27FC236}">
                  <a16:creationId xmlns:a16="http://schemas.microsoft.com/office/drawing/2014/main" id="{1F271B45-89DC-E205-7BB7-CC82D02345A1}"/>
                </a:ext>
              </a:extLst>
            </p:cNvPr>
            <p:cNvSpPr/>
            <p:nvPr/>
          </p:nvSpPr>
          <p:spPr>
            <a:xfrm>
              <a:off x="4463850" y="1940725"/>
              <a:ext cx="47725" cy="1907850"/>
            </a:xfrm>
            <a:custGeom>
              <a:avLst/>
              <a:gdLst/>
              <a:ahLst/>
              <a:cxnLst/>
              <a:rect l="l" t="t" r="r" b="b"/>
              <a:pathLst>
                <a:path w="1909" h="76314" fill="none" extrusionOk="0">
                  <a:moveTo>
                    <a:pt x="1909" y="76314"/>
                  </a:moveTo>
                  <a:lnTo>
                    <a:pt x="1909" y="1"/>
                  </a:lnTo>
                  <a:lnTo>
                    <a:pt x="1" y="844"/>
                  </a:lnTo>
                  <a:lnTo>
                    <a:pt x="1" y="76048"/>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30;p26">
              <a:extLst>
                <a:ext uri="{FF2B5EF4-FFF2-40B4-BE49-F238E27FC236}">
                  <a16:creationId xmlns:a16="http://schemas.microsoft.com/office/drawing/2014/main" id="{DA21C09A-CB04-9A1F-D88E-DB2EEC2E609C}"/>
                </a:ext>
              </a:extLst>
            </p:cNvPr>
            <p:cNvSpPr/>
            <p:nvPr/>
          </p:nvSpPr>
          <p:spPr>
            <a:xfrm>
              <a:off x="4039025" y="1627950"/>
              <a:ext cx="25" cy="2155200"/>
            </a:xfrm>
            <a:custGeom>
              <a:avLst/>
              <a:gdLst/>
              <a:ahLst/>
              <a:cxnLst/>
              <a:rect l="l" t="t" r="r" b="b"/>
              <a:pathLst>
                <a:path w="1" h="86208" fill="none" extrusionOk="0">
                  <a:moveTo>
                    <a:pt x="1" y="0"/>
                  </a:moveTo>
                  <a:lnTo>
                    <a:pt x="1" y="86207"/>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31;p26">
              <a:extLst>
                <a:ext uri="{FF2B5EF4-FFF2-40B4-BE49-F238E27FC236}">
                  <a16:creationId xmlns:a16="http://schemas.microsoft.com/office/drawing/2014/main" id="{3CB77F90-1CF2-0391-A586-E4C9FAE5681E}"/>
                </a:ext>
              </a:extLst>
            </p:cNvPr>
            <p:cNvSpPr/>
            <p:nvPr/>
          </p:nvSpPr>
          <p:spPr>
            <a:xfrm>
              <a:off x="3937000" y="1592450"/>
              <a:ext cx="46600" cy="2182925"/>
            </a:xfrm>
            <a:custGeom>
              <a:avLst/>
              <a:gdLst/>
              <a:ahLst/>
              <a:cxnLst/>
              <a:rect l="l" t="t" r="r" b="b"/>
              <a:pathLst>
                <a:path w="1864" h="87317" fill="none" extrusionOk="0">
                  <a:moveTo>
                    <a:pt x="1864" y="87317"/>
                  </a:moveTo>
                  <a:lnTo>
                    <a:pt x="1864" y="0"/>
                  </a:lnTo>
                  <a:lnTo>
                    <a:pt x="0" y="1154"/>
                  </a:lnTo>
                  <a:lnTo>
                    <a:pt x="0" y="87050"/>
                  </a:lnTo>
                </a:path>
              </a:pathLst>
            </a:custGeom>
            <a:noFill/>
            <a:ln w="887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32;p26">
              <a:extLst>
                <a:ext uri="{FF2B5EF4-FFF2-40B4-BE49-F238E27FC236}">
                  <a16:creationId xmlns:a16="http://schemas.microsoft.com/office/drawing/2014/main" id="{B2F36B06-C5E7-0FFC-5B10-5F87DB74735E}"/>
                </a:ext>
              </a:extLst>
            </p:cNvPr>
            <p:cNvSpPr/>
            <p:nvPr/>
          </p:nvSpPr>
          <p:spPr>
            <a:xfrm>
              <a:off x="5823750" y="4164675"/>
              <a:ext cx="43275" cy="567950"/>
            </a:xfrm>
            <a:custGeom>
              <a:avLst/>
              <a:gdLst/>
              <a:ahLst/>
              <a:cxnLst/>
              <a:rect l="l" t="t" r="r" b="b"/>
              <a:pathLst>
                <a:path w="1731" h="22718" fill="none" extrusionOk="0">
                  <a:moveTo>
                    <a:pt x="0" y="1"/>
                  </a:moveTo>
                  <a:lnTo>
                    <a:pt x="0" y="22407"/>
                  </a:lnTo>
                  <a:lnTo>
                    <a:pt x="976" y="22717"/>
                  </a:lnTo>
                  <a:lnTo>
                    <a:pt x="976" y="2130"/>
                  </a:lnTo>
                  <a:cubicBezTo>
                    <a:pt x="976" y="2130"/>
                    <a:pt x="1730" y="1287"/>
                    <a:pt x="1464" y="89"/>
                  </a:cubicBez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33;p26">
              <a:extLst>
                <a:ext uri="{FF2B5EF4-FFF2-40B4-BE49-F238E27FC236}">
                  <a16:creationId xmlns:a16="http://schemas.microsoft.com/office/drawing/2014/main" id="{CBC4970C-F5DD-75A0-1D84-F2F9262A2297}"/>
                </a:ext>
              </a:extLst>
            </p:cNvPr>
            <p:cNvSpPr/>
            <p:nvPr/>
          </p:nvSpPr>
          <p:spPr>
            <a:xfrm>
              <a:off x="5847025" y="4170225"/>
              <a:ext cx="61050" cy="562400"/>
            </a:xfrm>
            <a:custGeom>
              <a:avLst/>
              <a:gdLst/>
              <a:ahLst/>
              <a:cxnLst/>
              <a:rect l="l" t="t" r="r" b="b"/>
              <a:pathLst>
                <a:path w="2442" h="22496" fill="none" extrusionOk="0">
                  <a:moveTo>
                    <a:pt x="2130" y="1"/>
                  </a:moveTo>
                  <a:cubicBezTo>
                    <a:pt x="2441" y="1287"/>
                    <a:pt x="1642" y="1997"/>
                    <a:pt x="1642" y="1997"/>
                  </a:cubicBezTo>
                  <a:lnTo>
                    <a:pt x="1642" y="22406"/>
                  </a:lnTo>
                  <a:lnTo>
                    <a:pt x="1" y="22495"/>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34;p26">
              <a:extLst>
                <a:ext uri="{FF2B5EF4-FFF2-40B4-BE49-F238E27FC236}">
                  <a16:creationId xmlns:a16="http://schemas.microsoft.com/office/drawing/2014/main" id="{7ADF4A78-748F-5B24-9F7C-50026B364DE4}"/>
                </a:ext>
              </a:extLst>
            </p:cNvPr>
            <p:cNvSpPr/>
            <p:nvPr/>
          </p:nvSpPr>
          <p:spPr>
            <a:xfrm>
              <a:off x="1669775" y="4295575"/>
              <a:ext cx="216325" cy="11100"/>
            </a:xfrm>
            <a:custGeom>
              <a:avLst/>
              <a:gdLst/>
              <a:ahLst/>
              <a:cxnLst/>
              <a:rect l="l" t="t" r="r" b="b"/>
              <a:pathLst>
                <a:path w="8653" h="444" fill="none" extrusionOk="0">
                  <a:moveTo>
                    <a:pt x="8653" y="0"/>
                  </a:moveTo>
                  <a:lnTo>
                    <a:pt x="1" y="444"/>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35;p26">
              <a:extLst>
                <a:ext uri="{FF2B5EF4-FFF2-40B4-BE49-F238E27FC236}">
                  <a16:creationId xmlns:a16="http://schemas.microsoft.com/office/drawing/2014/main" id="{0608F14C-E4D2-9D8D-93D4-25B8E06035AE}"/>
                </a:ext>
              </a:extLst>
            </p:cNvPr>
            <p:cNvSpPr/>
            <p:nvPr/>
          </p:nvSpPr>
          <p:spPr>
            <a:xfrm>
              <a:off x="1669775" y="4618350"/>
              <a:ext cx="216325" cy="5575"/>
            </a:xfrm>
            <a:custGeom>
              <a:avLst/>
              <a:gdLst/>
              <a:ahLst/>
              <a:cxnLst/>
              <a:rect l="l" t="t" r="r" b="b"/>
              <a:pathLst>
                <a:path w="8653" h="223" fill="none" extrusionOk="0">
                  <a:moveTo>
                    <a:pt x="8653" y="222"/>
                  </a:moveTo>
                  <a:lnTo>
                    <a:pt x="1"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36;p26">
              <a:extLst>
                <a:ext uri="{FF2B5EF4-FFF2-40B4-BE49-F238E27FC236}">
                  <a16:creationId xmlns:a16="http://schemas.microsoft.com/office/drawing/2014/main" id="{92ABA814-B4A1-72ED-6B29-E2C09D7C96CB}"/>
                </a:ext>
              </a:extLst>
            </p:cNvPr>
            <p:cNvSpPr/>
            <p:nvPr/>
          </p:nvSpPr>
          <p:spPr>
            <a:xfrm>
              <a:off x="1669775" y="4641625"/>
              <a:ext cx="216325" cy="25"/>
            </a:xfrm>
            <a:custGeom>
              <a:avLst/>
              <a:gdLst/>
              <a:ahLst/>
              <a:cxnLst/>
              <a:rect l="l" t="t" r="r" b="b"/>
              <a:pathLst>
                <a:path w="8653" h="1" fill="none" extrusionOk="0">
                  <a:moveTo>
                    <a:pt x="8653" y="1"/>
                  </a:moveTo>
                  <a:lnTo>
                    <a:pt x="1"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37;p26">
              <a:extLst>
                <a:ext uri="{FF2B5EF4-FFF2-40B4-BE49-F238E27FC236}">
                  <a16:creationId xmlns:a16="http://schemas.microsoft.com/office/drawing/2014/main" id="{863BAD37-8B80-608D-ECB4-86450D3E7476}"/>
                </a:ext>
              </a:extLst>
            </p:cNvPr>
            <p:cNvSpPr/>
            <p:nvPr/>
          </p:nvSpPr>
          <p:spPr>
            <a:xfrm>
              <a:off x="1694200" y="4306650"/>
              <a:ext cx="25" cy="312825"/>
            </a:xfrm>
            <a:custGeom>
              <a:avLst/>
              <a:gdLst/>
              <a:ahLst/>
              <a:cxnLst/>
              <a:rect l="l" t="t" r="r" b="b"/>
              <a:pathLst>
                <a:path w="1" h="12513" fill="none" extrusionOk="0">
                  <a:moveTo>
                    <a:pt x="0" y="1"/>
                  </a:moveTo>
                  <a:lnTo>
                    <a:pt x="0" y="12513"/>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38;p26">
              <a:extLst>
                <a:ext uri="{FF2B5EF4-FFF2-40B4-BE49-F238E27FC236}">
                  <a16:creationId xmlns:a16="http://schemas.microsoft.com/office/drawing/2014/main" id="{478BF975-1ED4-FF32-5308-AC1BEDE033F7}"/>
                </a:ext>
              </a:extLst>
            </p:cNvPr>
            <p:cNvSpPr/>
            <p:nvPr/>
          </p:nvSpPr>
          <p:spPr>
            <a:xfrm>
              <a:off x="1953750" y="4619450"/>
              <a:ext cx="285075" cy="2250"/>
            </a:xfrm>
            <a:custGeom>
              <a:avLst/>
              <a:gdLst/>
              <a:ahLst/>
              <a:cxnLst/>
              <a:rect l="l" t="t" r="r" b="b"/>
              <a:pathLst>
                <a:path w="11403" h="90" fill="none" extrusionOk="0">
                  <a:moveTo>
                    <a:pt x="0" y="89"/>
                  </a:moveTo>
                  <a:lnTo>
                    <a:pt x="11403"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39;p26">
              <a:extLst>
                <a:ext uri="{FF2B5EF4-FFF2-40B4-BE49-F238E27FC236}">
                  <a16:creationId xmlns:a16="http://schemas.microsoft.com/office/drawing/2014/main" id="{61FA0B01-78D0-3D41-DFAC-E727E0C7FDB9}"/>
                </a:ext>
              </a:extLst>
            </p:cNvPr>
            <p:cNvSpPr/>
            <p:nvPr/>
          </p:nvSpPr>
          <p:spPr>
            <a:xfrm>
              <a:off x="1953750" y="4637200"/>
              <a:ext cx="285075" cy="25"/>
            </a:xfrm>
            <a:custGeom>
              <a:avLst/>
              <a:gdLst/>
              <a:ahLst/>
              <a:cxnLst/>
              <a:rect l="l" t="t" r="r" b="b"/>
              <a:pathLst>
                <a:path w="11403" h="1" fill="none" extrusionOk="0">
                  <a:moveTo>
                    <a:pt x="0" y="0"/>
                  </a:moveTo>
                  <a:lnTo>
                    <a:pt x="11403"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40;p26">
              <a:extLst>
                <a:ext uri="{FF2B5EF4-FFF2-40B4-BE49-F238E27FC236}">
                  <a16:creationId xmlns:a16="http://schemas.microsoft.com/office/drawing/2014/main" id="{A4D5F0C0-2069-642B-4CCF-07E772ADFAD7}"/>
                </a:ext>
              </a:extLst>
            </p:cNvPr>
            <p:cNvSpPr/>
            <p:nvPr/>
          </p:nvSpPr>
          <p:spPr>
            <a:xfrm>
              <a:off x="1953750" y="4278925"/>
              <a:ext cx="285075" cy="11125"/>
            </a:xfrm>
            <a:custGeom>
              <a:avLst/>
              <a:gdLst/>
              <a:ahLst/>
              <a:cxnLst/>
              <a:rect l="l" t="t" r="r" b="b"/>
              <a:pathLst>
                <a:path w="11403" h="445" fill="none" extrusionOk="0">
                  <a:moveTo>
                    <a:pt x="0" y="444"/>
                  </a:moveTo>
                  <a:lnTo>
                    <a:pt x="11403"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41;p26">
              <a:extLst>
                <a:ext uri="{FF2B5EF4-FFF2-40B4-BE49-F238E27FC236}">
                  <a16:creationId xmlns:a16="http://schemas.microsoft.com/office/drawing/2014/main" id="{A8E7C82C-D4AE-4112-3A71-FD2134DFD070}"/>
                </a:ext>
              </a:extLst>
            </p:cNvPr>
            <p:cNvSpPr/>
            <p:nvPr/>
          </p:nvSpPr>
          <p:spPr>
            <a:xfrm>
              <a:off x="1985900" y="4288900"/>
              <a:ext cx="1150" cy="331675"/>
            </a:xfrm>
            <a:custGeom>
              <a:avLst/>
              <a:gdLst/>
              <a:ahLst/>
              <a:cxnLst/>
              <a:rect l="l" t="t" r="r" b="b"/>
              <a:pathLst>
                <a:path w="46" h="13267" fill="none" extrusionOk="0">
                  <a:moveTo>
                    <a:pt x="1" y="1"/>
                  </a:moveTo>
                  <a:lnTo>
                    <a:pt x="45" y="13267"/>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42;p26">
              <a:extLst>
                <a:ext uri="{FF2B5EF4-FFF2-40B4-BE49-F238E27FC236}">
                  <a16:creationId xmlns:a16="http://schemas.microsoft.com/office/drawing/2014/main" id="{225A5FA8-D72D-B737-3EED-BE3C1FE90810}"/>
                </a:ext>
              </a:extLst>
            </p:cNvPr>
            <p:cNvSpPr/>
            <p:nvPr/>
          </p:nvSpPr>
          <p:spPr>
            <a:xfrm>
              <a:off x="2322000" y="4267825"/>
              <a:ext cx="326125" cy="8900"/>
            </a:xfrm>
            <a:custGeom>
              <a:avLst/>
              <a:gdLst/>
              <a:ahLst/>
              <a:cxnLst/>
              <a:rect l="l" t="t" r="r" b="b"/>
              <a:pathLst>
                <a:path w="13045" h="356" fill="none" extrusionOk="0">
                  <a:moveTo>
                    <a:pt x="0" y="356"/>
                  </a:moveTo>
                  <a:lnTo>
                    <a:pt x="13045"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43;p26">
              <a:extLst>
                <a:ext uri="{FF2B5EF4-FFF2-40B4-BE49-F238E27FC236}">
                  <a16:creationId xmlns:a16="http://schemas.microsoft.com/office/drawing/2014/main" id="{30863E51-DDD9-25BB-0A94-FAFD89BB3908}"/>
                </a:ext>
              </a:extLst>
            </p:cNvPr>
            <p:cNvSpPr/>
            <p:nvPr/>
          </p:nvSpPr>
          <p:spPr>
            <a:xfrm>
              <a:off x="2322000" y="4613900"/>
              <a:ext cx="318350" cy="2250"/>
            </a:xfrm>
            <a:custGeom>
              <a:avLst/>
              <a:gdLst/>
              <a:ahLst/>
              <a:cxnLst/>
              <a:rect l="l" t="t" r="r" b="b"/>
              <a:pathLst>
                <a:path w="12734" h="90" fill="none" extrusionOk="0">
                  <a:moveTo>
                    <a:pt x="0" y="89"/>
                  </a:moveTo>
                  <a:lnTo>
                    <a:pt x="12734"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4;p26">
              <a:extLst>
                <a:ext uri="{FF2B5EF4-FFF2-40B4-BE49-F238E27FC236}">
                  <a16:creationId xmlns:a16="http://schemas.microsoft.com/office/drawing/2014/main" id="{F7EFC06F-1428-8967-7BB1-22DB4AF623D3}"/>
                </a:ext>
              </a:extLst>
            </p:cNvPr>
            <p:cNvSpPr/>
            <p:nvPr/>
          </p:nvSpPr>
          <p:spPr>
            <a:xfrm>
              <a:off x="2322000" y="4631650"/>
              <a:ext cx="322800" cy="1125"/>
            </a:xfrm>
            <a:custGeom>
              <a:avLst/>
              <a:gdLst/>
              <a:ahLst/>
              <a:cxnLst/>
              <a:rect l="l" t="t" r="r" b="b"/>
              <a:pathLst>
                <a:path w="12912" h="45" fill="none" extrusionOk="0">
                  <a:moveTo>
                    <a:pt x="0" y="45"/>
                  </a:moveTo>
                  <a:lnTo>
                    <a:pt x="12911"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45;p26">
              <a:extLst>
                <a:ext uri="{FF2B5EF4-FFF2-40B4-BE49-F238E27FC236}">
                  <a16:creationId xmlns:a16="http://schemas.microsoft.com/office/drawing/2014/main" id="{C72E9033-2715-3634-001D-E880C1B98954}"/>
                </a:ext>
              </a:extLst>
            </p:cNvPr>
            <p:cNvSpPr/>
            <p:nvPr/>
          </p:nvSpPr>
          <p:spPr>
            <a:xfrm>
              <a:off x="2353050" y="4275600"/>
              <a:ext cx="25" cy="336100"/>
            </a:xfrm>
            <a:custGeom>
              <a:avLst/>
              <a:gdLst/>
              <a:ahLst/>
              <a:cxnLst/>
              <a:rect l="l" t="t" r="r" b="b"/>
              <a:pathLst>
                <a:path w="1" h="13444" fill="none" extrusionOk="0">
                  <a:moveTo>
                    <a:pt x="1" y="0"/>
                  </a:moveTo>
                  <a:lnTo>
                    <a:pt x="1" y="13444"/>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46;p26">
              <a:extLst>
                <a:ext uri="{FF2B5EF4-FFF2-40B4-BE49-F238E27FC236}">
                  <a16:creationId xmlns:a16="http://schemas.microsoft.com/office/drawing/2014/main" id="{A0164BBA-07F5-1C47-CA4C-57E33C741992}"/>
                </a:ext>
              </a:extLst>
            </p:cNvPr>
            <p:cNvSpPr/>
            <p:nvPr/>
          </p:nvSpPr>
          <p:spPr>
            <a:xfrm>
              <a:off x="2751250" y="4253425"/>
              <a:ext cx="381600" cy="5550"/>
            </a:xfrm>
            <a:custGeom>
              <a:avLst/>
              <a:gdLst/>
              <a:ahLst/>
              <a:cxnLst/>
              <a:rect l="l" t="t" r="r" b="b"/>
              <a:pathLst>
                <a:path w="15264" h="222" fill="none" extrusionOk="0">
                  <a:moveTo>
                    <a:pt x="1" y="222"/>
                  </a:moveTo>
                  <a:lnTo>
                    <a:pt x="15263"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47;p26">
              <a:extLst>
                <a:ext uri="{FF2B5EF4-FFF2-40B4-BE49-F238E27FC236}">
                  <a16:creationId xmlns:a16="http://schemas.microsoft.com/office/drawing/2014/main" id="{76A8EC8D-7FE3-7832-49BC-080284208279}"/>
                </a:ext>
              </a:extLst>
            </p:cNvPr>
            <p:cNvSpPr/>
            <p:nvPr/>
          </p:nvSpPr>
          <p:spPr>
            <a:xfrm>
              <a:off x="2924300" y="4255625"/>
              <a:ext cx="25" cy="549075"/>
            </a:xfrm>
            <a:custGeom>
              <a:avLst/>
              <a:gdLst/>
              <a:ahLst/>
              <a:cxnLst/>
              <a:rect l="l" t="t" r="r" b="b"/>
              <a:pathLst>
                <a:path w="1" h="21963" fill="none" extrusionOk="0">
                  <a:moveTo>
                    <a:pt x="0" y="1"/>
                  </a:moveTo>
                  <a:lnTo>
                    <a:pt x="0" y="21963"/>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48;p26">
              <a:extLst>
                <a:ext uri="{FF2B5EF4-FFF2-40B4-BE49-F238E27FC236}">
                  <a16:creationId xmlns:a16="http://schemas.microsoft.com/office/drawing/2014/main" id="{96196A6C-A296-B522-59FC-3702BF60E093}"/>
                </a:ext>
              </a:extLst>
            </p:cNvPr>
            <p:cNvSpPr/>
            <p:nvPr/>
          </p:nvSpPr>
          <p:spPr>
            <a:xfrm>
              <a:off x="2778975" y="4284475"/>
              <a:ext cx="119825" cy="370500"/>
            </a:xfrm>
            <a:custGeom>
              <a:avLst/>
              <a:gdLst/>
              <a:ahLst/>
              <a:cxnLst/>
              <a:rect l="l" t="t" r="r" b="b"/>
              <a:pathLst>
                <a:path w="4793" h="14820" fill="none" extrusionOk="0">
                  <a:moveTo>
                    <a:pt x="1" y="0"/>
                  </a:moveTo>
                  <a:lnTo>
                    <a:pt x="4793" y="0"/>
                  </a:lnTo>
                  <a:lnTo>
                    <a:pt x="4793" y="14819"/>
                  </a:lnTo>
                  <a:lnTo>
                    <a:pt x="267" y="14819"/>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49;p26">
              <a:extLst>
                <a:ext uri="{FF2B5EF4-FFF2-40B4-BE49-F238E27FC236}">
                  <a16:creationId xmlns:a16="http://schemas.microsoft.com/office/drawing/2014/main" id="{F0D8DB77-4A9F-8D2F-2D0C-0716D5A10F84}"/>
                </a:ext>
              </a:extLst>
            </p:cNvPr>
            <p:cNvSpPr/>
            <p:nvPr/>
          </p:nvSpPr>
          <p:spPr>
            <a:xfrm>
              <a:off x="2946475" y="4281150"/>
              <a:ext cx="159750" cy="373825"/>
            </a:xfrm>
            <a:custGeom>
              <a:avLst/>
              <a:gdLst/>
              <a:ahLst/>
              <a:cxnLst/>
              <a:rect l="l" t="t" r="r" b="b"/>
              <a:pathLst>
                <a:path w="6390" h="14953" fill="none" extrusionOk="0">
                  <a:moveTo>
                    <a:pt x="1" y="133"/>
                  </a:moveTo>
                  <a:lnTo>
                    <a:pt x="1" y="14952"/>
                  </a:lnTo>
                  <a:lnTo>
                    <a:pt x="6390" y="14952"/>
                  </a:lnTo>
                  <a:lnTo>
                    <a:pt x="6390" y="0"/>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50;p26">
              <a:extLst>
                <a:ext uri="{FF2B5EF4-FFF2-40B4-BE49-F238E27FC236}">
                  <a16:creationId xmlns:a16="http://schemas.microsoft.com/office/drawing/2014/main" id="{16151BD9-AC75-9D63-E928-840D68A3819C}"/>
                </a:ext>
              </a:extLst>
            </p:cNvPr>
            <p:cNvSpPr/>
            <p:nvPr/>
          </p:nvSpPr>
          <p:spPr>
            <a:xfrm>
              <a:off x="3321375" y="4676025"/>
              <a:ext cx="615650" cy="12225"/>
            </a:xfrm>
            <a:custGeom>
              <a:avLst/>
              <a:gdLst/>
              <a:ahLst/>
              <a:cxnLst/>
              <a:rect l="l" t="t" r="r" b="b"/>
              <a:pathLst>
                <a:path w="24626" h="489" fill="none" extrusionOk="0">
                  <a:moveTo>
                    <a:pt x="24625" y="0"/>
                  </a:moveTo>
                  <a:lnTo>
                    <a:pt x="1" y="488"/>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51;p26">
              <a:extLst>
                <a:ext uri="{FF2B5EF4-FFF2-40B4-BE49-F238E27FC236}">
                  <a16:creationId xmlns:a16="http://schemas.microsoft.com/office/drawing/2014/main" id="{861BE406-300E-C516-0646-379636DEAF74}"/>
                </a:ext>
              </a:extLst>
            </p:cNvPr>
            <p:cNvSpPr/>
            <p:nvPr/>
          </p:nvSpPr>
          <p:spPr>
            <a:xfrm>
              <a:off x="3323600" y="4646075"/>
              <a:ext cx="613425" cy="8900"/>
            </a:xfrm>
            <a:custGeom>
              <a:avLst/>
              <a:gdLst/>
              <a:ahLst/>
              <a:cxnLst/>
              <a:rect l="l" t="t" r="r" b="b"/>
              <a:pathLst>
                <a:path w="24537" h="356" fill="none" extrusionOk="0">
                  <a:moveTo>
                    <a:pt x="1" y="355"/>
                  </a:moveTo>
                  <a:lnTo>
                    <a:pt x="24536"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52;p26">
              <a:extLst>
                <a:ext uri="{FF2B5EF4-FFF2-40B4-BE49-F238E27FC236}">
                  <a16:creationId xmlns:a16="http://schemas.microsoft.com/office/drawing/2014/main" id="{3109AD9E-0368-0AA7-D37F-4F8B94CCFC8A}"/>
                </a:ext>
              </a:extLst>
            </p:cNvPr>
            <p:cNvSpPr/>
            <p:nvPr/>
          </p:nvSpPr>
          <p:spPr>
            <a:xfrm>
              <a:off x="3323600" y="4243425"/>
              <a:ext cx="613425" cy="10025"/>
            </a:xfrm>
            <a:custGeom>
              <a:avLst/>
              <a:gdLst/>
              <a:ahLst/>
              <a:cxnLst/>
              <a:rect l="l" t="t" r="r" b="b"/>
              <a:pathLst>
                <a:path w="24537" h="401" fill="none" extrusionOk="0">
                  <a:moveTo>
                    <a:pt x="1" y="1"/>
                  </a:moveTo>
                  <a:lnTo>
                    <a:pt x="24536" y="40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53;p26">
              <a:extLst>
                <a:ext uri="{FF2B5EF4-FFF2-40B4-BE49-F238E27FC236}">
                  <a16:creationId xmlns:a16="http://schemas.microsoft.com/office/drawing/2014/main" id="{E6933711-8156-C795-3BC9-C5591C39659F}"/>
                </a:ext>
              </a:extLst>
            </p:cNvPr>
            <p:cNvSpPr/>
            <p:nvPr/>
          </p:nvSpPr>
          <p:spPr>
            <a:xfrm>
              <a:off x="3910375" y="4247875"/>
              <a:ext cx="25" cy="398225"/>
            </a:xfrm>
            <a:custGeom>
              <a:avLst/>
              <a:gdLst/>
              <a:ahLst/>
              <a:cxnLst/>
              <a:rect l="l" t="t" r="r" b="b"/>
              <a:pathLst>
                <a:path w="1" h="15929" fill="none" extrusionOk="0">
                  <a:moveTo>
                    <a:pt x="0" y="0"/>
                  </a:moveTo>
                  <a:lnTo>
                    <a:pt x="0" y="15928"/>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54;p26">
              <a:extLst>
                <a:ext uri="{FF2B5EF4-FFF2-40B4-BE49-F238E27FC236}">
                  <a16:creationId xmlns:a16="http://schemas.microsoft.com/office/drawing/2014/main" id="{CDC59016-DA75-7D32-A747-4AFA11A9E2A2}"/>
                </a:ext>
              </a:extLst>
            </p:cNvPr>
            <p:cNvSpPr/>
            <p:nvPr/>
          </p:nvSpPr>
          <p:spPr>
            <a:xfrm>
              <a:off x="4043475" y="4253425"/>
              <a:ext cx="451475" cy="14425"/>
            </a:xfrm>
            <a:custGeom>
              <a:avLst/>
              <a:gdLst/>
              <a:ahLst/>
              <a:cxnLst/>
              <a:rect l="l" t="t" r="r" b="b"/>
              <a:pathLst>
                <a:path w="18059" h="577" fill="none" extrusionOk="0">
                  <a:moveTo>
                    <a:pt x="0" y="0"/>
                  </a:moveTo>
                  <a:lnTo>
                    <a:pt x="18058" y="577"/>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55;p26">
              <a:extLst>
                <a:ext uri="{FF2B5EF4-FFF2-40B4-BE49-F238E27FC236}">
                  <a16:creationId xmlns:a16="http://schemas.microsoft.com/office/drawing/2014/main" id="{3ACBBD3C-D863-51B8-897C-5864A37D6052}"/>
                </a:ext>
              </a:extLst>
            </p:cNvPr>
            <p:cNvSpPr/>
            <p:nvPr/>
          </p:nvSpPr>
          <p:spPr>
            <a:xfrm>
              <a:off x="4043475" y="4638300"/>
              <a:ext cx="455900" cy="3350"/>
            </a:xfrm>
            <a:custGeom>
              <a:avLst/>
              <a:gdLst/>
              <a:ahLst/>
              <a:cxnLst/>
              <a:rect l="l" t="t" r="r" b="b"/>
              <a:pathLst>
                <a:path w="18236" h="134" fill="none" extrusionOk="0">
                  <a:moveTo>
                    <a:pt x="0" y="134"/>
                  </a:moveTo>
                  <a:lnTo>
                    <a:pt x="18236"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56;p26">
              <a:extLst>
                <a:ext uri="{FF2B5EF4-FFF2-40B4-BE49-F238E27FC236}">
                  <a16:creationId xmlns:a16="http://schemas.microsoft.com/office/drawing/2014/main" id="{8A11BB71-6EFC-4F15-942F-3984EC64DFAD}"/>
                </a:ext>
              </a:extLst>
            </p:cNvPr>
            <p:cNvSpPr/>
            <p:nvPr/>
          </p:nvSpPr>
          <p:spPr>
            <a:xfrm>
              <a:off x="4043475" y="4663825"/>
              <a:ext cx="455900" cy="3350"/>
            </a:xfrm>
            <a:custGeom>
              <a:avLst/>
              <a:gdLst/>
              <a:ahLst/>
              <a:cxnLst/>
              <a:rect l="l" t="t" r="r" b="b"/>
              <a:pathLst>
                <a:path w="18236" h="134" fill="none" extrusionOk="0">
                  <a:moveTo>
                    <a:pt x="0" y="133"/>
                  </a:moveTo>
                  <a:lnTo>
                    <a:pt x="18236"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57;p26">
              <a:extLst>
                <a:ext uri="{FF2B5EF4-FFF2-40B4-BE49-F238E27FC236}">
                  <a16:creationId xmlns:a16="http://schemas.microsoft.com/office/drawing/2014/main" id="{48C5375D-6279-5AE2-1086-4EB63B5F2C63}"/>
                </a:ext>
              </a:extLst>
            </p:cNvPr>
            <p:cNvSpPr/>
            <p:nvPr/>
          </p:nvSpPr>
          <p:spPr>
            <a:xfrm>
              <a:off x="4470525" y="4267825"/>
              <a:ext cx="25" cy="370500"/>
            </a:xfrm>
            <a:custGeom>
              <a:avLst/>
              <a:gdLst/>
              <a:ahLst/>
              <a:cxnLst/>
              <a:rect l="l" t="t" r="r" b="b"/>
              <a:pathLst>
                <a:path w="1" h="14820" fill="none" extrusionOk="0">
                  <a:moveTo>
                    <a:pt x="0" y="1"/>
                  </a:moveTo>
                  <a:lnTo>
                    <a:pt x="0" y="1482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58;p26">
              <a:extLst>
                <a:ext uri="{FF2B5EF4-FFF2-40B4-BE49-F238E27FC236}">
                  <a16:creationId xmlns:a16="http://schemas.microsoft.com/office/drawing/2014/main" id="{538CEBD5-FEA5-23AE-3310-6B8C44FE9AA9}"/>
                </a:ext>
              </a:extLst>
            </p:cNvPr>
            <p:cNvSpPr/>
            <p:nvPr/>
          </p:nvSpPr>
          <p:spPr>
            <a:xfrm>
              <a:off x="4581425" y="4638300"/>
              <a:ext cx="327250" cy="25"/>
            </a:xfrm>
            <a:custGeom>
              <a:avLst/>
              <a:gdLst/>
              <a:ahLst/>
              <a:cxnLst/>
              <a:rect l="l" t="t" r="r" b="b"/>
              <a:pathLst>
                <a:path w="13090" h="1" fill="none" extrusionOk="0">
                  <a:moveTo>
                    <a:pt x="1" y="1"/>
                  </a:moveTo>
                  <a:lnTo>
                    <a:pt x="13089"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59;p26">
              <a:extLst>
                <a:ext uri="{FF2B5EF4-FFF2-40B4-BE49-F238E27FC236}">
                  <a16:creationId xmlns:a16="http://schemas.microsoft.com/office/drawing/2014/main" id="{367EF245-AF00-74F1-40E8-E1F9F01F7656}"/>
                </a:ext>
              </a:extLst>
            </p:cNvPr>
            <p:cNvSpPr/>
            <p:nvPr/>
          </p:nvSpPr>
          <p:spPr>
            <a:xfrm>
              <a:off x="4581425" y="4662700"/>
              <a:ext cx="327250" cy="4475"/>
            </a:xfrm>
            <a:custGeom>
              <a:avLst/>
              <a:gdLst/>
              <a:ahLst/>
              <a:cxnLst/>
              <a:rect l="l" t="t" r="r" b="b"/>
              <a:pathLst>
                <a:path w="13090" h="179" fill="none" extrusionOk="0">
                  <a:moveTo>
                    <a:pt x="1" y="178"/>
                  </a:moveTo>
                  <a:lnTo>
                    <a:pt x="13089"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60;p26">
              <a:extLst>
                <a:ext uri="{FF2B5EF4-FFF2-40B4-BE49-F238E27FC236}">
                  <a16:creationId xmlns:a16="http://schemas.microsoft.com/office/drawing/2014/main" id="{08A2D9E4-E733-4C80-9490-EA4DEB3024B9}"/>
                </a:ext>
              </a:extLst>
            </p:cNvPr>
            <p:cNvSpPr/>
            <p:nvPr/>
          </p:nvSpPr>
          <p:spPr>
            <a:xfrm>
              <a:off x="4581425" y="4267825"/>
              <a:ext cx="327250" cy="8900"/>
            </a:xfrm>
            <a:custGeom>
              <a:avLst/>
              <a:gdLst/>
              <a:ahLst/>
              <a:cxnLst/>
              <a:rect l="l" t="t" r="r" b="b"/>
              <a:pathLst>
                <a:path w="13090" h="356" fill="none" extrusionOk="0">
                  <a:moveTo>
                    <a:pt x="1" y="1"/>
                  </a:moveTo>
                  <a:lnTo>
                    <a:pt x="13089" y="356"/>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61;p26">
              <a:extLst>
                <a:ext uri="{FF2B5EF4-FFF2-40B4-BE49-F238E27FC236}">
                  <a16:creationId xmlns:a16="http://schemas.microsoft.com/office/drawing/2014/main" id="{C3D9AF72-5B3B-AE1F-85DB-2B97DEC113CF}"/>
                </a:ext>
              </a:extLst>
            </p:cNvPr>
            <p:cNvSpPr/>
            <p:nvPr/>
          </p:nvSpPr>
          <p:spPr>
            <a:xfrm>
              <a:off x="4887575" y="4275600"/>
              <a:ext cx="25" cy="362725"/>
            </a:xfrm>
            <a:custGeom>
              <a:avLst/>
              <a:gdLst/>
              <a:ahLst/>
              <a:cxnLst/>
              <a:rect l="l" t="t" r="r" b="b"/>
              <a:pathLst>
                <a:path w="1" h="14509" fill="none" extrusionOk="0">
                  <a:moveTo>
                    <a:pt x="0" y="0"/>
                  </a:moveTo>
                  <a:lnTo>
                    <a:pt x="0" y="14509"/>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62;p26">
              <a:extLst>
                <a:ext uri="{FF2B5EF4-FFF2-40B4-BE49-F238E27FC236}">
                  <a16:creationId xmlns:a16="http://schemas.microsoft.com/office/drawing/2014/main" id="{D8AD17B3-1C9B-6EBC-CBD9-EAD81B006449}"/>
                </a:ext>
              </a:extLst>
            </p:cNvPr>
            <p:cNvSpPr/>
            <p:nvPr/>
          </p:nvSpPr>
          <p:spPr>
            <a:xfrm>
              <a:off x="5294650" y="4113650"/>
              <a:ext cx="25" cy="627850"/>
            </a:xfrm>
            <a:custGeom>
              <a:avLst/>
              <a:gdLst/>
              <a:ahLst/>
              <a:cxnLst/>
              <a:rect l="l" t="t" r="r" b="b"/>
              <a:pathLst>
                <a:path w="1" h="25114" fill="none" extrusionOk="0">
                  <a:moveTo>
                    <a:pt x="1" y="1"/>
                  </a:moveTo>
                  <a:lnTo>
                    <a:pt x="1" y="25113"/>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63;p26">
              <a:extLst>
                <a:ext uri="{FF2B5EF4-FFF2-40B4-BE49-F238E27FC236}">
                  <a16:creationId xmlns:a16="http://schemas.microsoft.com/office/drawing/2014/main" id="{D69EEBFB-B18C-1CDE-8B72-F69BDF496250}"/>
                </a:ext>
              </a:extLst>
            </p:cNvPr>
            <p:cNvSpPr/>
            <p:nvPr/>
          </p:nvSpPr>
          <p:spPr>
            <a:xfrm>
              <a:off x="5628525" y="4142500"/>
              <a:ext cx="25" cy="586775"/>
            </a:xfrm>
            <a:custGeom>
              <a:avLst/>
              <a:gdLst/>
              <a:ahLst/>
              <a:cxnLst/>
              <a:rect l="l" t="t" r="r" b="b"/>
              <a:pathLst>
                <a:path w="1" h="23471" fill="none" extrusionOk="0">
                  <a:moveTo>
                    <a:pt x="0" y="0"/>
                  </a:moveTo>
                  <a:lnTo>
                    <a:pt x="0" y="23471"/>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64;p26">
              <a:extLst>
                <a:ext uri="{FF2B5EF4-FFF2-40B4-BE49-F238E27FC236}">
                  <a16:creationId xmlns:a16="http://schemas.microsoft.com/office/drawing/2014/main" id="{DCCA1BAD-4935-5E7E-434C-D00FF52A5053}"/>
                </a:ext>
              </a:extLst>
            </p:cNvPr>
            <p:cNvSpPr/>
            <p:nvPr/>
          </p:nvSpPr>
          <p:spPr>
            <a:xfrm>
              <a:off x="5352325" y="4180200"/>
              <a:ext cx="227425" cy="559075"/>
            </a:xfrm>
            <a:custGeom>
              <a:avLst/>
              <a:gdLst/>
              <a:ahLst/>
              <a:cxnLst/>
              <a:rect l="l" t="t" r="r" b="b"/>
              <a:pathLst>
                <a:path w="9097" h="22363" fill="none" extrusionOk="0">
                  <a:moveTo>
                    <a:pt x="1" y="22362"/>
                  </a:moveTo>
                  <a:lnTo>
                    <a:pt x="1" y="1"/>
                  </a:lnTo>
                  <a:lnTo>
                    <a:pt x="9096" y="666"/>
                  </a:lnTo>
                  <a:lnTo>
                    <a:pt x="9096" y="21963"/>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65;p26">
              <a:extLst>
                <a:ext uri="{FF2B5EF4-FFF2-40B4-BE49-F238E27FC236}">
                  <a16:creationId xmlns:a16="http://schemas.microsoft.com/office/drawing/2014/main" id="{9963BBB3-D5D1-7D4F-B107-B76701BF5E0E}"/>
                </a:ext>
              </a:extLst>
            </p:cNvPr>
            <p:cNvSpPr/>
            <p:nvPr/>
          </p:nvSpPr>
          <p:spPr>
            <a:xfrm>
              <a:off x="4976300" y="4638300"/>
              <a:ext cx="318375" cy="25"/>
            </a:xfrm>
            <a:custGeom>
              <a:avLst/>
              <a:gdLst/>
              <a:ahLst/>
              <a:cxnLst/>
              <a:rect l="l" t="t" r="r" b="b"/>
              <a:pathLst>
                <a:path w="12735" h="1" fill="none" extrusionOk="0">
                  <a:moveTo>
                    <a:pt x="1" y="1"/>
                  </a:moveTo>
                  <a:lnTo>
                    <a:pt x="12735"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66;p26">
              <a:extLst>
                <a:ext uri="{FF2B5EF4-FFF2-40B4-BE49-F238E27FC236}">
                  <a16:creationId xmlns:a16="http://schemas.microsoft.com/office/drawing/2014/main" id="{563C278D-4453-6EB1-8251-ED331973E515}"/>
                </a:ext>
              </a:extLst>
            </p:cNvPr>
            <p:cNvSpPr/>
            <p:nvPr/>
          </p:nvSpPr>
          <p:spPr>
            <a:xfrm>
              <a:off x="4976300" y="4659375"/>
              <a:ext cx="318375" cy="3350"/>
            </a:xfrm>
            <a:custGeom>
              <a:avLst/>
              <a:gdLst/>
              <a:ahLst/>
              <a:cxnLst/>
              <a:rect l="l" t="t" r="r" b="b"/>
              <a:pathLst>
                <a:path w="12735" h="134" fill="none" extrusionOk="0">
                  <a:moveTo>
                    <a:pt x="1" y="134"/>
                  </a:moveTo>
                  <a:lnTo>
                    <a:pt x="12735"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67;p26">
              <a:extLst>
                <a:ext uri="{FF2B5EF4-FFF2-40B4-BE49-F238E27FC236}">
                  <a16:creationId xmlns:a16="http://schemas.microsoft.com/office/drawing/2014/main" id="{961E25B6-69E2-BAF6-9929-CE950C9DA4BA}"/>
                </a:ext>
              </a:extLst>
            </p:cNvPr>
            <p:cNvSpPr/>
            <p:nvPr/>
          </p:nvSpPr>
          <p:spPr>
            <a:xfrm>
              <a:off x="4976300" y="4275600"/>
              <a:ext cx="318375" cy="16650"/>
            </a:xfrm>
            <a:custGeom>
              <a:avLst/>
              <a:gdLst/>
              <a:ahLst/>
              <a:cxnLst/>
              <a:rect l="l" t="t" r="r" b="b"/>
              <a:pathLst>
                <a:path w="12735" h="666" fill="none" extrusionOk="0">
                  <a:moveTo>
                    <a:pt x="1" y="0"/>
                  </a:moveTo>
                  <a:lnTo>
                    <a:pt x="12735" y="666"/>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68;p26">
              <a:extLst>
                <a:ext uri="{FF2B5EF4-FFF2-40B4-BE49-F238E27FC236}">
                  <a16:creationId xmlns:a16="http://schemas.microsoft.com/office/drawing/2014/main" id="{89BEB524-080C-A260-4E7B-69E66AB58CFB}"/>
                </a:ext>
              </a:extLst>
            </p:cNvPr>
            <p:cNvSpPr/>
            <p:nvPr/>
          </p:nvSpPr>
          <p:spPr>
            <a:xfrm>
              <a:off x="5271350" y="4291125"/>
              <a:ext cx="25" cy="347200"/>
            </a:xfrm>
            <a:custGeom>
              <a:avLst/>
              <a:gdLst/>
              <a:ahLst/>
              <a:cxnLst/>
              <a:rect l="l" t="t" r="r" b="b"/>
              <a:pathLst>
                <a:path w="1" h="13888" fill="none" extrusionOk="0">
                  <a:moveTo>
                    <a:pt x="1" y="1"/>
                  </a:moveTo>
                  <a:lnTo>
                    <a:pt x="1" y="13888"/>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69;p26">
              <a:extLst>
                <a:ext uri="{FF2B5EF4-FFF2-40B4-BE49-F238E27FC236}">
                  <a16:creationId xmlns:a16="http://schemas.microsoft.com/office/drawing/2014/main" id="{8E4D2481-E324-1799-E8C3-CA1622AA78E0}"/>
                </a:ext>
              </a:extLst>
            </p:cNvPr>
            <p:cNvSpPr/>
            <p:nvPr/>
          </p:nvSpPr>
          <p:spPr>
            <a:xfrm>
              <a:off x="5628525" y="4307775"/>
              <a:ext cx="195250" cy="10000"/>
            </a:xfrm>
            <a:custGeom>
              <a:avLst/>
              <a:gdLst/>
              <a:ahLst/>
              <a:cxnLst/>
              <a:rect l="l" t="t" r="r" b="b"/>
              <a:pathLst>
                <a:path w="7810" h="400" fill="none" extrusionOk="0">
                  <a:moveTo>
                    <a:pt x="0" y="0"/>
                  </a:moveTo>
                  <a:lnTo>
                    <a:pt x="7809" y="399"/>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70;p26">
              <a:extLst>
                <a:ext uri="{FF2B5EF4-FFF2-40B4-BE49-F238E27FC236}">
                  <a16:creationId xmlns:a16="http://schemas.microsoft.com/office/drawing/2014/main" id="{6B3696F6-EA4C-146F-13A5-E844612EEC77}"/>
                </a:ext>
              </a:extLst>
            </p:cNvPr>
            <p:cNvSpPr/>
            <p:nvPr/>
          </p:nvSpPr>
          <p:spPr>
            <a:xfrm>
              <a:off x="5628525" y="4628325"/>
              <a:ext cx="195250" cy="25"/>
            </a:xfrm>
            <a:custGeom>
              <a:avLst/>
              <a:gdLst/>
              <a:ahLst/>
              <a:cxnLst/>
              <a:rect l="l" t="t" r="r" b="b"/>
              <a:pathLst>
                <a:path w="7810" h="1" fill="none" extrusionOk="0">
                  <a:moveTo>
                    <a:pt x="0" y="0"/>
                  </a:moveTo>
                  <a:lnTo>
                    <a:pt x="7809" y="0"/>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71;p26">
              <a:extLst>
                <a:ext uri="{FF2B5EF4-FFF2-40B4-BE49-F238E27FC236}">
                  <a16:creationId xmlns:a16="http://schemas.microsoft.com/office/drawing/2014/main" id="{E1DB40F0-F0D6-1853-1714-487B768C1695}"/>
                </a:ext>
              </a:extLst>
            </p:cNvPr>
            <p:cNvSpPr/>
            <p:nvPr/>
          </p:nvSpPr>
          <p:spPr>
            <a:xfrm>
              <a:off x="5628525" y="4641625"/>
              <a:ext cx="195250" cy="2250"/>
            </a:xfrm>
            <a:custGeom>
              <a:avLst/>
              <a:gdLst/>
              <a:ahLst/>
              <a:cxnLst/>
              <a:rect l="l" t="t" r="r" b="b"/>
              <a:pathLst>
                <a:path w="7810" h="90" fill="none" extrusionOk="0">
                  <a:moveTo>
                    <a:pt x="0" y="90"/>
                  </a:moveTo>
                  <a:lnTo>
                    <a:pt x="7809"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72;p26">
              <a:extLst>
                <a:ext uri="{FF2B5EF4-FFF2-40B4-BE49-F238E27FC236}">
                  <a16:creationId xmlns:a16="http://schemas.microsoft.com/office/drawing/2014/main" id="{59CDC131-015D-1163-11D5-F6EAB6DE26FE}"/>
                </a:ext>
              </a:extLst>
            </p:cNvPr>
            <p:cNvSpPr/>
            <p:nvPr/>
          </p:nvSpPr>
          <p:spPr>
            <a:xfrm>
              <a:off x="5803775" y="4316650"/>
              <a:ext cx="25" cy="308375"/>
            </a:xfrm>
            <a:custGeom>
              <a:avLst/>
              <a:gdLst/>
              <a:ahLst/>
              <a:cxnLst/>
              <a:rect l="l" t="t" r="r" b="b"/>
              <a:pathLst>
                <a:path w="1" h="12335" fill="none" extrusionOk="0">
                  <a:moveTo>
                    <a:pt x="0" y="0"/>
                  </a:moveTo>
                  <a:lnTo>
                    <a:pt x="0" y="12334"/>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73;p26">
              <a:extLst>
                <a:ext uri="{FF2B5EF4-FFF2-40B4-BE49-F238E27FC236}">
                  <a16:creationId xmlns:a16="http://schemas.microsoft.com/office/drawing/2014/main" id="{4E88FA43-6CF4-5468-C30F-387CAD7AC30B}"/>
                </a:ext>
              </a:extLst>
            </p:cNvPr>
            <p:cNvSpPr/>
            <p:nvPr/>
          </p:nvSpPr>
          <p:spPr>
            <a:xfrm>
              <a:off x="1826175" y="2281250"/>
              <a:ext cx="25" cy="272900"/>
            </a:xfrm>
            <a:custGeom>
              <a:avLst/>
              <a:gdLst/>
              <a:ahLst/>
              <a:cxnLst/>
              <a:rect l="l" t="t" r="r" b="b"/>
              <a:pathLst>
                <a:path w="1" h="10916" fill="none" extrusionOk="0">
                  <a:moveTo>
                    <a:pt x="1" y="1"/>
                  </a:moveTo>
                  <a:lnTo>
                    <a:pt x="1" y="10915"/>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74;p26">
              <a:extLst>
                <a:ext uri="{FF2B5EF4-FFF2-40B4-BE49-F238E27FC236}">
                  <a16:creationId xmlns:a16="http://schemas.microsoft.com/office/drawing/2014/main" id="{46AF95B8-3280-AD72-D09D-D63AD95473E1}"/>
                </a:ext>
              </a:extLst>
            </p:cNvPr>
            <p:cNvSpPr/>
            <p:nvPr/>
          </p:nvSpPr>
          <p:spPr>
            <a:xfrm>
              <a:off x="1826175" y="2677250"/>
              <a:ext cx="25" cy="272875"/>
            </a:xfrm>
            <a:custGeom>
              <a:avLst/>
              <a:gdLst/>
              <a:ahLst/>
              <a:cxnLst/>
              <a:rect l="l" t="t" r="r" b="b"/>
              <a:pathLst>
                <a:path w="1" h="10915" fill="none" extrusionOk="0">
                  <a:moveTo>
                    <a:pt x="1" y="0"/>
                  </a:moveTo>
                  <a:lnTo>
                    <a:pt x="1" y="10915"/>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75;p26">
              <a:extLst>
                <a:ext uri="{FF2B5EF4-FFF2-40B4-BE49-F238E27FC236}">
                  <a16:creationId xmlns:a16="http://schemas.microsoft.com/office/drawing/2014/main" id="{562EE34E-168F-DB91-F361-18C3756770CF}"/>
                </a:ext>
              </a:extLst>
            </p:cNvPr>
            <p:cNvSpPr/>
            <p:nvPr/>
          </p:nvSpPr>
          <p:spPr>
            <a:xfrm>
              <a:off x="1826175" y="3106500"/>
              <a:ext cx="25" cy="274000"/>
            </a:xfrm>
            <a:custGeom>
              <a:avLst/>
              <a:gdLst/>
              <a:ahLst/>
              <a:cxnLst/>
              <a:rect l="l" t="t" r="r" b="b"/>
              <a:pathLst>
                <a:path w="1" h="10960" fill="none" extrusionOk="0">
                  <a:moveTo>
                    <a:pt x="1" y="1"/>
                  </a:moveTo>
                  <a:lnTo>
                    <a:pt x="1" y="1096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76;p26">
              <a:extLst>
                <a:ext uri="{FF2B5EF4-FFF2-40B4-BE49-F238E27FC236}">
                  <a16:creationId xmlns:a16="http://schemas.microsoft.com/office/drawing/2014/main" id="{C209F5D6-A0A8-16F0-6D12-19C09ABBA372}"/>
                </a:ext>
              </a:extLst>
            </p:cNvPr>
            <p:cNvSpPr/>
            <p:nvPr/>
          </p:nvSpPr>
          <p:spPr>
            <a:xfrm>
              <a:off x="1826175" y="3504700"/>
              <a:ext cx="25" cy="274000"/>
            </a:xfrm>
            <a:custGeom>
              <a:avLst/>
              <a:gdLst/>
              <a:ahLst/>
              <a:cxnLst/>
              <a:rect l="l" t="t" r="r" b="b"/>
              <a:pathLst>
                <a:path w="1" h="10960" fill="none" extrusionOk="0">
                  <a:moveTo>
                    <a:pt x="1" y="1"/>
                  </a:moveTo>
                  <a:lnTo>
                    <a:pt x="1" y="10960"/>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77;p26">
              <a:extLst>
                <a:ext uri="{FF2B5EF4-FFF2-40B4-BE49-F238E27FC236}">
                  <a16:creationId xmlns:a16="http://schemas.microsoft.com/office/drawing/2014/main" id="{FCFC2A35-3568-A41F-8656-1910FAD858FA}"/>
                </a:ext>
              </a:extLst>
            </p:cNvPr>
            <p:cNvSpPr/>
            <p:nvPr/>
          </p:nvSpPr>
          <p:spPr>
            <a:xfrm>
              <a:off x="5550875" y="4194625"/>
              <a:ext cx="25" cy="538000"/>
            </a:xfrm>
            <a:custGeom>
              <a:avLst/>
              <a:gdLst/>
              <a:ahLst/>
              <a:cxnLst/>
              <a:rect l="l" t="t" r="r" b="b"/>
              <a:pathLst>
                <a:path w="1" h="21520" fill="none" extrusionOk="0">
                  <a:moveTo>
                    <a:pt x="1" y="21519"/>
                  </a:moveTo>
                  <a:lnTo>
                    <a:pt x="1" y="1"/>
                  </a:lnTo>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78;p26">
              <a:extLst>
                <a:ext uri="{FF2B5EF4-FFF2-40B4-BE49-F238E27FC236}">
                  <a16:creationId xmlns:a16="http://schemas.microsoft.com/office/drawing/2014/main" id="{AC885D65-515C-1FD2-15C4-EBD730FAFA03}"/>
                </a:ext>
              </a:extLst>
            </p:cNvPr>
            <p:cNvSpPr/>
            <p:nvPr/>
          </p:nvSpPr>
          <p:spPr>
            <a:xfrm>
              <a:off x="3366875" y="4098125"/>
              <a:ext cx="513575" cy="115375"/>
            </a:xfrm>
            <a:custGeom>
              <a:avLst/>
              <a:gdLst/>
              <a:ahLst/>
              <a:cxnLst/>
              <a:rect l="l" t="t" r="r" b="b"/>
              <a:pathLst>
                <a:path w="20543" h="4615" fill="none" extrusionOk="0">
                  <a:moveTo>
                    <a:pt x="222" y="1"/>
                  </a:moveTo>
                  <a:lnTo>
                    <a:pt x="0" y="4260"/>
                  </a:lnTo>
                  <a:lnTo>
                    <a:pt x="20542" y="4615"/>
                  </a:lnTo>
                  <a:lnTo>
                    <a:pt x="20542" y="844"/>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79;p26">
              <a:extLst>
                <a:ext uri="{FF2B5EF4-FFF2-40B4-BE49-F238E27FC236}">
                  <a16:creationId xmlns:a16="http://schemas.microsoft.com/office/drawing/2014/main" id="{4F293F53-5A1F-688B-41C5-7F63C64D6E3D}"/>
                </a:ext>
              </a:extLst>
            </p:cNvPr>
            <p:cNvSpPr/>
            <p:nvPr/>
          </p:nvSpPr>
          <p:spPr>
            <a:xfrm>
              <a:off x="2792300" y="4098125"/>
              <a:ext cx="296175" cy="119825"/>
            </a:xfrm>
            <a:custGeom>
              <a:avLst/>
              <a:gdLst/>
              <a:ahLst/>
              <a:cxnLst/>
              <a:rect l="l" t="t" r="r" b="b"/>
              <a:pathLst>
                <a:path w="11847" h="4793" fill="none" extrusionOk="0">
                  <a:moveTo>
                    <a:pt x="11847" y="1"/>
                  </a:moveTo>
                  <a:lnTo>
                    <a:pt x="11847" y="4260"/>
                  </a:lnTo>
                  <a:cubicBezTo>
                    <a:pt x="11847" y="4260"/>
                    <a:pt x="0" y="4792"/>
                    <a:pt x="178" y="4615"/>
                  </a:cubicBezTo>
                  <a:cubicBezTo>
                    <a:pt x="311" y="4482"/>
                    <a:pt x="45" y="1199"/>
                    <a:pt x="178" y="1021"/>
                  </a:cubicBezTo>
                  <a:cubicBezTo>
                    <a:pt x="267" y="844"/>
                    <a:pt x="11847" y="1"/>
                    <a:pt x="11847" y="1"/>
                  </a:cubicBez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0;p26">
              <a:extLst>
                <a:ext uri="{FF2B5EF4-FFF2-40B4-BE49-F238E27FC236}">
                  <a16:creationId xmlns:a16="http://schemas.microsoft.com/office/drawing/2014/main" id="{2E1D3C7A-A54C-7204-9F5E-9B175B7353F7}"/>
                </a:ext>
              </a:extLst>
            </p:cNvPr>
            <p:cNvSpPr/>
            <p:nvPr/>
          </p:nvSpPr>
          <p:spPr>
            <a:xfrm>
              <a:off x="2361925" y="4112550"/>
              <a:ext cx="240725" cy="135350"/>
            </a:xfrm>
            <a:custGeom>
              <a:avLst/>
              <a:gdLst/>
              <a:ahLst/>
              <a:cxnLst/>
              <a:rect l="l" t="t" r="r" b="b"/>
              <a:pathLst>
                <a:path w="9629" h="5414" fill="none" extrusionOk="0">
                  <a:moveTo>
                    <a:pt x="9628" y="4881"/>
                  </a:moveTo>
                  <a:lnTo>
                    <a:pt x="1" y="5413"/>
                  </a:lnTo>
                  <a:lnTo>
                    <a:pt x="1" y="1376"/>
                  </a:lnTo>
                  <a:lnTo>
                    <a:pt x="9628" y="0"/>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1;p26">
              <a:extLst>
                <a:ext uri="{FF2B5EF4-FFF2-40B4-BE49-F238E27FC236}">
                  <a16:creationId xmlns:a16="http://schemas.microsoft.com/office/drawing/2014/main" id="{9A9F68C3-8A88-0D60-CEFA-813BCD0EFE5A}"/>
                </a:ext>
              </a:extLst>
            </p:cNvPr>
            <p:cNvSpPr/>
            <p:nvPr/>
          </p:nvSpPr>
          <p:spPr>
            <a:xfrm>
              <a:off x="1982575" y="4155800"/>
              <a:ext cx="217425" cy="99850"/>
            </a:xfrm>
            <a:custGeom>
              <a:avLst/>
              <a:gdLst/>
              <a:ahLst/>
              <a:cxnLst/>
              <a:rect l="l" t="t" r="r" b="b"/>
              <a:pathLst>
                <a:path w="8697" h="3994" fill="none" extrusionOk="0">
                  <a:moveTo>
                    <a:pt x="8697" y="3683"/>
                  </a:moveTo>
                  <a:lnTo>
                    <a:pt x="134" y="3994"/>
                  </a:lnTo>
                  <a:lnTo>
                    <a:pt x="1" y="533"/>
                  </a:lnTo>
                  <a:lnTo>
                    <a:pt x="8697" y="1"/>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82;p26">
              <a:extLst>
                <a:ext uri="{FF2B5EF4-FFF2-40B4-BE49-F238E27FC236}">
                  <a16:creationId xmlns:a16="http://schemas.microsoft.com/office/drawing/2014/main" id="{F12F2961-C871-7C59-31C7-DCA5F80B02F8}"/>
                </a:ext>
              </a:extLst>
            </p:cNvPr>
            <p:cNvSpPr/>
            <p:nvPr/>
          </p:nvSpPr>
          <p:spPr>
            <a:xfrm>
              <a:off x="1690850" y="4180200"/>
              <a:ext cx="164200" cy="100975"/>
            </a:xfrm>
            <a:custGeom>
              <a:avLst/>
              <a:gdLst/>
              <a:ahLst/>
              <a:cxnLst/>
              <a:rect l="l" t="t" r="r" b="b"/>
              <a:pathLst>
                <a:path w="6568" h="4039" fill="none" extrusionOk="0">
                  <a:moveTo>
                    <a:pt x="6567" y="3816"/>
                  </a:moveTo>
                  <a:lnTo>
                    <a:pt x="134" y="4038"/>
                  </a:lnTo>
                  <a:lnTo>
                    <a:pt x="1" y="666"/>
                  </a:lnTo>
                  <a:lnTo>
                    <a:pt x="6567" y="1"/>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83;p26">
              <a:extLst>
                <a:ext uri="{FF2B5EF4-FFF2-40B4-BE49-F238E27FC236}">
                  <a16:creationId xmlns:a16="http://schemas.microsoft.com/office/drawing/2014/main" id="{FA4CDCD8-FD9E-7686-65C4-D9A54493C0DA}"/>
                </a:ext>
              </a:extLst>
            </p:cNvPr>
            <p:cNvSpPr/>
            <p:nvPr/>
          </p:nvSpPr>
          <p:spPr>
            <a:xfrm>
              <a:off x="4073425" y="4136950"/>
              <a:ext cx="390450" cy="96525"/>
            </a:xfrm>
            <a:custGeom>
              <a:avLst/>
              <a:gdLst/>
              <a:ahLst/>
              <a:cxnLst/>
              <a:rect l="l" t="t" r="r" b="b"/>
              <a:pathLst>
                <a:path w="15618" h="3861" fill="none" extrusionOk="0">
                  <a:moveTo>
                    <a:pt x="0" y="3106"/>
                  </a:moveTo>
                  <a:lnTo>
                    <a:pt x="15618" y="3860"/>
                  </a:lnTo>
                  <a:lnTo>
                    <a:pt x="15618" y="1287"/>
                  </a:lnTo>
                  <a:lnTo>
                    <a:pt x="0" y="0"/>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84;p26">
              <a:extLst>
                <a:ext uri="{FF2B5EF4-FFF2-40B4-BE49-F238E27FC236}">
                  <a16:creationId xmlns:a16="http://schemas.microsoft.com/office/drawing/2014/main" id="{4455C03D-B0D6-9F53-7878-332DE2ECC1D5}"/>
                </a:ext>
              </a:extLst>
            </p:cNvPr>
            <p:cNvSpPr/>
            <p:nvPr/>
          </p:nvSpPr>
          <p:spPr>
            <a:xfrm>
              <a:off x="4622475" y="4180200"/>
              <a:ext cx="255150" cy="67700"/>
            </a:xfrm>
            <a:custGeom>
              <a:avLst/>
              <a:gdLst/>
              <a:ahLst/>
              <a:cxnLst/>
              <a:rect l="l" t="t" r="r" b="b"/>
              <a:pathLst>
                <a:path w="10206" h="2708" fill="none" extrusionOk="0">
                  <a:moveTo>
                    <a:pt x="1" y="2175"/>
                  </a:moveTo>
                  <a:lnTo>
                    <a:pt x="10205" y="2707"/>
                  </a:lnTo>
                  <a:lnTo>
                    <a:pt x="10205" y="578"/>
                  </a:lnTo>
                  <a:lnTo>
                    <a:pt x="1" y="1"/>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85;p26">
              <a:extLst>
                <a:ext uri="{FF2B5EF4-FFF2-40B4-BE49-F238E27FC236}">
                  <a16:creationId xmlns:a16="http://schemas.microsoft.com/office/drawing/2014/main" id="{33AD0467-FD9B-EE79-A3FB-032505871C29}"/>
                </a:ext>
              </a:extLst>
            </p:cNvPr>
            <p:cNvSpPr/>
            <p:nvPr/>
          </p:nvSpPr>
          <p:spPr>
            <a:xfrm>
              <a:off x="5004050" y="4204600"/>
              <a:ext cx="256250" cy="63250"/>
            </a:xfrm>
            <a:custGeom>
              <a:avLst/>
              <a:gdLst/>
              <a:ahLst/>
              <a:cxnLst/>
              <a:rect l="l" t="t" r="r" b="b"/>
              <a:pathLst>
                <a:path w="10250" h="2530" fill="none" extrusionOk="0">
                  <a:moveTo>
                    <a:pt x="0" y="1953"/>
                  </a:moveTo>
                  <a:lnTo>
                    <a:pt x="10249" y="2530"/>
                  </a:lnTo>
                  <a:lnTo>
                    <a:pt x="10249" y="800"/>
                  </a:lnTo>
                  <a:lnTo>
                    <a:pt x="0" y="1"/>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86;p26">
              <a:extLst>
                <a:ext uri="{FF2B5EF4-FFF2-40B4-BE49-F238E27FC236}">
                  <a16:creationId xmlns:a16="http://schemas.microsoft.com/office/drawing/2014/main" id="{96765424-68CA-CABC-C6F5-E46B668CFC49}"/>
                </a:ext>
              </a:extLst>
            </p:cNvPr>
            <p:cNvSpPr/>
            <p:nvPr/>
          </p:nvSpPr>
          <p:spPr>
            <a:xfrm>
              <a:off x="5650700" y="4260075"/>
              <a:ext cx="146450" cy="39950"/>
            </a:xfrm>
            <a:custGeom>
              <a:avLst/>
              <a:gdLst/>
              <a:ahLst/>
              <a:cxnLst/>
              <a:rect l="l" t="t" r="r" b="b"/>
              <a:pathLst>
                <a:path w="5858" h="1598" fill="none" extrusionOk="0">
                  <a:moveTo>
                    <a:pt x="1" y="1243"/>
                  </a:moveTo>
                  <a:lnTo>
                    <a:pt x="5857" y="1598"/>
                  </a:lnTo>
                  <a:lnTo>
                    <a:pt x="5857" y="311"/>
                  </a:lnTo>
                  <a:lnTo>
                    <a:pt x="1" y="0"/>
                  </a:lnTo>
                  <a:close/>
                </a:path>
              </a:pathLst>
            </a:custGeom>
            <a:noFill/>
            <a:ln w="3325" cap="flat"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87;p26">
              <a:extLst>
                <a:ext uri="{FF2B5EF4-FFF2-40B4-BE49-F238E27FC236}">
                  <a16:creationId xmlns:a16="http://schemas.microsoft.com/office/drawing/2014/main" id="{34AD9710-0737-F666-0BD5-2B4869192037}"/>
                </a:ext>
              </a:extLst>
            </p:cNvPr>
            <p:cNvSpPr/>
            <p:nvPr/>
          </p:nvSpPr>
          <p:spPr>
            <a:xfrm>
              <a:off x="4997375" y="2054975"/>
              <a:ext cx="108725" cy="236300"/>
            </a:xfrm>
            <a:custGeom>
              <a:avLst/>
              <a:gdLst/>
              <a:ahLst/>
              <a:cxnLst/>
              <a:rect l="l" t="t" r="r" b="b"/>
              <a:pathLst>
                <a:path w="4349" h="9452" fill="none" extrusionOk="0">
                  <a:moveTo>
                    <a:pt x="4349" y="9451"/>
                  </a:moveTo>
                  <a:lnTo>
                    <a:pt x="4349" y="4083"/>
                  </a:lnTo>
                  <a:lnTo>
                    <a:pt x="1" y="1"/>
                  </a:lnTo>
                  <a:lnTo>
                    <a:pt x="1" y="6567"/>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88;p26">
              <a:extLst>
                <a:ext uri="{FF2B5EF4-FFF2-40B4-BE49-F238E27FC236}">
                  <a16:creationId xmlns:a16="http://schemas.microsoft.com/office/drawing/2014/main" id="{FB4AE69A-82A1-8667-6547-93DDD5B54A23}"/>
                </a:ext>
              </a:extLst>
            </p:cNvPr>
            <p:cNvSpPr/>
            <p:nvPr/>
          </p:nvSpPr>
          <p:spPr>
            <a:xfrm>
              <a:off x="4887575" y="2054975"/>
              <a:ext cx="109825" cy="84325"/>
            </a:xfrm>
            <a:custGeom>
              <a:avLst/>
              <a:gdLst/>
              <a:ahLst/>
              <a:cxnLst/>
              <a:rect l="l" t="t" r="r" b="b"/>
              <a:pathLst>
                <a:path w="4393" h="3373" fill="none" extrusionOk="0">
                  <a:moveTo>
                    <a:pt x="4393" y="1"/>
                  </a:moveTo>
                  <a:lnTo>
                    <a:pt x="0" y="3373"/>
                  </a:lnTo>
                </a:path>
              </a:pathLst>
            </a:custGeom>
            <a:noFill/>
            <a:ln w="5550"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89;p26">
              <a:extLst>
                <a:ext uri="{FF2B5EF4-FFF2-40B4-BE49-F238E27FC236}">
                  <a16:creationId xmlns:a16="http://schemas.microsoft.com/office/drawing/2014/main" id="{8EF149D2-184D-B94E-32BF-782CE89D73DB}"/>
                </a:ext>
              </a:extLst>
            </p:cNvPr>
            <p:cNvSpPr/>
            <p:nvPr/>
          </p:nvSpPr>
          <p:spPr>
            <a:xfrm>
              <a:off x="1806225" y="2233575"/>
              <a:ext cx="97625" cy="331675"/>
            </a:xfrm>
            <a:custGeom>
              <a:avLst/>
              <a:gdLst/>
              <a:ahLst/>
              <a:cxnLst/>
              <a:rect l="l" t="t" r="r" b="b"/>
              <a:pathLst>
                <a:path w="3905" h="13267" fill="none" extrusionOk="0">
                  <a:moveTo>
                    <a:pt x="3905" y="0"/>
                  </a:moveTo>
                  <a:lnTo>
                    <a:pt x="0" y="2396"/>
                  </a:lnTo>
                  <a:lnTo>
                    <a:pt x="0" y="13266"/>
                  </a:lnTo>
                  <a:lnTo>
                    <a:pt x="3905" y="1140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90;p26">
              <a:extLst>
                <a:ext uri="{FF2B5EF4-FFF2-40B4-BE49-F238E27FC236}">
                  <a16:creationId xmlns:a16="http://schemas.microsoft.com/office/drawing/2014/main" id="{ACDC10FC-81E6-29BF-8E59-D52A705CCF6B}"/>
                </a:ext>
              </a:extLst>
            </p:cNvPr>
            <p:cNvSpPr/>
            <p:nvPr/>
          </p:nvSpPr>
          <p:spPr>
            <a:xfrm>
              <a:off x="1636500" y="2323400"/>
              <a:ext cx="108750" cy="319475"/>
            </a:xfrm>
            <a:custGeom>
              <a:avLst/>
              <a:gdLst/>
              <a:ahLst/>
              <a:cxnLst/>
              <a:rect l="l" t="t" r="r" b="b"/>
              <a:pathLst>
                <a:path w="4350" h="12779" fill="none" extrusionOk="0">
                  <a:moveTo>
                    <a:pt x="4349" y="10782"/>
                  </a:moveTo>
                  <a:lnTo>
                    <a:pt x="4349" y="1"/>
                  </a:lnTo>
                  <a:lnTo>
                    <a:pt x="1" y="2264"/>
                  </a:lnTo>
                  <a:lnTo>
                    <a:pt x="1" y="12779"/>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91;p26">
              <a:extLst>
                <a:ext uri="{FF2B5EF4-FFF2-40B4-BE49-F238E27FC236}">
                  <a16:creationId xmlns:a16="http://schemas.microsoft.com/office/drawing/2014/main" id="{FC5F6B81-8EC4-7176-1A3C-7E558B4A9A15}"/>
                </a:ext>
              </a:extLst>
            </p:cNvPr>
            <p:cNvSpPr/>
            <p:nvPr/>
          </p:nvSpPr>
          <p:spPr>
            <a:xfrm>
              <a:off x="1656475" y="2370000"/>
              <a:ext cx="25" cy="264000"/>
            </a:xfrm>
            <a:custGeom>
              <a:avLst/>
              <a:gdLst/>
              <a:ahLst/>
              <a:cxnLst/>
              <a:rect l="l" t="t" r="r" b="b"/>
              <a:pathLst>
                <a:path w="1" h="10560" fill="none" extrusionOk="0">
                  <a:moveTo>
                    <a:pt x="1" y="0"/>
                  </a:moveTo>
                  <a:lnTo>
                    <a:pt x="1" y="1056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92;p26">
              <a:extLst>
                <a:ext uri="{FF2B5EF4-FFF2-40B4-BE49-F238E27FC236}">
                  <a16:creationId xmlns:a16="http://schemas.microsoft.com/office/drawing/2014/main" id="{F3345DBC-5BDA-7A30-A1A4-D93051330125}"/>
                </a:ext>
              </a:extLst>
            </p:cNvPr>
            <p:cNvSpPr/>
            <p:nvPr/>
          </p:nvSpPr>
          <p:spPr>
            <a:xfrm>
              <a:off x="2145625" y="2032800"/>
              <a:ext cx="98750" cy="358300"/>
            </a:xfrm>
            <a:custGeom>
              <a:avLst/>
              <a:gdLst/>
              <a:ahLst/>
              <a:cxnLst/>
              <a:rect l="l" t="t" r="r" b="b"/>
              <a:pathLst>
                <a:path w="3950" h="14332" fill="none" extrusionOk="0">
                  <a:moveTo>
                    <a:pt x="3950" y="0"/>
                  </a:moveTo>
                  <a:lnTo>
                    <a:pt x="1" y="2529"/>
                  </a:lnTo>
                  <a:lnTo>
                    <a:pt x="1" y="14331"/>
                  </a:lnTo>
                  <a:lnTo>
                    <a:pt x="3950" y="1233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93;p26">
              <a:extLst>
                <a:ext uri="{FF2B5EF4-FFF2-40B4-BE49-F238E27FC236}">
                  <a16:creationId xmlns:a16="http://schemas.microsoft.com/office/drawing/2014/main" id="{1A405CA3-1403-C7D6-9007-014BA3AFACD8}"/>
                </a:ext>
              </a:extLst>
            </p:cNvPr>
            <p:cNvSpPr/>
            <p:nvPr/>
          </p:nvSpPr>
          <p:spPr>
            <a:xfrm>
              <a:off x="2019175" y="2108225"/>
              <a:ext cx="103200" cy="339450"/>
            </a:xfrm>
            <a:custGeom>
              <a:avLst/>
              <a:gdLst/>
              <a:ahLst/>
              <a:cxnLst/>
              <a:rect l="l" t="t" r="r" b="b"/>
              <a:pathLst>
                <a:path w="4128" h="13578" fill="none" extrusionOk="0">
                  <a:moveTo>
                    <a:pt x="4127" y="0"/>
                  </a:moveTo>
                  <a:lnTo>
                    <a:pt x="4127" y="11758"/>
                  </a:lnTo>
                  <a:lnTo>
                    <a:pt x="1" y="13577"/>
                  </a:lnTo>
                  <a:lnTo>
                    <a:pt x="1" y="2529"/>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94;p26">
              <a:extLst>
                <a:ext uri="{FF2B5EF4-FFF2-40B4-BE49-F238E27FC236}">
                  <a16:creationId xmlns:a16="http://schemas.microsoft.com/office/drawing/2014/main" id="{3E9F2CEF-502E-540F-A392-27F4947459E9}"/>
                </a:ext>
              </a:extLst>
            </p:cNvPr>
            <p:cNvSpPr/>
            <p:nvPr/>
          </p:nvSpPr>
          <p:spPr>
            <a:xfrm>
              <a:off x="2035825" y="2161475"/>
              <a:ext cx="25" cy="279525"/>
            </a:xfrm>
            <a:custGeom>
              <a:avLst/>
              <a:gdLst/>
              <a:ahLst/>
              <a:cxnLst/>
              <a:rect l="l" t="t" r="r" b="b"/>
              <a:pathLst>
                <a:path w="1" h="11181" fill="none" extrusionOk="0">
                  <a:moveTo>
                    <a:pt x="0" y="0"/>
                  </a:moveTo>
                  <a:lnTo>
                    <a:pt x="0" y="1118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95;p26">
              <a:extLst>
                <a:ext uri="{FF2B5EF4-FFF2-40B4-BE49-F238E27FC236}">
                  <a16:creationId xmlns:a16="http://schemas.microsoft.com/office/drawing/2014/main" id="{00646474-03EF-B4F4-4638-EBE61BCD138E}"/>
                </a:ext>
              </a:extLst>
            </p:cNvPr>
            <p:cNvSpPr/>
            <p:nvPr/>
          </p:nvSpPr>
          <p:spPr>
            <a:xfrm>
              <a:off x="2164500" y="2083825"/>
              <a:ext cx="25" cy="298400"/>
            </a:xfrm>
            <a:custGeom>
              <a:avLst/>
              <a:gdLst/>
              <a:ahLst/>
              <a:cxnLst/>
              <a:rect l="l" t="t" r="r" b="b"/>
              <a:pathLst>
                <a:path w="1" h="11936" fill="none" extrusionOk="0">
                  <a:moveTo>
                    <a:pt x="0" y="0"/>
                  </a:moveTo>
                  <a:lnTo>
                    <a:pt x="0" y="1193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96;p26">
              <a:extLst>
                <a:ext uri="{FF2B5EF4-FFF2-40B4-BE49-F238E27FC236}">
                  <a16:creationId xmlns:a16="http://schemas.microsoft.com/office/drawing/2014/main" id="{3C772644-70FF-836D-076B-AD493FC158C1}"/>
                </a:ext>
              </a:extLst>
            </p:cNvPr>
            <p:cNvSpPr/>
            <p:nvPr/>
          </p:nvSpPr>
          <p:spPr>
            <a:xfrm>
              <a:off x="2361925" y="1889700"/>
              <a:ext cx="133125" cy="388250"/>
            </a:xfrm>
            <a:custGeom>
              <a:avLst/>
              <a:gdLst/>
              <a:ahLst/>
              <a:cxnLst/>
              <a:rect l="l" t="t" r="r" b="b"/>
              <a:pathLst>
                <a:path w="5325" h="15530" fill="none" extrusionOk="0">
                  <a:moveTo>
                    <a:pt x="5059" y="1"/>
                  </a:moveTo>
                  <a:lnTo>
                    <a:pt x="1" y="3107"/>
                  </a:lnTo>
                  <a:lnTo>
                    <a:pt x="1" y="15530"/>
                  </a:lnTo>
                  <a:lnTo>
                    <a:pt x="5325" y="1260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97;p26">
              <a:extLst>
                <a:ext uri="{FF2B5EF4-FFF2-40B4-BE49-F238E27FC236}">
                  <a16:creationId xmlns:a16="http://schemas.microsoft.com/office/drawing/2014/main" id="{76F42855-4D81-8714-4F36-EBB918524BE4}"/>
                </a:ext>
              </a:extLst>
            </p:cNvPr>
            <p:cNvSpPr/>
            <p:nvPr/>
          </p:nvSpPr>
          <p:spPr>
            <a:xfrm>
              <a:off x="2521650" y="1781000"/>
              <a:ext cx="139775" cy="410450"/>
            </a:xfrm>
            <a:custGeom>
              <a:avLst/>
              <a:gdLst/>
              <a:ahLst/>
              <a:cxnLst/>
              <a:rect l="l" t="t" r="r" b="b"/>
              <a:pathLst>
                <a:path w="5591" h="16418" fill="none" extrusionOk="0">
                  <a:moveTo>
                    <a:pt x="5591" y="13577"/>
                  </a:moveTo>
                  <a:lnTo>
                    <a:pt x="1" y="16417"/>
                  </a:lnTo>
                  <a:lnTo>
                    <a:pt x="1" y="3506"/>
                  </a:lnTo>
                  <a:lnTo>
                    <a:pt x="5591" y="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98;p26">
              <a:extLst>
                <a:ext uri="{FF2B5EF4-FFF2-40B4-BE49-F238E27FC236}">
                  <a16:creationId xmlns:a16="http://schemas.microsoft.com/office/drawing/2014/main" id="{DD882D2C-CCF2-B1E2-D65B-8B86BCF08137}"/>
                </a:ext>
              </a:extLst>
            </p:cNvPr>
            <p:cNvSpPr/>
            <p:nvPr/>
          </p:nvSpPr>
          <p:spPr>
            <a:xfrm>
              <a:off x="2377450" y="1958475"/>
              <a:ext cx="25" cy="309500"/>
            </a:xfrm>
            <a:custGeom>
              <a:avLst/>
              <a:gdLst/>
              <a:ahLst/>
              <a:cxnLst/>
              <a:rect l="l" t="t" r="r" b="b"/>
              <a:pathLst>
                <a:path w="1" h="12380" fill="none" extrusionOk="0">
                  <a:moveTo>
                    <a:pt x="1" y="1"/>
                  </a:moveTo>
                  <a:lnTo>
                    <a:pt x="1" y="1237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99;p26">
              <a:extLst>
                <a:ext uri="{FF2B5EF4-FFF2-40B4-BE49-F238E27FC236}">
                  <a16:creationId xmlns:a16="http://schemas.microsoft.com/office/drawing/2014/main" id="{75CDAB1E-6B61-2F56-5363-F12FFE4E7692}"/>
                </a:ext>
              </a:extLst>
            </p:cNvPr>
            <p:cNvSpPr/>
            <p:nvPr/>
          </p:nvSpPr>
          <p:spPr>
            <a:xfrm>
              <a:off x="2539400" y="1857550"/>
              <a:ext cx="25" cy="323900"/>
            </a:xfrm>
            <a:custGeom>
              <a:avLst/>
              <a:gdLst/>
              <a:ahLst/>
              <a:cxnLst/>
              <a:rect l="l" t="t" r="r" b="b"/>
              <a:pathLst>
                <a:path w="1" h="12956" fill="none" extrusionOk="0">
                  <a:moveTo>
                    <a:pt x="0" y="0"/>
                  </a:moveTo>
                  <a:lnTo>
                    <a:pt x="0" y="1295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00;p26">
              <a:extLst>
                <a:ext uri="{FF2B5EF4-FFF2-40B4-BE49-F238E27FC236}">
                  <a16:creationId xmlns:a16="http://schemas.microsoft.com/office/drawing/2014/main" id="{5E6D8AA8-10C9-9FCF-2133-4F0B3322D3A3}"/>
                </a:ext>
              </a:extLst>
            </p:cNvPr>
            <p:cNvSpPr/>
            <p:nvPr/>
          </p:nvSpPr>
          <p:spPr>
            <a:xfrm>
              <a:off x="2796725" y="1619075"/>
              <a:ext cx="127600" cy="430375"/>
            </a:xfrm>
            <a:custGeom>
              <a:avLst/>
              <a:gdLst/>
              <a:ahLst/>
              <a:cxnLst/>
              <a:rect l="l" t="t" r="r" b="b"/>
              <a:pathLst>
                <a:path w="5104" h="17215" fill="none" extrusionOk="0">
                  <a:moveTo>
                    <a:pt x="1" y="3283"/>
                  </a:moveTo>
                  <a:lnTo>
                    <a:pt x="1" y="17215"/>
                  </a:lnTo>
                  <a:lnTo>
                    <a:pt x="5103" y="14420"/>
                  </a:lnTo>
                  <a:lnTo>
                    <a:pt x="5103"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01;p26">
              <a:extLst>
                <a:ext uri="{FF2B5EF4-FFF2-40B4-BE49-F238E27FC236}">
                  <a16:creationId xmlns:a16="http://schemas.microsoft.com/office/drawing/2014/main" id="{58723CAB-2EF2-6179-4A81-7BF7AED7F932}"/>
                </a:ext>
              </a:extLst>
            </p:cNvPr>
            <p:cNvSpPr/>
            <p:nvPr/>
          </p:nvSpPr>
          <p:spPr>
            <a:xfrm>
              <a:off x="2964225" y="1484850"/>
              <a:ext cx="157525" cy="471450"/>
            </a:xfrm>
            <a:custGeom>
              <a:avLst/>
              <a:gdLst/>
              <a:ahLst/>
              <a:cxnLst/>
              <a:rect l="l" t="t" r="r" b="b"/>
              <a:pathLst>
                <a:path w="6301" h="18858" fill="none" extrusionOk="0">
                  <a:moveTo>
                    <a:pt x="6301" y="15263"/>
                  </a:moveTo>
                  <a:lnTo>
                    <a:pt x="0" y="18857"/>
                  </a:lnTo>
                  <a:lnTo>
                    <a:pt x="0" y="4260"/>
                  </a:lnTo>
                  <a:lnTo>
                    <a:pt x="6301" y="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02;p26">
              <a:extLst>
                <a:ext uri="{FF2B5EF4-FFF2-40B4-BE49-F238E27FC236}">
                  <a16:creationId xmlns:a16="http://schemas.microsoft.com/office/drawing/2014/main" id="{9CCC6A6C-02DE-77B5-0F4F-309F9818C0B1}"/>
                </a:ext>
              </a:extLst>
            </p:cNvPr>
            <p:cNvSpPr/>
            <p:nvPr/>
          </p:nvSpPr>
          <p:spPr>
            <a:xfrm>
              <a:off x="2812275" y="1691175"/>
              <a:ext cx="25" cy="352750"/>
            </a:xfrm>
            <a:custGeom>
              <a:avLst/>
              <a:gdLst/>
              <a:ahLst/>
              <a:cxnLst/>
              <a:rect l="l" t="t" r="r" b="b"/>
              <a:pathLst>
                <a:path w="1" h="14110" fill="none" extrusionOk="0">
                  <a:moveTo>
                    <a:pt x="0" y="0"/>
                  </a:moveTo>
                  <a:lnTo>
                    <a:pt x="0" y="1410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03;p26">
              <a:extLst>
                <a:ext uri="{FF2B5EF4-FFF2-40B4-BE49-F238E27FC236}">
                  <a16:creationId xmlns:a16="http://schemas.microsoft.com/office/drawing/2014/main" id="{ECCC448B-7B64-A93A-87E6-31047C07F873}"/>
                </a:ext>
              </a:extLst>
            </p:cNvPr>
            <p:cNvSpPr/>
            <p:nvPr/>
          </p:nvSpPr>
          <p:spPr>
            <a:xfrm>
              <a:off x="2978650" y="1582475"/>
              <a:ext cx="25" cy="363825"/>
            </a:xfrm>
            <a:custGeom>
              <a:avLst/>
              <a:gdLst/>
              <a:ahLst/>
              <a:cxnLst/>
              <a:rect l="l" t="t" r="r" b="b"/>
              <a:pathLst>
                <a:path w="1" h="14553" fill="none" extrusionOk="0">
                  <a:moveTo>
                    <a:pt x="0" y="0"/>
                  </a:moveTo>
                  <a:lnTo>
                    <a:pt x="0" y="1455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04;p26">
              <a:extLst>
                <a:ext uri="{FF2B5EF4-FFF2-40B4-BE49-F238E27FC236}">
                  <a16:creationId xmlns:a16="http://schemas.microsoft.com/office/drawing/2014/main" id="{9B696316-0651-9906-5B11-E17529C94EDF}"/>
                </a:ext>
              </a:extLst>
            </p:cNvPr>
            <p:cNvSpPr/>
            <p:nvPr/>
          </p:nvSpPr>
          <p:spPr>
            <a:xfrm>
              <a:off x="1806225" y="2638425"/>
              <a:ext cx="97625" cy="320575"/>
            </a:xfrm>
            <a:custGeom>
              <a:avLst/>
              <a:gdLst/>
              <a:ahLst/>
              <a:cxnLst/>
              <a:rect l="l" t="t" r="r" b="b"/>
              <a:pathLst>
                <a:path w="3905" h="12823" fill="none" extrusionOk="0">
                  <a:moveTo>
                    <a:pt x="3905" y="0"/>
                  </a:moveTo>
                  <a:lnTo>
                    <a:pt x="0" y="1953"/>
                  </a:lnTo>
                  <a:lnTo>
                    <a:pt x="0" y="12823"/>
                  </a:lnTo>
                  <a:lnTo>
                    <a:pt x="3905" y="1140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05;p26">
              <a:extLst>
                <a:ext uri="{FF2B5EF4-FFF2-40B4-BE49-F238E27FC236}">
                  <a16:creationId xmlns:a16="http://schemas.microsoft.com/office/drawing/2014/main" id="{72E60496-402F-7031-5A70-3DD9AAC9D47A}"/>
                </a:ext>
              </a:extLst>
            </p:cNvPr>
            <p:cNvSpPr/>
            <p:nvPr/>
          </p:nvSpPr>
          <p:spPr>
            <a:xfrm>
              <a:off x="1636500" y="2709400"/>
              <a:ext cx="108750" cy="306175"/>
            </a:xfrm>
            <a:custGeom>
              <a:avLst/>
              <a:gdLst/>
              <a:ahLst/>
              <a:cxnLst/>
              <a:rect l="l" t="t" r="r" b="b"/>
              <a:pathLst>
                <a:path w="4350" h="12247" fill="none" extrusionOk="0">
                  <a:moveTo>
                    <a:pt x="4349" y="10782"/>
                  </a:moveTo>
                  <a:lnTo>
                    <a:pt x="4349" y="1"/>
                  </a:lnTo>
                  <a:lnTo>
                    <a:pt x="1" y="1731"/>
                  </a:lnTo>
                  <a:lnTo>
                    <a:pt x="1" y="12246"/>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06;p26">
              <a:extLst>
                <a:ext uri="{FF2B5EF4-FFF2-40B4-BE49-F238E27FC236}">
                  <a16:creationId xmlns:a16="http://schemas.microsoft.com/office/drawing/2014/main" id="{5B490960-EE9A-C53F-21CE-95A75678566A}"/>
                </a:ext>
              </a:extLst>
            </p:cNvPr>
            <p:cNvSpPr/>
            <p:nvPr/>
          </p:nvSpPr>
          <p:spPr>
            <a:xfrm>
              <a:off x="1656475" y="2744900"/>
              <a:ext cx="25" cy="265125"/>
            </a:xfrm>
            <a:custGeom>
              <a:avLst/>
              <a:gdLst/>
              <a:ahLst/>
              <a:cxnLst/>
              <a:rect l="l" t="t" r="r" b="b"/>
              <a:pathLst>
                <a:path w="1" h="10605" fill="none" extrusionOk="0">
                  <a:moveTo>
                    <a:pt x="1" y="1"/>
                  </a:moveTo>
                  <a:lnTo>
                    <a:pt x="1" y="1060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07;p26">
              <a:extLst>
                <a:ext uri="{FF2B5EF4-FFF2-40B4-BE49-F238E27FC236}">
                  <a16:creationId xmlns:a16="http://schemas.microsoft.com/office/drawing/2014/main" id="{CAC5490D-1464-25EA-95CA-DEDD0C99891C}"/>
                </a:ext>
              </a:extLst>
            </p:cNvPr>
            <p:cNvSpPr/>
            <p:nvPr/>
          </p:nvSpPr>
          <p:spPr>
            <a:xfrm>
              <a:off x="2145625" y="2478700"/>
              <a:ext cx="98750" cy="347200"/>
            </a:xfrm>
            <a:custGeom>
              <a:avLst/>
              <a:gdLst/>
              <a:ahLst/>
              <a:cxnLst/>
              <a:rect l="l" t="t" r="r" b="b"/>
              <a:pathLst>
                <a:path w="3950" h="13888" fill="none" extrusionOk="0">
                  <a:moveTo>
                    <a:pt x="3950" y="0"/>
                  </a:moveTo>
                  <a:lnTo>
                    <a:pt x="1" y="2041"/>
                  </a:lnTo>
                  <a:lnTo>
                    <a:pt x="1" y="13888"/>
                  </a:lnTo>
                  <a:lnTo>
                    <a:pt x="3950" y="1233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08;p26">
              <a:extLst>
                <a:ext uri="{FF2B5EF4-FFF2-40B4-BE49-F238E27FC236}">
                  <a16:creationId xmlns:a16="http://schemas.microsoft.com/office/drawing/2014/main" id="{30050C87-5F8D-049A-070E-A5503A0A2ED6}"/>
                </a:ext>
              </a:extLst>
            </p:cNvPr>
            <p:cNvSpPr/>
            <p:nvPr/>
          </p:nvSpPr>
          <p:spPr>
            <a:xfrm>
              <a:off x="2019175" y="2539700"/>
              <a:ext cx="103200" cy="327250"/>
            </a:xfrm>
            <a:custGeom>
              <a:avLst/>
              <a:gdLst/>
              <a:ahLst/>
              <a:cxnLst/>
              <a:rect l="l" t="t" r="r" b="b"/>
              <a:pathLst>
                <a:path w="4128" h="13090" fill="none" extrusionOk="0">
                  <a:moveTo>
                    <a:pt x="4127" y="1"/>
                  </a:moveTo>
                  <a:lnTo>
                    <a:pt x="4127" y="11758"/>
                  </a:lnTo>
                  <a:lnTo>
                    <a:pt x="1" y="13089"/>
                  </a:lnTo>
                  <a:lnTo>
                    <a:pt x="1" y="2042"/>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09;p26">
              <a:extLst>
                <a:ext uri="{FF2B5EF4-FFF2-40B4-BE49-F238E27FC236}">
                  <a16:creationId xmlns:a16="http://schemas.microsoft.com/office/drawing/2014/main" id="{22E5BD68-0F2A-790C-831A-8E86858330E0}"/>
                </a:ext>
              </a:extLst>
            </p:cNvPr>
            <p:cNvSpPr/>
            <p:nvPr/>
          </p:nvSpPr>
          <p:spPr>
            <a:xfrm>
              <a:off x="2035825" y="2581850"/>
              <a:ext cx="25" cy="279550"/>
            </a:xfrm>
            <a:custGeom>
              <a:avLst/>
              <a:gdLst/>
              <a:ahLst/>
              <a:cxnLst/>
              <a:rect l="l" t="t" r="r" b="b"/>
              <a:pathLst>
                <a:path w="1" h="11182" fill="none" extrusionOk="0">
                  <a:moveTo>
                    <a:pt x="0" y="1"/>
                  </a:moveTo>
                  <a:lnTo>
                    <a:pt x="0" y="1118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10;p26">
              <a:extLst>
                <a:ext uri="{FF2B5EF4-FFF2-40B4-BE49-F238E27FC236}">
                  <a16:creationId xmlns:a16="http://schemas.microsoft.com/office/drawing/2014/main" id="{A8A84B1F-A196-B373-C329-C4FE207F59BB}"/>
                </a:ext>
              </a:extLst>
            </p:cNvPr>
            <p:cNvSpPr/>
            <p:nvPr/>
          </p:nvSpPr>
          <p:spPr>
            <a:xfrm>
              <a:off x="2164500" y="2519725"/>
              <a:ext cx="25" cy="298400"/>
            </a:xfrm>
            <a:custGeom>
              <a:avLst/>
              <a:gdLst/>
              <a:ahLst/>
              <a:cxnLst/>
              <a:rect l="l" t="t" r="r" b="b"/>
              <a:pathLst>
                <a:path w="1" h="11936" fill="none" extrusionOk="0">
                  <a:moveTo>
                    <a:pt x="0" y="1"/>
                  </a:moveTo>
                  <a:lnTo>
                    <a:pt x="0" y="1193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11;p26">
              <a:extLst>
                <a:ext uri="{FF2B5EF4-FFF2-40B4-BE49-F238E27FC236}">
                  <a16:creationId xmlns:a16="http://schemas.microsoft.com/office/drawing/2014/main" id="{72088D5A-8F67-9E4B-0CA7-10FF4F00FE91}"/>
                </a:ext>
              </a:extLst>
            </p:cNvPr>
            <p:cNvSpPr/>
            <p:nvPr/>
          </p:nvSpPr>
          <p:spPr>
            <a:xfrm>
              <a:off x="2361925" y="2364450"/>
              <a:ext cx="133125" cy="373825"/>
            </a:xfrm>
            <a:custGeom>
              <a:avLst/>
              <a:gdLst/>
              <a:ahLst/>
              <a:cxnLst/>
              <a:rect l="l" t="t" r="r" b="b"/>
              <a:pathLst>
                <a:path w="5325" h="14953" fill="none" extrusionOk="0">
                  <a:moveTo>
                    <a:pt x="5059" y="0"/>
                  </a:moveTo>
                  <a:lnTo>
                    <a:pt x="1" y="2529"/>
                  </a:lnTo>
                  <a:lnTo>
                    <a:pt x="1" y="14952"/>
                  </a:lnTo>
                  <a:lnTo>
                    <a:pt x="5325" y="12645"/>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12;p26">
              <a:extLst>
                <a:ext uri="{FF2B5EF4-FFF2-40B4-BE49-F238E27FC236}">
                  <a16:creationId xmlns:a16="http://schemas.microsoft.com/office/drawing/2014/main" id="{CD81E9D2-944C-0746-9B72-A024EC1A1870}"/>
                </a:ext>
              </a:extLst>
            </p:cNvPr>
            <p:cNvSpPr/>
            <p:nvPr/>
          </p:nvSpPr>
          <p:spPr>
            <a:xfrm>
              <a:off x="2521650" y="2276825"/>
              <a:ext cx="139775" cy="393775"/>
            </a:xfrm>
            <a:custGeom>
              <a:avLst/>
              <a:gdLst/>
              <a:ahLst/>
              <a:cxnLst/>
              <a:rect l="l" t="t" r="r" b="b"/>
              <a:pathLst>
                <a:path w="5591" h="15751" fill="none" extrusionOk="0">
                  <a:moveTo>
                    <a:pt x="5591" y="13577"/>
                  </a:moveTo>
                  <a:lnTo>
                    <a:pt x="1" y="15751"/>
                  </a:lnTo>
                  <a:lnTo>
                    <a:pt x="1" y="2840"/>
                  </a:lnTo>
                  <a:lnTo>
                    <a:pt x="5591" y="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13;p26">
              <a:extLst>
                <a:ext uri="{FF2B5EF4-FFF2-40B4-BE49-F238E27FC236}">
                  <a16:creationId xmlns:a16="http://schemas.microsoft.com/office/drawing/2014/main" id="{BECE92E3-C64B-F2EB-AF46-55065408EB8A}"/>
                </a:ext>
              </a:extLst>
            </p:cNvPr>
            <p:cNvSpPr/>
            <p:nvPr/>
          </p:nvSpPr>
          <p:spPr>
            <a:xfrm>
              <a:off x="2377450" y="2419900"/>
              <a:ext cx="25" cy="309500"/>
            </a:xfrm>
            <a:custGeom>
              <a:avLst/>
              <a:gdLst/>
              <a:ahLst/>
              <a:cxnLst/>
              <a:rect l="l" t="t" r="r" b="b"/>
              <a:pathLst>
                <a:path w="1" h="12380" fill="none" extrusionOk="0">
                  <a:moveTo>
                    <a:pt x="1" y="1"/>
                  </a:moveTo>
                  <a:lnTo>
                    <a:pt x="1" y="1238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14;p26">
              <a:extLst>
                <a:ext uri="{FF2B5EF4-FFF2-40B4-BE49-F238E27FC236}">
                  <a16:creationId xmlns:a16="http://schemas.microsoft.com/office/drawing/2014/main" id="{3F1134CA-754D-ABBC-9E4C-EFCAD9E88EFB}"/>
                </a:ext>
              </a:extLst>
            </p:cNvPr>
            <p:cNvSpPr/>
            <p:nvPr/>
          </p:nvSpPr>
          <p:spPr>
            <a:xfrm>
              <a:off x="2539400" y="2338925"/>
              <a:ext cx="25" cy="323925"/>
            </a:xfrm>
            <a:custGeom>
              <a:avLst/>
              <a:gdLst/>
              <a:ahLst/>
              <a:cxnLst/>
              <a:rect l="l" t="t" r="r" b="b"/>
              <a:pathLst>
                <a:path w="1" h="12957" fill="none" extrusionOk="0">
                  <a:moveTo>
                    <a:pt x="0" y="1"/>
                  </a:moveTo>
                  <a:lnTo>
                    <a:pt x="0" y="1295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115;p26">
              <a:extLst>
                <a:ext uri="{FF2B5EF4-FFF2-40B4-BE49-F238E27FC236}">
                  <a16:creationId xmlns:a16="http://schemas.microsoft.com/office/drawing/2014/main" id="{BB7EC004-155B-BEA1-323A-0AAD7A2122D6}"/>
                </a:ext>
              </a:extLst>
            </p:cNvPr>
            <p:cNvSpPr/>
            <p:nvPr/>
          </p:nvSpPr>
          <p:spPr>
            <a:xfrm>
              <a:off x="2796725" y="2145925"/>
              <a:ext cx="127600" cy="415975"/>
            </a:xfrm>
            <a:custGeom>
              <a:avLst/>
              <a:gdLst/>
              <a:ahLst/>
              <a:cxnLst/>
              <a:rect l="l" t="t" r="r" b="b"/>
              <a:pathLst>
                <a:path w="5104" h="16639" fill="none" extrusionOk="0">
                  <a:moveTo>
                    <a:pt x="1" y="2663"/>
                  </a:moveTo>
                  <a:lnTo>
                    <a:pt x="1" y="16639"/>
                  </a:lnTo>
                  <a:lnTo>
                    <a:pt x="5103" y="14421"/>
                  </a:lnTo>
                  <a:lnTo>
                    <a:pt x="5103" y="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116;p26">
              <a:extLst>
                <a:ext uri="{FF2B5EF4-FFF2-40B4-BE49-F238E27FC236}">
                  <a16:creationId xmlns:a16="http://schemas.microsoft.com/office/drawing/2014/main" id="{63C183BE-688D-9198-2D0A-3102D2E901FC}"/>
                </a:ext>
              </a:extLst>
            </p:cNvPr>
            <p:cNvSpPr/>
            <p:nvPr/>
          </p:nvSpPr>
          <p:spPr>
            <a:xfrm>
              <a:off x="2964225" y="2035025"/>
              <a:ext cx="157525" cy="453675"/>
            </a:xfrm>
            <a:custGeom>
              <a:avLst/>
              <a:gdLst/>
              <a:ahLst/>
              <a:cxnLst/>
              <a:rect l="l" t="t" r="r" b="b"/>
              <a:pathLst>
                <a:path w="6301" h="18147" fill="none" extrusionOk="0">
                  <a:moveTo>
                    <a:pt x="6301" y="15307"/>
                  </a:moveTo>
                  <a:lnTo>
                    <a:pt x="0" y="18147"/>
                  </a:lnTo>
                  <a:lnTo>
                    <a:pt x="0" y="3550"/>
                  </a:lnTo>
                  <a:lnTo>
                    <a:pt x="6301"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117;p26">
              <a:extLst>
                <a:ext uri="{FF2B5EF4-FFF2-40B4-BE49-F238E27FC236}">
                  <a16:creationId xmlns:a16="http://schemas.microsoft.com/office/drawing/2014/main" id="{655D63CD-3205-5339-2799-99D446187B7C}"/>
                </a:ext>
              </a:extLst>
            </p:cNvPr>
            <p:cNvSpPr/>
            <p:nvPr/>
          </p:nvSpPr>
          <p:spPr>
            <a:xfrm>
              <a:off x="2812275" y="2204725"/>
              <a:ext cx="25" cy="352750"/>
            </a:xfrm>
            <a:custGeom>
              <a:avLst/>
              <a:gdLst/>
              <a:ahLst/>
              <a:cxnLst/>
              <a:rect l="l" t="t" r="r" b="b"/>
              <a:pathLst>
                <a:path w="1" h="14110" fill="none" extrusionOk="0">
                  <a:moveTo>
                    <a:pt x="0" y="0"/>
                  </a:moveTo>
                  <a:lnTo>
                    <a:pt x="0" y="1410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118;p26">
              <a:extLst>
                <a:ext uri="{FF2B5EF4-FFF2-40B4-BE49-F238E27FC236}">
                  <a16:creationId xmlns:a16="http://schemas.microsoft.com/office/drawing/2014/main" id="{5FE63ACB-254A-2421-0212-579452201075}"/>
                </a:ext>
              </a:extLst>
            </p:cNvPr>
            <p:cNvSpPr/>
            <p:nvPr/>
          </p:nvSpPr>
          <p:spPr>
            <a:xfrm>
              <a:off x="2978650" y="2116000"/>
              <a:ext cx="25" cy="364950"/>
            </a:xfrm>
            <a:custGeom>
              <a:avLst/>
              <a:gdLst/>
              <a:ahLst/>
              <a:cxnLst/>
              <a:rect l="l" t="t" r="r" b="b"/>
              <a:pathLst>
                <a:path w="1" h="14598" fill="none" extrusionOk="0">
                  <a:moveTo>
                    <a:pt x="0" y="0"/>
                  </a:moveTo>
                  <a:lnTo>
                    <a:pt x="0" y="1459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119;p26">
              <a:extLst>
                <a:ext uri="{FF2B5EF4-FFF2-40B4-BE49-F238E27FC236}">
                  <a16:creationId xmlns:a16="http://schemas.microsoft.com/office/drawing/2014/main" id="{52B97A53-FA6C-34EE-267A-E26DB0DBCED6}"/>
                </a:ext>
              </a:extLst>
            </p:cNvPr>
            <p:cNvSpPr/>
            <p:nvPr/>
          </p:nvSpPr>
          <p:spPr>
            <a:xfrm>
              <a:off x="1806225" y="3079875"/>
              <a:ext cx="97625" cy="305050"/>
            </a:xfrm>
            <a:custGeom>
              <a:avLst/>
              <a:gdLst/>
              <a:ahLst/>
              <a:cxnLst/>
              <a:rect l="l" t="t" r="r" b="b"/>
              <a:pathLst>
                <a:path w="3905" h="12202" fill="none" extrusionOk="0">
                  <a:moveTo>
                    <a:pt x="3905" y="1"/>
                  </a:moveTo>
                  <a:lnTo>
                    <a:pt x="0" y="1332"/>
                  </a:lnTo>
                  <a:lnTo>
                    <a:pt x="0" y="12202"/>
                  </a:lnTo>
                  <a:lnTo>
                    <a:pt x="3905" y="1140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120;p26">
              <a:extLst>
                <a:ext uri="{FF2B5EF4-FFF2-40B4-BE49-F238E27FC236}">
                  <a16:creationId xmlns:a16="http://schemas.microsoft.com/office/drawing/2014/main" id="{BF7B6FE5-5409-8551-C7FC-14DFDBD9591B}"/>
                </a:ext>
              </a:extLst>
            </p:cNvPr>
            <p:cNvSpPr/>
            <p:nvPr/>
          </p:nvSpPr>
          <p:spPr>
            <a:xfrm>
              <a:off x="1636500" y="3126475"/>
              <a:ext cx="108750" cy="289525"/>
            </a:xfrm>
            <a:custGeom>
              <a:avLst/>
              <a:gdLst/>
              <a:ahLst/>
              <a:cxnLst/>
              <a:rect l="l" t="t" r="r" b="b"/>
              <a:pathLst>
                <a:path w="4350" h="11581" fill="none" extrusionOk="0">
                  <a:moveTo>
                    <a:pt x="4349" y="10782"/>
                  </a:moveTo>
                  <a:lnTo>
                    <a:pt x="4349" y="0"/>
                  </a:lnTo>
                  <a:lnTo>
                    <a:pt x="1" y="1065"/>
                  </a:lnTo>
                  <a:lnTo>
                    <a:pt x="1" y="1158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121;p26">
              <a:extLst>
                <a:ext uri="{FF2B5EF4-FFF2-40B4-BE49-F238E27FC236}">
                  <a16:creationId xmlns:a16="http://schemas.microsoft.com/office/drawing/2014/main" id="{69ED6612-989F-7353-8A73-6CAA37DC319A}"/>
                </a:ext>
              </a:extLst>
            </p:cNvPr>
            <p:cNvSpPr/>
            <p:nvPr/>
          </p:nvSpPr>
          <p:spPr>
            <a:xfrm>
              <a:off x="1656475" y="3148650"/>
              <a:ext cx="25" cy="264025"/>
            </a:xfrm>
            <a:custGeom>
              <a:avLst/>
              <a:gdLst/>
              <a:ahLst/>
              <a:cxnLst/>
              <a:rect l="l" t="t" r="r" b="b"/>
              <a:pathLst>
                <a:path w="1" h="10561" fill="none" extrusionOk="0">
                  <a:moveTo>
                    <a:pt x="1" y="1"/>
                  </a:moveTo>
                  <a:lnTo>
                    <a:pt x="1" y="1056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122;p26">
              <a:extLst>
                <a:ext uri="{FF2B5EF4-FFF2-40B4-BE49-F238E27FC236}">
                  <a16:creationId xmlns:a16="http://schemas.microsoft.com/office/drawing/2014/main" id="{A46ED9E6-13F6-F49E-C43B-2F3102CE13A8}"/>
                </a:ext>
              </a:extLst>
            </p:cNvPr>
            <p:cNvSpPr/>
            <p:nvPr/>
          </p:nvSpPr>
          <p:spPr>
            <a:xfrm>
              <a:off x="2145625" y="2974500"/>
              <a:ext cx="98750" cy="330575"/>
            </a:xfrm>
            <a:custGeom>
              <a:avLst/>
              <a:gdLst/>
              <a:ahLst/>
              <a:cxnLst/>
              <a:rect l="l" t="t" r="r" b="b"/>
              <a:pathLst>
                <a:path w="3950" h="13223" fill="none" extrusionOk="0">
                  <a:moveTo>
                    <a:pt x="3950" y="1"/>
                  </a:moveTo>
                  <a:lnTo>
                    <a:pt x="1" y="1421"/>
                  </a:lnTo>
                  <a:lnTo>
                    <a:pt x="1" y="13222"/>
                  </a:lnTo>
                  <a:lnTo>
                    <a:pt x="3950" y="1229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123;p26">
              <a:extLst>
                <a:ext uri="{FF2B5EF4-FFF2-40B4-BE49-F238E27FC236}">
                  <a16:creationId xmlns:a16="http://schemas.microsoft.com/office/drawing/2014/main" id="{27D73540-FDC8-0EB7-CF28-FC0113E0B9DB}"/>
                </a:ext>
              </a:extLst>
            </p:cNvPr>
            <p:cNvSpPr/>
            <p:nvPr/>
          </p:nvSpPr>
          <p:spPr>
            <a:xfrm>
              <a:off x="2019175" y="3015550"/>
              <a:ext cx="103200" cy="311700"/>
            </a:xfrm>
            <a:custGeom>
              <a:avLst/>
              <a:gdLst/>
              <a:ahLst/>
              <a:cxnLst/>
              <a:rect l="l" t="t" r="r" b="b"/>
              <a:pathLst>
                <a:path w="4128" h="12468" fill="none" extrusionOk="0">
                  <a:moveTo>
                    <a:pt x="4127" y="0"/>
                  </a:moveTo>
                  <a:lnTo>
                    <a:pt x="4127" y="11758"/>
                  </a:lnTo>
                  <a:lnTo>
                    <a:pt x="1" y="12468"/>
                  </a:lnTo>
                  <a:lnTo>
                    <a:pt x="1" y="1376"/>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124;p26">
              <a:extLst>
                <a:ext uri="{FF2B5EF4-FFF2-40B4-BE49-F238E27FC236}">
                  <a16:creationId xmlns:a16="http://schemas.microsoft.com/office/drawing/2014/main" id="{AF346ADE-62DB-F36E-B760-24ABB81AD1C6}"/>
                </a:ext>
              </a:extLst>
            </p:cNvPr>
            <p:cNvSpPr/>
            <p:nvPr/>
          </p:nvSpPr>
          <p:spPr>
            <a:xfrm>
              <a:off x="2035825" y="3044400"/>
              <a:ext cx="25" cy="279525"/>
            </a:xfrm>
            <a:custGeom>
              <a:avLst/>
              <a:gdLst/>
              <a:ahLst/>
              <a:cxnLst/>
              <a:rect l="l" t="t" r="r" b="b"/>
              <a:pathLst>
                <a:path w="1" h="11181" fill="none" extrusionOk="0">
                  <a:moveTo>
                    <a:pt x="0" y="0"/>
                  </a:moveTo>
                  <a:lnTo>
                    <a:pt x="0" y="1118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125;p26">
              <a:extLst>
                <a:ext uri="{FF2B5EF4-FFF2-40B4-BE49-F238E27FC236}">
                  <a16:creationId xmlns:a16="http://schemas.microsoft.com/office/drawing/2014/main" id="{090967B5-7AE5-DBC3-46D2-8BE9244F5BEC}"/>
                </a:ext>
              </a:extLst>
            </p:cNvPr>
            <p:cNvSpPr/>
            <p:nvPr/>
          </p:nvSpPr>
          <p:spPr>
            <a:xfrm>
              <a:off x="2164500" y="3002250"/>
              <a:ext cx="25" cy="298400"/>
            </a:xfrm>
            <a:custGeom>
              <a:avLst/>
              <a:gdLst/>
              <a:ahLst/>
              <a:cxnLst/>
              <a:rect l="l" t="t" r="r" b="b"/>
              <a:pathLst>
                <a:path w="1" h="11936" fill="none" extrusionOk="0">
                  <a:moveTo>
                    <a:pt x="0" y="0"/>
                  </a:moveTo>
                  <a:lnTo>
                    <a:pt x="0" y="1193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126;p26">
              <a:extLst>
                <a:ext uri="{FF2B5EF4-FFF2-40B4-BE49-F238E27FC236}">
                  <a16:creationId xmlns:a16="http://schemas.microsoft.com/office/drawing/2014/main" id="{89DCAE99-C1D6-5880-6591-D5FA2B0014F5}"/>
                </a:ext>
              </a:extLst>
            </p:cNvPr>
            <p:cNvSpPr/>
            <p:nvPr/>
          </p:nvSpPr>
          <p:spPr>
            <a:xfrm>
              <a:off x="2361925" y="2897975"/>
              <a:ext cx="133125" cy="353850"/>
            </a:xfrm>
            <a:custGeom>
              <a:avLst/>
              <a:gdLst/>
              <a:ahLst/>
              <a:cxnLst/>
              <a:rect l="l" t="t" r="r" b="b"/>
              <a:pathLst>
                <a:path w="5325" h="14154" fill="none" extrusionOk="0">
                  <a:moveTo>
                    <a:pt x="5059" y="0"/>
                  </a:moveTo>
                  <a:lnTo>
                    <a:pt x="1" y="1731"/>
                  </a:lnTo>
                  <a:lnTo>
                    <a:pt x="1" y="14154"/>
                  </a:lnTo>
                  <a:lnTo>
                    <a:pt x="5325" y="1269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127;p26">
              <a:extLst>
                <a:ext uri="{FF2B5EF4-FFF2-40B4-BE49-F238E27FC236}">
                  <a16:creationId xmlns:a16="http://schemas.microsoft.com/office/drawing/2014/main" id="{CC2154B4-01F7-5304-2008-CB914E753C2A}"/>
                </a:ext>
              </a:extLst>
            </p:cNvPr>
            <p:cNvSpPr/>
            <p:nvPr/>
          </p:nvSpPr>
          <p:spPr>
            <a:xfrm>
              <a:off x="2521650" y="2838075"/>
              <a:ext cx="139775" cy="370500"/>
            </a:xfrm>
            <a:custGeom>
              <a:avLst/>
              <a:gdLst/>
              <a:ahLst/>
              <a:cxnLst/>
              <a:rect l="l" t="t" r="r" b="b"/>
              <a:pathLst>
                <a:path w="5591" h="14820" fill="none" extrusionOk="0">
                  <a:moveTo>
                    <a:pt x="5591" y="13533"/>
                  </a:moveTo>
                  <a:lnTo>
                    <a:pt x="1" y="14819"/>
                  </a:lnTo>
                  <a:lnTo>
                    <a:pt x="1" y="1953"/>
                  </a:lnTo>
                  <a:lnTo>
                    <a:pt x="5591" y="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128;p26">
              <a:extLst>
                <a:ext uri="{FF2B5EF4-FFF2-40B4-BE49-F238E27FC236}">
                  <a16:creationId xmlns:a16="http://schemas.microsoft.com/office/drawing/2014/main" id="{D1C7D66A-A311-4A3E-BB44-72C42EA12D4D}"/>
                </a:ext>
              </a:extLst>
            </p:cNvPr>
            <p:cNvSpPr/>
            <p:nvPr/>
          </p:nvSpPr>
          <p:spPr>
            <a:xfrm>
              <a:off x="2377450" y="2935675"/>
              <a:ext cx="25" cy="309500"/>
            </a:xfrm>
            <a:custGeom>
              <a:avLst/>
              <a:gdLst/>
              <a:ahLst/>
              <a:cxnLst/>
              <a:rect l="l" t="t" r="r" b="b"/>
              <a:pathLst>
                <a:path w="1" h="12380" fill="none" extrusionOk="0">
                  <a:moveTo>
                    <a:pt x="1" y="1"/>
                  </a:moveTo>
                  <a:lnTo>
                    <a:pt x="1" y="1238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129;p26">
              <a:extLst>
                <a:ext uri="{FF2B5EF4-FFF2-40B4-BE49-F238E27FC236}">
                  <a16:creationId xmlns:a16="http://schemas.microsoft.com/office/drawing/2014/main" id="{1A6D476F-5C3F-AA1C-4171-2790F70A5D17}"/>
                </a:ext>
              </a:extLst>
            </p:cNvPr>
            <p:cNvSpPr/>
            <p:nvPr/>
          </p:nvSpPr>
          <p:spPr>
            <a:xfrm>
              <a:off x="2539400" y="2880225"/>
              <a:ext cx="25" cy="323900"/>
            </a:xfrm>
            <a:custGeom>
              <a:avLst/>
              <a:gdLst/>
              <a:ahLst/>
              <a:cxnLst/>
              <a:rect l="l" t="t" r="r" b="b"/>
              <a:pathLst>
                <a:path w="1" h="12956" fill="none" extrusionOk="0">
                  <a:moveTo>
                    <a:pt x="0" y="1"/>
                  </a:moveTo>
                  <a:lnTo>
                    <a:pt x="0" y="1295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130;p26">
              <a:extLst>
                <a:ext uri="{FF2B5EF4-FFF2-40B4-BE49-F238E27FC236}">
                  <a16:creationId xmlns:a16="http://schemas.microsoft.com/office/drawing/2014/main" id="{F4680930-1DF1-ED69-FE42-B34728600A15}"/>
                </a:ext>
              </a:extLst>
            </p:cNvPr>
            <p:cNvSpPr/>
            <p:nvPr/>
          </p:nvSpPr>
          <p:spPr>
            <a:xfrm>
              <a:off x="2796725" y="2747125"/>
              <a:ext cx="127600" cy="396000"/>
            </a:xfrm>
            <a:custGeom>
              <a:avLst/>
              <a:gdLst/>
              <a:ahLst/>
              <a:cxnLst/>
              <a:rect l="l" t="t" r="r" b="b"/>
              <a:pathLst>
                <a:path w="5104" h="15840" fill="none" extrusionOk="0">
                  <a:moveTo>
                    <a:pt x="1" y="1864"/>
                  </a:moveTo>
                  <a:lnTo>
                    <a:pt x="1" y="15840"/>
                  </a:lnTo>
                  <a:lnTo>
                    <a:pt x="5103" y="14420"/>
                  </a:lnTo>
                  <a:lnTo>
                    <a:pt x="5103"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131;p26">
              <a:extLst>
                <a:ext uri="{FF2B5EF4-FFF2-40B4-BE49-F238E27FC236}">
                  <a16:creationId xmlns:a16="http://schemas.microsoft.com/office/drawing/2014/main" id="{F70BA994-1BB6-806A-3547-13B9F1C177E6}"/>
                </a:ext>
              </a:extLst>
            </p:cNvPr>
            <p:cNvSpPr/>
            <p:nvPr/>
          </p:nvSpPr>
          <p:spPr>
            <a:xfrm>
              <a:off x="2964225" y="2667250"/>
              <a:ext cx="157525" cy="429300"/>
            </a:xfrm>
            <a:custGeom>
              <a:avLst/>
              <a:gdLst/>
              <a:ahLst/>
              <a:cxnLst/>
              <a:rect l="l" t="t" r="r" b="b"/>
              <a:pathLst>
                <a:path w="6301" h="17172" fill="none" extrusionOk="0">
                  <a:moveTo>
                    <a:pt x="6301" y="15308"/>
                  </a:moveTo>
                  <a:lnTo>
                    <a:pt x="0" y="17171"/>
                  </a:lnTo>
                  <a:lnTo>
                    <a:pt x="0" y="2530"/>
                  </a:lnTo>
                  <a:lnTo>
                    <a:pt x="6301" y="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132;p26">
              <a:extLst>
                <a:ext uri="{FF2B5EF4-FFF2-40B4-BE49-F238E27FC236}">
                  <a16:creationId xmlns:a16="http://schemas.microsoft.com/office/drawing/2014/main" id="{18D5846D-5699-EB77-DB77-311FD8B3A20A}"/>
                </a:ext>
              </a:extLst>
            </p:cNvPr>
            <p:cNvSpPr/>
            <p:nvPr/>
          </p:nvSpPr>
          <p:spPr>
            <a:xfrm>
              <a:off x="2812275" y="2788175"/>
              <a:ext cx="25" cy="352750"/>
            </a:xfrm>
            <a:custGeom>
              <a:avLst/>
              <a:gdLst/>
              <a:ahLst/>
              <a:cxnLst/>
              <a:rect l="l" t="t" r="r" b="b"/>
              <a:pathLst>
                <a:path w="1" h="14110" fill="none" extrusionOk="0">
                  <a:moveTo>
                    <a:pt x="0" y="0"/>
                  </a:moveTo>
                  <a:lnTo>
                    <a:pt x="0" y="1410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133;p26">
              <a:extLst>
                <a:ext uri="{FF2B5EF4-FFF2-40B4-BE49-F238E27FC236}">
                  <a16:creationId xmlns:a16="http://schemas.microsoft.com/office/drawing/2014/main" id="{2FD2EA3B-6683-0E35-943F-CCA322168A69}"/>
                </a:ext>
              </a:extLst>
            </p:cNvPr>
            <p:cNvSpPr/>
            <p:nvPr/>
          </p:nvSpPr>
          <p:spPr>
            <a:xfrm>
              <a:off x="2978650" y="2724950"/>
              <a:ext cx="25" cy="364950"/>
            </a:xfrm>
            <a:custGeom>
              <a:avLst/>
              <a:gdLst/>
              <a:ahLst/>
              <a:cxnLst/>
              <a:rect l="l" t="t" r="r" b="b"/>
              <a:pathLst>
                <a:path w="1" h="14598" fill="none" extrusionOk="0">
                  <a:moveTo>
                    <a:pt x="0" y="0"/>
                  </a:moveTo>
                  <a:lnTo>
                    <a:pt x="0" y="1459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134;p26">
              <a:extLst>
                <a:ext uri="{FF2B5EF4-FFF2-40B4-BE49-F238E27FC236}">
                  <a16:creationId xmlns:a16="http://schemas.microsoft.com/office/drawing/2014/main" id="{4FBEDB3A-6590-1E1B-27E3-44C7E7780B2C}"/>
                </a:ext>
              </a:extLst>
            </p:cNvPr>
            <p:cNvSpPr/>
            <p:nvPr/>
          </p:nvSpPr>
          <p:spPr>
            <a:xfrm>
              <a:off x="1806225" y="3480300"/>
              <a:ext cx="97625" cy="302850"/>
            </a:xfrm>
            <a:custGeom>
              <a:avLst/>
              <a:gdLst/>
              <a:ahLst/>
              <a:cxnLst/>
              <a:rect l="l" t="t" r="r" b="b"/>
              <a:pathLst>
                <a:path w="3905" h="12114" fill="none" extrusionOk="0">
                  <a:moveTo>
                    <a:pt x="3905" y="1"/>
                  </a:moveTo>
                  <a:lnTo>
                    <a:pt x="0" y="1243"/>
                  </a:lnTo>
                  <a:lnTo>
                    <a:pt x="0" y="12113"/>
                  </a:lnTo>
                  <a:lnTo>
                    <a:pt x="3905" y="1140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135;p26">
              <a:extLst>
                <a:ext uri="{FF2B5EF4-FFF2-40B4-BE49-F238E27FC236}">
                  <a16:creationId xmlns:a16="http://schemas.microsoft.com/office/drawing/2014/main" id="{5AA811C3-C74C-0817-43CB-3B26C5A8D586}"/>
                </a:ext>
              </a:extLst>
            </p:cNvPr>
            <p:cNvSpPr/>
            <p:nvPr/>
          </p:nvSpPr>
          <p:spPr>
            <a:xfrm>
              <a:off x="1636500" y="3523550"/>
              <a:ext cx="108750" cy="286200"/>
            </a:xfrm>
            <a:custGeom>
              <a:avLst/>
              <a:gdLst/>
              <a:ahLst/>
              <a:cxnLst/>
              <a:rect l="l" t="t" r="r" b="b"/>
              <a:pathLst>
                <a:path w="4350" h="11448" fill="none" extrusionOk="0">
                  <a:moveTo>
                    <a:pt x="4349" y="10782"/>
                  </a:moveTo>
                  <a:lnTo>
                    <a:pt x="4349" y="1"/>
                  </a:lnTo>
                  <a:lnTo>
                    <a:pt x="1" y="977"/>
                  </a:lnTo>
                  <a:lnTo>
                    <a:pt x="1" y="11448"/>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136;p26">
              <a:extLst>
                <a:ext uri="{FF2B5EF4-FFF2-40B4-BE49-F238E27FC236}">
                  <a16:creationId xmlns:a16="http://schemas.microsoft.com/office/drawing/2014/main" id="{B3EFAA78-0BCB-2204-6851-618EC4C1D113}"/>
                </a:ext>
              </a:extLst>
            </p:cNvPr>
            <p:cNvSpPr/>
            <p:nvPr/>
          </p:nvSpPr>
          <p:spPr>
            <a:xfrm>
              <a:off x="1656475" y="3543525"/>
              <a:ext cx="25" cy="264025"/>
            </a:xfrm>
            <a:custGeom>
              <a:avLst/>
              <a:gdLst/>
              <a:ahLst/>
              <a:cxnLst/>
              <a:rect l="l" t="t" r="r" b="b"/>
              <a:pathLst>
                <a:path w="1" h="10561" fill="none" extrusionOk="0">
                  <a:moveTo>
                    <a:pt x="1" y="1"/>
                  </a:moveTo>
                  <a:lnTo>
                    <a:pt x="1" y="1056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137;p26">
              <a:extLst>
                <a:ext uri="{FF2B5EF4-FFF2-40B4-BE49-F238E27FC236}">
                  <a16:creationId xmlns:a16="http://schemas.microsoft.com/office/drawing/2014/main" id="{BB1673F8-C659-C305-9C5D-5C2C15937ACA}"/>
                </a:ext>
              </a:extLst>
            </p:cNvPr>
            <p:cNvSpPr/>
            <p:nvPr/>
          </p:nvSpPr>
          <p:spPr>
            <a:xfrm>
              <a:off x="2145625" y="3413750"/>
              <a:ext cx="98750" cy="326125"/>
            </a:xfrm>
            <a:custGeom>
              <a:avLst/>
              <a:gdLst/>
              <a:ahLst/>
              <a:cxnLst/>
              <a:rect l="l" t="t" r="r" b="b"/>
              <a:pathLst>
                <a:path w="3950" h="13045" fill="none" extrusionOk="0">
                  <a:moveTo>
                    <a:pt x="3950" y="1"/>
                  </a:moveTo>
                  <a:lnTo>
                    <a:pt x="1" y="1198"/>
                  </a:lnTo>
                  <a:lnTo>
                    <a:pt x="1" y="13045"/>
                  </a:lnTo>
                  <a:lnTo>
                    <a:pt x="3950" y="1229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138;p26">
              <a:extLst>
                <a:ext uri="{FF2B5EF4-FFF2-40B4-BE49-F238E27FC236}">
                  <a16:creationId xmlns:a16="http://schemas.microsoft.com/office/drawing/2014/main" id="{1E535274-CDEC-FEF1-82D0-411500DF53E4}"/>
                </a:ext>
              </a:extLst>
            </p:cNvPr>
            <p:cNvSpPr/>
            <p:nvPr/>
          </p:nvSpPr>
          <p:spPr>
            <a:xfrm>
              <a:off x="2019175" y="3449250"/>
              <a:ext cx="103200" cy="306150"/>
            </a:xfrm>
            <a:custGeom>
              <a:avLst/>
              <a:gdLst/>
              <a:ahLst/>
              <a:cxnLst/>
              <a:rect l="l" t="t" r="r" b="b"/>
              <a:pathLst>
                <a:path w="4128" h="12246" fill="none" extrusionOk="0">
                  <a:moveTo>
                    <a:pt x="4127" y="0"/>
                  </a:moveTo>
                  <a:lnTo>
                    <a:pt x="4127" y="11758"/>
                  </a:lnTo>
                  <a:lnTo>
                    <a:pt x="1" y="12246"/>
                  </a:lnTo>
                  <a:lnTo>
                    <a:pt x="1" y="1154"/>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139;p26">
              <a:extLst>
                <a:ext uri="{FF2B5EF4-FFF2-40B4-BE49-F238E27FC236}">
                  <a16:creationId xmlns:a16="http://schemas.microsoft.com/office/drawing/2014/main" id="{692D40CA-435D-1D9F-8638-62D2674B4F90}"/>
                </a:ext>
              </a:extLst>
            </p:cNvPr>
            <p:cNvSpPr/>
            <p:nvPr/>
          </p:nvSpPr>
          <p:spPr>
            <a:xfrm>
              <a:off x="2035825" y="3473650"/>
              <a:ext cx="25" cy="279550"/>
            </a:xfrm>
            <a:custGeom>
              <a:avLst/>
              <a:gdLst/>
              <a:ahLst/>
              <a:cxnLst/>
              <a:rect l="l" t="t" r="r" b="b"/>
              <a:pathLst>
                <a:path w="1" h="11182" fill="none" extrusionOk="0">
                  <a:moveTo>
                    <a:pt x="0" y="0"/>
                  </a:moveTo>
                  <a:lnTo>
                    <a:pt x="0" y="1118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140;p26">
              <a:extLst>
                <a:ext uri="{FF2B5EF4-FFF2-40B4-BE49-F238E27FC236}">
                  <a16:creationId xmlns:a16="http://schemas.microsoft.com/office/drawing/2014/main" id="{AA756C4C-E123-1D0C-7F1B-A87140432C6C}"/>
                </a:ext>
              </a:extLst>
            </p:cNvPr>
            <p:cNvSpPr/>
            <p:nvPr/>
          </p:nvSpPr>
          <p:spPr>
            <a:xfrm>
              <a:off x="2164500" y="3438150"/>
              <a:ext cx="25" cy="297300"/>
            </a:xfrm>
            <a:custGeom>
              <a:avLst/>
              <a:gdLst/>
              <a:ahLst/>
              <a:cxnLst/>
              <a:rect l="l" t="t" r="r" b="b"/>
              <a:pathLst>
                <a:path w="1" h="11892" fill="none" extrusionOk="0">
                  <a:moveTo>
                    <a:pt x="0" y="1"/>
                  </a:moveTo>
                  <a:lnTo>
                    <a:pt x="0" y="1189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141;p26">
              <a:extLst>
                <a:ext uri="{FF2B5EF4-FFF2-40B4-BE49-F238E27FC236}">
                  <a16:creationId xmlns:a16="http://schemas.microsoft.com/office/drawing/2014/main" id="{C938831B-103D-71FB-C944-8E95FDD4A674}"/>
                </a:ext>
              </a:extLst>
            </p:cNvPr>
            <p:cNvSpPr/>
            <p:nvPr/>
          </p:nvSpPr>
          <p:spPr>
            <a:xfrm>
              <a:off x="2361925" y="3367175"/>
              <a:ext cx="133125" cy="341650"/>
            </a:xfrm>
            <a:custGeom>
              <a:avLst/>
              <a:gdLst/>
              <a:ahLst/>
              <a:cxnLst/>
              <a:rect l="l" t="t" r="r" b="b"/>
              <a:pathLst>
                <a:path w="5325" h="13666" fill="none" extrusionOk="0">
                  <a:moveTo>
                    <a:pt x="5059" y="0"/>
                  </a:moveTo>
                  <a:lnTo>
                    <a:pt x="1" y="1242"/>
                  </a:lnTo>
                  <a:lnTo>
                    <a:pt x="1" y="13665"/>
                  </a:lnTo>
                  <a:lnTo>
                    <a:pt x="5325" y="12734"/>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142;p26">
              <a:extLst>
                <a:ext uri="{FF2B5EF4-FFF2-40B4-BE49-F238E27FC236}">
                  <a16:creationId xmlns:a16="http://schemas.microsoft.com/office/drawing/2014/main" id="{B2D64CD0-299A-9C27-6628-4AE6642A1F0F}"/>
                </a:ext>
              </a:extLst>
            </p:cNvPr>
            <p:cNvSpPr/>
            <p:nvPr/>
          </p:nvSpPr>
          <p:spPr>
            <a:xfrm>
              <a:off x="2521650" y="3325025"/>
              <a:ext cx="139775" cy="357175"/>
            </a:xfrm>
            <a:custGeom>
              <a:avLst/>
              <a:gdLst/>
              <a:ahLst/>
              <a:cxnLst/>
              <a:rect l="l" t="t" r="r" b="b"/>
              <a:pathLst>
                <a:path w="5591" h="14287" fill="none" extrusionOk="0">
                  <a:moveTo>
                    <a:pt x="5591" y="13577"/>
                  </a:moveTo>
                  <a:lnTo>
                    <a:pt x="1" y="14287"/>
                  </a:lnTo>
                  <a:lnTo>
                    <a:pt x="1" y="1376"/>
                  </a:lnTo>
                  <a:lnTo>
                    <a:pt x="5591" y="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143;p26">
              <a:extLst>
                <a:ext uri="{FF2B5EF4-FFF2-40B4-BE49-F238E27FC236}">
                  <a16:creationId xmlns:a16="http://schemas.microsoft.com/office/drawing/2014/main" id="{44A7A2E0-6D2A-DA41-9D11-215B58ACBC72}"/>
                </a:ext>
              </a:extLst>
            </p:cNvPr>
            <p:cNvSpPr/>
            <p:nvPr/>
          </p:nvSpPr>
          <p:spPr>
            <a:xfrm>
              <a:off x="2377450" y="3394900"/>
              <a:ext cx="25" cy="309475"/>
            </a:xfrm>
            <a:custGeom>
              <a:avLst/>
              <a:gdLst/>
              <a:ahLst/>
              <a:cxnLst/>
              <a:rect l="l" t="t" r="r" b="b"/>
              <a:pathLst>
                <a:path w="1" h="12379" fill="none" extrusionOk="0">
                  <a:moveTo>
                    <a:pt x="1" y="0"/>
                  </a:moveTo>
                  <a:lnTo>
                    <a:pt x="1" y="1237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144;p26">
              <a:extLst>
                <a:ext uri="{FF2B5EF4-FFF2-40B4-BE49-F238E27FC236}">
                  <a16:creationId xmlns:a16="http://schemas.microsoft.com/office/drawing/2014/main" id="{3B54D6D1-685E-E24E-36CC-C33D59204D9E}"/>
                </a:ext>
              </a:extLst>
            </p:cNvPr>
            <p:cNvSpPr/>
            <p:nvPr/>
          </p:nvSpPr>
          <p:spPr>
            <a:xfrm>
              <a:off x="2539400" y="3354975"/>
              <a:ext cx="25" cy="323900"/>
            </a:xfrm>
            <a:custGeom>
              <a:avLst/>
              <a:gdLst/>
              <a:ahLst/>
              <a:cxnLst/>
              <a:rect l="l" t="t" r="r" b="b"/>
              <a:pathLst>
                <a:path w="1" h="12956" fill="none" extrusionOk="0">
                  <a:moveTo>
                    <a:pt x="0" y="0"/>
                  </a:moveTo>
                  <a:lnTo>
                    <a:pt x="0" y="1295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145;p26">
              <a:extLst>
                <a:ext uri="{FF2B5EF4-FFF2-40B4-BE49-F238E27FC236}">
                  <a16:creationId xmlns:a16="http://schemas.microsoft.com/office/drawing/2014/main" id="{560E2DFF-C35D-B05C-565B-15EFA623602B}"/>
                </a:ext>
              </a:extLst>
            </p:cNvPr>
            <p:cNvSpPr/>
            <p:nvPr/>
          </p:nvSpPr>
          <p:spPr>
            <a:xfrm>
              <a:off x="2796725" y="3261800"/>
              <a:ext cx="127600" cy="381575"/>
            </a:xfrm>
            <a:custGeom>
              <a:avLst/>
              <a:gdLst/>
              <a:ahLst/>
              <a:cxnLst/>
              <a:rect l="l" t="t" r="r" b="b"/>
              <a:pathLst>
                <a:path w="5104" h="15263" fill="none" extrusionOk="0">
                  <a:moveTo>
                    <a:pt x="1" y="1331"/>
                  </a:moveTo>
                  <a:lnTo>
                    <a:pt x="1" y="15263"/>
                  </a:lnTo>
                  <a:lnTo>
                    <a:pt x="5103" y="14420"/>
                  </a:lnTo>
                  <a:lnTo>
                    <a:pt x="5103"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146;p26">
              <a:extLst>
                <a:ext uri="{FF2B5EF4-FFF2-40B4-BE49-F238E27FC236}">
                  <a16:creationId xmlns:a16="http://schemas.microsoft.com/office/drawing/2014/main" id="{69E8C71D-852B-CE1C-CC17-595BD9EE1CDA}"/>
                </a:ext>
              </a:extLst>
            </p:cNvPr>
            <p:cNvSpPr/>
            <p:nvPr/>
          </p:nvSpPr>
          <p:spPr>
            <a:xfrm>
              <a:off x="2964225" y="3201900"/>
              <a:ext cx="157525" cy="412650"/>
            </a:xfrm>
            <a:custGeom>
              <a:avLst/>
              <a:gdLst/>
              <a:ahLst/>
              <a:cxnLst/>
              <a:rect l="l" t="t" r="r" b="b"/>
              <a:pathLst>
                <a:path w="6301" h="16506" fill="none" extrusionOk="0">
                  <a:moveTo>
                    <a:pt x="6301" y="15263"/>
                  </a:moveTo>
                  <a:lnTo>
                    <a:pt x="0" y="16505"/>
                  </a:lnTo>
                  <a:lnTo>
                    <a:pt x="0" y="1908"/>
                  </a:lnTo>
                  <a:lnTo>
                    <a:pt x="6301"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147;p26">
              <a:extLst>
                <a:ext uri="{FF2B5EF4-FFF2-40B4-BE49-F238E27FC236}">
                  <a16:creationId xmlns:a16="http://schemas.microsoft.com/office/drawing/2014/main" id="{5D7AA198-5DAD-AFBB-7B85-CF9DFC098920}"/>
                </a:ext>
              </a:extLst>
            </p:cNvPr>
            <p:cNvSpPr/>
            <p:nvPr/>
          </p:nvSpPr>
          <p:spPr>
            <a:xfrm>
              <a:off x="2812275" y="3290625"/>
              <a:ext cx="25" cy="352750"/>
            </a:xfrm>
            <a:custGeom>
              <a:avLst/>
              <a:gdLst/>
              <a:ahLst/>
              <a:cxnLst/>
              <a:rect l="l" t="t" r="r" b="b"/>
              <a:pathLst>
                <a:path w="1" h="14110" fill="none" extrusionOk="0">
                  <a:moveTo>
                    <a:pt x="0" y="1"/>
                  </a:moveTo>
                  <a:lnTo>
                    <a:pt x="0" y="1411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48;p26">
              <a:extLst>
                <a:ext uri="{FF2B5EF4-FFF2-40B4-BE49-F238E27FC236}">
                  <a16:creationId xmlns:a16="http://schemas.microsoft.com/office/drawing/2014/main" id="{AAF1416F-BC3D-8D18-C493-14E83CA34AAE}"/>
                </a:ext>
              </a:extLst>
            </p:cNvPr>
            <p:cNvSpPr/>
            <p:nvPr/>
          </p:nvSpPr>
          <p:spPr>
            <a:xfrm>
              <a:off x="2978650" y="3245150"/>
              <a:ext cx="25" cy="364950"/>
            </a:xfrm>
            <a:custGeom>
              <a:avLst/>
              <a:gdLst/>
              <a:ahLst/>
              <a:cxnLst/>
              <a:rect l="l" t="t" r="r" b="b"/>
              <a:pathLst>
                <a:path w="1" h="14598" fill="none" extrusionOk="0">
                  <a:moveTo>
                    <a:pt x="0" y="1"/>
                  </a:moveTo>
                  <a:lnTo>
                    <a:pt x="0" y="1459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49;p26">
              <a:extLst>
                <a:ext uri="{FF2B5EF4-FFF2-40B4-BE49-F238E27FC236}">
                  <a16:creationId xmlns:a16="http://schemas.microsoft.com/office/drawing/2014/main" id="{E48C9225-CDFA-E3A9-3A54-F826F35E3E66}"/>
                </a:ext>
              </a:extLst>
            </p:cNvPr>
            <p:cNvSpPr/>
            <p:nvPr/>
          </p:nvSpPr>
          <p:spPr>
            <a:xfrm>
              <a:off x="4254225" y="1988425"/>
              <a:ext cx="176375" cy="404875"/>
            </a:xfrm>
            <a:custGeom>
              <a:avLst/>
              <a:gdLst/>
              <a:ahLst/>
              <a:cxnLst/>
              <a:rect l="l" t="t" r="r" b="b"/>
              <a:pathLst>
                <a:path w="7055" h="16195" fill="none" extrusionOk="0">
                  <a:moveTo>
                    <a:pt x="222" y="1"/>
                  </a:moveTo>
                  <a:lnTo>
                    <a:pt x="6966" y="4437"/>
                  </a:lnTo>
                  <a:lnTo>
                    <a:pt x="7055" y="16195"/>
                  </a:lnTo>
                  <a:lnTo>
                    <a:pt x="0" y="12158"/>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50;p26">
              <a:extLst>
                <a:ext uri="{FF2B5EF4-FFF2-40B4-BE49-F238E27FC236}">
                  <a16:creationId xmlns:a16="http://schemas.microsoft.com/office/drawing/2014/main" id="{53E7F029-C4C9-2F0D-D850-C4B4B64B8100}"/>
                </a:ext>
              </a:extLst>
            </p:cNvPr>
            <p:cNvSpPr/>
            <p:nvPr/>
          </p:nvSpPr>
          <p:spPr>
            <a:xfrm>
              <a:off x="4034600" y="1836475"/>
              <a:ext cx="185250" cy="435925"/>
            </a:xfrm>
            <a:custGeom>
              <a:avLst/>
              <a:gdLst/>
              <a:ahLst/>
              <a:cxnLst/>
              <a:rect l="l" t="t" r="r" b="b"/>
              <a:pathLst>
                <a:path w="7410" h="17437" fill="none" extrusionOk="0">
                  <a:moveTo>
                    <a:pt x="1" y="13222"/>
                  </a:moveTo>
                  <a:lnTo>
                    <a:pt x="7410" y="17437"/>
                  </a:lnTo>
                  <a:lnTo>
                    <a:pt x="7277" y="4881"/>
                  </a:lnTo>
                  <a:lnTo>
                    <a:pt x="178" y="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51;p26">
              <a:extLst>
                <a:ext uri="{FF2B5EF4-FFF2-40B4-BE49-F238E27FC236}">
                  <a16:creationId xmlns:a16="http://schemas.microsoft.com/office/drawing/2014/main" id="{7ABBC66D-68C4-9DF8-2E45-076D5D790775}"/>
                </a:ext>
              </a:extLst>
            </p:cNvPr>
            <p:cNvSpPr/>
            <p:nvPr/>
          </p:nvSpPr>
          <p:spPr>
            <a:xfrm>
              <a:off x="4407300" y="2086050"/>
              <a:ext cx="2225" cy="293950"/>
            </a:xfrm>
            <a:custGeom>
              <a:avLst/>
              <a:gdLst/>
              <a:ahLst/>
              <a:cxnLst/>
              <a:rect l="l" t="t" r="r" b="b"/>
              <a:pathLst>
                <a:path w="89" h="11758" fill="none" extrusionOk="0">
                  <a:moveTo>
                    <a:pt x="0" y="0"/>
                  </a:moveTo>
                  <a:lnTo>
                    <a:pt x="89" y="1175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52;p26">
              <a:extLst>
                <a:ext uri="{FF2B5EF4-FFF2-40B4-BE49-F238E27FC236}">
                  <a16:creationId xmlns:a16="http://schemas.microsoft.com/office/drawing/2014/main" id="{FBE6401C-A468-41D5-8CB2-F6A96835D641}"/>
                </a:ext>
              </a:extLst>
            </p:cNvPr>
            <p:cNvSpPr/>
            <p:nvPr/>
          </p:nvSpPr>
          <p:spPr>
            <a:xfrm>
              <a:off x="4194325" y="1942950"/>
              <a:ext cx="2250" cy="315050"/>
            </a:xfrm>
            <a:custGeom>
              <a:avLst/>
              <a:gdLst/>
              <a:ahLst/>
              <a:cxnLst/>
              <a:rect l="l" t="t" r="r" b="b"/>
              <a:pathLst>
                <a:path w="90" h="12602" fill="none" extrusionOk="0">
                  <a:moveTo>
                    <a:pt x="1" y="1"/>
                  </a:moveTo>
                  <a:lnTo>
                    <a:pt x="89" y="1260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53;p26">
              <a:extLst>
                <a:ext uri="{FF2B5EF4-FFF2-40B4-BE49-F238E27FC236}">
                  <a16:creationId xmlns:a16="http://schemas.microsoft.com/office/drawing/2014/main" id="{4E82A0F8-80D2-5943-F804-B7B177485C39}"/>
                </a:ext>
              </a:extLst>
            </p:cNvPr>
            <p:cNvSpPr/>
            <p:nvPr/>
          </p:nvSpPr>
          <p:spPr>
            <a:xfrm>
              <a:off x="4257550" y="2447650"/>
              <a:ext cx="176375" cy="382675"/>
            </a:xfrm>
            <a:custGeom>
              <a:avLst/>
              <a:gdLst/>
              <a:ahLst/>
              <a:cxnLst/>
              <a:rect l="l" t="t" r="r" b="b"/>
              <a:pathLst>
                <a:path w="7055" h="15307" fill="none" extrusionOk="0">
                  <a:moveTo>
                    <a:pt x="267" y="0"/>
                  </a:moveTo>
                  <a:lnTo>
                    <a:pt x="6966" y="3505"/>
                  </a:lnTo>
                  <a:lnTo>
                    <a:pt x="7055" y="15307"/>
                  </a:lnTo>
                  <a:lnTo>
                    <a:pt x="0" y="1220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54;p26">
              <a:extLst>
                <a:ext uri="{FF2B5EF4-FFF2-40B4-BE49-F238E27FC236}">
                  <a16:creationId xmlns:a16="http://schemas.microsoft.com/office/drawing/2014/main" id="{2D59398A-1201-9DC3-0EDB-65C1E05E03B9}"/>
                </a:ext>
              </a:extLst>
            </p:cNvPr>
            <p:cNvSpPr/>
            <p:nvPr/>
          </p:nvSpPr>
          <p:spPr>
            <a:xfrm>
              <a:off x="4035700" y="2322300"/>
              <a:ext cx="187500" cy="415975"/>
            </a:xfrm>
            <a:custGeom>
              <a:avLst/>
              <a:gdLst/>
              <a:ahLst/>
              <a:cxnLst/>
              <a:rect l="l" t="t" r="r" b="b"/>
              <a:pathLst>
                <a:path w="7500" h="16639" fill="none" extrusionOk="0">
                  <a:moveTo>
                    <a:pt x="134" y="13488"/>
                  </a:moveTo>
                  <a:lnTo>
                    <a:pt x="7499" y="16638"/>
                  </a:lnTo>
                  <a:lnTo>
                    <a:pt x="7410" y="4082"/>
                  </a:lnTo>
                  <a:lnTo>
                    <a:pt x="1" y="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55;p26">
              <a:extLst>
                <a:ext uri="{FF2B5EF4-FFF2-40B4-BE49-F238E27FC236}">
                  <a16:creationId xmlns:a16="http://schemas.microsoft.com/office/drawing/2014/main" id="{95432841-8629-7C91-D6EB-4BB5B75CF55A}"/>
                </a:ext>
              </a:extLst>
            </p:cNvPr>
            <p:cNvSpPr/>
            <p:nvPr/>
          </p:nvSpPr>
          <p:spPr>
            <a:xfrm>
              <a:off x="4410625" y="2525275"/>
              <a:ext cx="2225" cy="293975"/>
            </a:xfrm>
            <a:custGeom>
              <a:avLst/>
              <a:gdLst/>
              <a:ahLst/>
              <a:cxnLst/>
              <a:rect l="l" t="t" r="r" b="b"/>
              <a:pathLst>
                <a:path w="89" h="11759" fill="none" extrusionOk="0">
                  <a:moveTo>
                    <a:pt x="0" y="1"/>
                  </a:moveTo>
                  <a:lnTo>
                    <a:pt x="89" y="1175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56;p26">
              <a:extLst>
                <a:ext uri="{FF2B5EF4-FFF2-40B4-BE49-F238E27FC236}">
                  <a16:creationId xmlns:a16="http://schemas.microsoft.com/office/drawing/2014/main" id="{B034588C-3C33-6FFE-1E72-3FE1A250B8F5}"/>
                </a:ext>
              </a:extLst>
            </p:cNvPr>
            <p:cNvSpPr/>
            <p:nvPr/>
          </p:nvSpPr>
          <p:spPr>
            <a:xfrm>
              <a:off x="4197650" y="2412150"/>
              <a:ext cx="2250" cy="315025"/>
            </a:xfrm>
            <a:custGeom>
              <a:avLst/>
              <a:gdLst/>
              <a:ahLst/>
              <a:cxnLst/>
              <a:rect l="l" t="t" r="r" b="b"/>
              <a:pathLst>
                <a:path w="90" h="12601" fill="none" extrusionOk="0">
                  <a:moveTo>
                    <a:pt x="1" y="0"/>
                  </a:moveTo>
                  <a:lnTo>
                    <a:pt x="89" y="1260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57;p26">
              <a:extLst>
                <a:ext uri="{FF2B5EF4-FFF2-40B4-BE49-F238E27FC236}">
                  <a16:creationId xmlns:a16="http://schemas.microsoft.com/office/drawing/2014/main" id="{5AF2FC6D-4991-3888-1D7A-F673D2915F1F}"/>
                </a:ext>
              </a:extLst>
            </p:cNvPr>
            <p:cNvSpPr/>
            <p:nvPr/>
          </p:nvSpPr>
          <p:spPr>
            <a:xfrm>
              <a:off x="4261975" y="2963425"/>
              <a:ext cx="176400" cy="353850"/>
            </a:xfrm>
            <a:custGeom>
              <a:avLst/>
              <a:gdLst/>
              <a:ahLst/>
              <a:cxnLst/>
              <a:rect l="l" t="t" r="r" b="b"/>
              <a:pathLst>
                <a:path w="7056" h="14154" fill="none" extrusionOk="0">
                  <a:moveTo>
                    <a:pt x="267" y="0"/>
                  </a:moveTo>
                  <a:lnTo>
                    <a:pt x="6922" y="2352"/>
                  </a:lnTo>
                  <a:lnTo>
                    <a:pt x="7055" y="14154"/>
                  </a:lnTo>
                  <a:lnTo>
                    <a:pt x="1" y="12246"/>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58;p26">
              <a:extLst>
                <a:ext uri="{FF2B5EF4-FFF2-40B4-BE49-F238E27FC236}">
                  <a16:creationId xmlns:a16="http://schemas.microsoft.com/office/drawing/2014/main" id="{16290AF8-D0C5-9A2A-B3E7-9B4EEC89D040}"/>
                </a:ext>
              </a:extLst>
            </p:cNvPr>
            <p:cNvSpPr/>
            <p:nvPr/>
          </p:nvSpPr>
          <p:spPr>
            <a:xfrm>
              <a:off x="4040150" y="2879125"/>
              <a:ext cx="187475" cy="382700"/>
            </a:xfrm>
            <a:custGeom>
              <a:avLst/>
              <a:gdLst/>
              <a:ahLst/>
              <a:cxnLst/>
              <a:rect l="l" t="t" r="r" b="b"/>
              <a:pathLst>
                <a:path w="7499" h="15308" fill="none" extrusionOk="0">
                  <a:moveTo>
                    <a:pt x="133" y="13444"/>
                  </a:moveTo>
                  <a:lnTo>
                    <a:pt x="7499" y="15307"/>
                  </a:lnTo>
                  <a:lnTo>
                    <a:pt x="7410" y="2751"/>
                  </a:lnTo>
                  <a:lnTo>
                    <a:pt x="0" y="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59;p26">
              <a:extLst>
                <a:ext uri="{FF2B5EF4-FFF2-40B4-BE49-F238E27FC236}">
                  <a16:creationId xmlns:a16="http://schemas.microsoft.com/office/drawing/2014/main" id="{5CC20773-0849-8860-8F04-3A7700BAFFAE}"/>
                </a:ext>
              </a:extLst>
            </p:cNvPr>
            <p:cNvSpPr/>
            <p:nvPr/>
          </p:nvSpPr>
          <p:spPr>
            <a:xfrm>
              <a:off x="4415050" y="3015550"/>
              <a:ext cx="2250" cy="293950"/>
            </a:xfrm>
            <a:custGeom>
              <a:avLst/>
              <a:gdLst/>
              <a:ahLst/>
              <a:cxnLst/>
              <a:rect l="l" t="t" r="r" b="b"/>
              <a:pathLst>
                <a:path w="90" h="11758" fill="none" extrusionOk="0">
                  <a:moveTo>
                    <a:pt x="1" y="0"/>
                  </a:moveTo>
                  <a:lnTo>
                    <a:pt x="89" y="1175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60;p26">
              <a:extLst>
                <a:ext uri="{FF2B5EF4-FFF2-40B4-BE49-F238E27FC236}">
                  <a16:creationId xmlns:a16="http://schemas.microsoft.com/office/drawing/2014/main" id="{D0091C15-CB5F-EF7F-FA4E-58CFEC26EE27}"/>
                </a:ext>
              </a:extLst>
            </p:cNvPr>
            <p:cNvSpPr/>
            <p:nvPr/>
          </p:nvSpPr>
          <p:spPr>
            <a:xfrm>
              <a:off x="4202100" y="2939025"/>
              <a:ext cx="2225" cy="316125"/>
            </a:xfrm>
            <a:custGeom>
              <a:avLst/>
              <a:gdLst/>
              <a:ahLst/>
              <a:cxnLst/>
              <a:rect l="l" t="t" r="r" b="b"/>
              <a:pathLst>
                <a:path w="89" h="12645" fill="none" extrusionOk="0">
                  <a:moveTo>
                    <a:pt x="0" y="0"/>
                  </a:moveTo>
                  <a:lnTo>
                    <a:pt x="89" y="1264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61;p26">
              <a:extLst>
                <a:ext uri="{FF2B5EF4-FFF2-40B4-BE49-F238E27FC236}">
                  <a16:creationId xmlns:a16="http://schemas.microsoft.com/office/drawing/2014/main" id="{FC57FD32-8D03-C718-A55B-6FE3FA6E541B}"/>
                </a:ext>
              </a:extLst>
            </p:cNvPr>
            <p:cNvSpPr/>
            <p:nvPr/>
          </p:nvSpPr>
          <p:spPr>
            <a:xfrm>
              <a:off x="4986300" y="2429900"/>
              <a:ext cx="95400" cy="307275"/>
            </a:xfrm>
            <a:custGeom>
              <a:avLst/>
              <a:gdLst/>
              <a:ahLst/>
              <a:cxnLst/>
              <a:rect l="l" t="t" r="r" b="b"/>
              <a:pathLst>
                <a:path w="3816" h="12291" fill="none" extrusionOk="0">
                  <a:moveTo>
                    <a:pt x="0" y="0"/>
                  </a:moveTo>
                  <a:lnTo>
                    <a:pt x="3816" y="2573"/>
                  </a:lnTo>
                  <a:lnTo>
                    <a:pt x="3816" y="12290"/>
                  </a:lnTo>
                  <a:lnTo>
                    <a:pt x="0" y="1020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62;p26">
              <a:extLst>
                <a:ext uri="{FF2B5EF4-FFF2-40B4-BE49-F238E27FC236}">
                  <a16:creationId xmlns:a16="http://schemas.microsoft.com/office/drawing/2014/main" id="{97D60C0B-407B-E7B5-3305-A9474F1CCA5C}"/>
                </a:ext>
              </a:extLst>
            </p:cNvPr>
            <p:cNvSpPr/>
            <p:nvPr/>
          </p:nvSpPr>
          <p:spPr>
            <a:xfrm>
              <a:off x="5141575" y="2527500"/>
              <a:ext cx="106525" cy="295075"/>
            </a:xfrm>
            <a:custGeom>
              <a:avLst/>
              <a:gdLst/>
              <a:ahLst/>
              <a:cxnLst/>
              <a:rect l="l" t="t" r="r" b="b"/>
              <a:pathLst>
                <a:path w="4261" h="11803" fill="none" extrusionOk="0">
                  <a:moveTo>
                    <a:pt x="1" y="9628"/>
                  </a:moveTo>
                  <a:lnTo>
                    <a:pt x="1" y="1"/>
                  </a:lnTo>
                  <a:lnTo>
                    <a:pt x="4260" y="2441"/>
                  </a:lnTo>
                  <a:lnTo>
                    <a:pt x="4260" y="11802"/>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63;p26">
              <a:extLst>
                <a:ext uri="{FF2B5EF4-FFF2-40B4-BE49-F238E27FC236}">
                  <a16:creationId xmlns:a16="http://schemas.microsoft.com/office/drawing/2014/main" id="{C8E3F9F6-9F38-DBEB-396B-6B04B5BC69FF}"/>
                </a:ext>
              </a:extLst>
            </p:cNvPr>
            <p:cNvSpPr/>
            <p:nvPr/>
          </p:nvSpPr>
          <p:spPr>
            <a:xfrm>
              <a:off x="5229200" y="2578525"/>
              <a:ext cx="25" cy="235175"/>
            </a:xfrm>
            <a:custGeom>
              <a:avLst/>
              <a:gdLst/>
              <a:ahLst/>
              <a:cxnLst/>
              <a:rect l="l" t="t" r="r" b="b"/>
              <a:pathLst>
                <a:path w="1" h="9407" fill="none" extrusionOk="0">
                  <a:moveTo>
                    <a:pt x="1" y="0"/>
                  </a:moveTo>
                  <a:lnTo>
                    <a:pt x="1" y="940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64;p26">
              <a:extLst>
                <a:ext uri="{FF2B5EF4-FFF2-40B4-BE49-F238E27FC236}">
                  <a16:creationId xmlns:a16="http://schemas.microsoft.com/office/drawing/2014/main" id="{957C9E86-601B-5544-E5EB-3D1241C769DC}"/>
                </a:ext>
              </a:extLst>
            </p:cNvPr>
            <p:cNvSpPr/>
            <p:nvPr/>
          </p:nvSpPr>
          <p:spPr>
            <a:xfrm>
              <a:off x="5061725" y="2480925"/>
              <a:ext cx="25" cy="245150"/>
            </a:xfrm>
            <a:custGeom>
              <a:avLst/>
              <a:gdLst/>
              <a:ahLst/>
              <a:cxnLst/>
              <a:rect l="l" t="t" r="r" b="b"/>
              <a:pathLst>
                <a:path w="1" h="9806" fill="none" extrusionOk="0">
                  <a:moveTo>
                    <a:pt x="0" y="0"/>
                  </a:moveTo>
                  <a:lnTo>
                    <a:pt x="0" y="980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65;p26">
              <a:extLst>
                <a:ext uri="{FF2B5EF4-FFF2-40B4-BE49-F238E27FC236}">
                  <a16:creationId xmlns:a16="http://schemas.microsoft.com/office/drawing/2014/main" id="{2641181E-2328-02EB-AD6B-5DF1AD6F94BE}"/>
                </a:ext>
              </a:extLst>
            </p:cNvPr>
            <p:cNvSpPr/>
            <p:nvPr/>
          </p:nvSpPr>
          <p:spPr>
            <a:xfrm>
              <a:off x="4986300" y="2793700"/>
              <a:ext cx="95400" cy="295075"/>
            </a:xfrm>
            <a:custGeom>
              <a:avLst/>
              <a:gdLst/>
              <a:ahLst/>
              <a:cxnLst/>
              <a:rect l="l" t="t" r="r" b="b"/>
              <a:pathLst>
                <a:path w="3816" h="11803" fill="none" extrusionOk="0">
                  <a:moveTo>
                    <a:pt x="0" y="1"/>
                  </a:moveTo>
                  <a:lnTo>
                    <a:pt x="3816" y="2086"/>
                  </a:lnTo>
                  <a:lnTo>
                    <a:pt x="3816" y="11803"/>
                  </a:lnTo>
                  <a:lnTo>
                    <a:pt x="0" y="1025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66;p26">
              <a:extLst>
                <a:ext uri="{FF2B5EF4-FFF2-40B4-BE49-F238E27FC236}">
                  <a16:creationId xmlns:a16="http://schemas.microsoft.com/office/drawing/2014/main" id="{DB89364F-83DD-990F-1868-92163C1A6C68}"/>
                </a:ext>
              </a:extLst>
            </p:cNvPr>
            <p:cNvSpPr/>
            <p:nvPr/>
          </p:nvSpPr>
          <p:spPr>
            <a:xfrm>
              <a:off x="5141575" y="2872450"/>
              <a:ext cx="106525" cy="281775"/>
            </a:xfrm>
            <a:custGeom>
              <a:avLst/>
              <a:gdLst/>
              <a:ahLst/>
              <a:cxnLst/>
              <a:rect l="l" t="t" r="r" b="b"/>
              <a:pathLst>
                <a:path w="4261" h="11271" fill="none" extrusionOk="0">
                  <a:moveTo>
                    <a:pt x="1" y="9629"/>
                  </a:moveTo>
                  <a:lnTo>
                    <a:pt x="1" y="1"/>
                  </a:lnTo>
                  <a:lnTo>
                    <a:pt x="4260" y="1909"/>
                  </a:lnTo>
                  <a:lnTo>
                    <a:pt x="4260" y="1127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67;p26">
              <a:extLst>
                <a:ext uri="{FF2B5EF4-FFF2-40B4-BE49-F238E27FC236}">
                  <a16:creationId xmlns:a16="http://schemas.microsoft.com/office/drawing/2014/main" id="{793117EA-B279-5CA2-F32A-DF77D2F38892}"/>
                </a:ext>
              </a:extLst>
            </p:cNvPr>
            <p:cNvSpPr/>
            <p:nvPr/>
          </p:nvSpPr>
          <p:spPr>
            <a:xfrm>
              <a:off x="5229200" y="2912400"/>
              <a:ext cx="25" cy="235175"/>
            </a:xfrm>
            <a:custGeom>
              <a:avLst/>
              <a:gdLst/>
              <a:ahLst/>
              <a:cxnLst/>
              <a:rect l="l" t="t" r="r" b="b"/>
              <a:pathLst>
                <a:path w="1" h="9407" fill="none" extrusionOk="0">
                  <a:moveTo>
                    <a:pt x="1" y="0"/>
                  </a:moveTo>
                  <a:lnTo>
                    <a:pt x="1" y="940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68;p26">
              <a:extLst>
                <a:ext uri="{FF2B5EF4-FFF2-40B4-BE49-F238E27FC236}">
                  <a16:creationId xmlns:a16="http://schemas.microsoft.com/office/drawing/2014/main" id="{2C18B497-3FAE-68DF-D893-4F2ABAFA8901}"/>
                </a:ext>
              </a:extLst>
            </p:cNvPr>
            <p:cNvSpPr/>
            <p:nvPr/>
          </p:nvSpPr>
          <p:spPr>
            <a:xfrm>
              <a:off x="5061725" y="2835850"/>
              <a:ext cx="25" cy="244050"/>
            </a:xfrm>
            <a:custGeom>
              <a:avLst/>
              <a:gdLst/>
              <a:ahLst/>
              <a:cxnLst/>
              <a:rect l="l" t="t" r="r" b="b"/>
              <a:pathLst>
                <a:path w="1" h="9762" fill="none" extrusionOk="0">
                  <a:moveTo>
                    <a:pt x="0" y="1"/>
                  </a:moveTo>
                  <a:lnTo>
                    <a:pt x="0" y="9762"/>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69;p26">
              <a:extLst>
                <a:ext uri="{FF2B5EF4-FFF2-40B4-BE49-F238E27FC236}">
                  <a16:creationId xmlns:a16="http://schemas.microsoft.com/office/drawing/2014/main" id="{B09FD0B4-39B2-16EF-AEBA-3D4128D4C0A3}"/>
                </a:ext>
              </a:extLst>
            </p:cNvPr>
            <p:cNvSpPr/>
            <p:nvPr/>
          </p:nvSpPr>
          <p:spPr>
            <a:xfrm>
              <a:off x="4986300" y="3190800"/>
              <a:ext cx="95400" cy="280650"/>
            </a:xfrm>
            <a:custGeom>
              <a:avLst/>
              <a:gdLst/>
              <a:ahLst/>
              <a:cxnLst/>
              <a:rect l="l" t="t" r="r" b="b"/>
              <a:pathLst>
                <a:path w="3816" h="11226" fill="none" extrusionOk="0">
                  <a:moveTo>
                    <a:pt x="0" y="1"/>
                  </a:moveTo>
                  <a:lnTo>
                    <a:pt x="3816" y="1465"/>
                  </a:lnTo>
                  <a:lnTo>
                    <a:pt x="3816" y="11226"/>
                  </a:lnTo>
                  <a:lnTo>
                    <a:pt x="0" y="1025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70;p26">
              <a:extLst>
                <a:ext uri="{FF2B5EF4-FFF2-40B4-BE49-F238E27FC236}">
                  <a16:creationId xmlns:a16="http://schemas.microsoft.com/office/drawing/2014/main" id="{80984AA1-3BD1-B69B-51CF-C9D0FFBA1956}"/>
                </a:ext>
              </a:extLst>
            </p:cNvPr>
            <p:cNvSpPr/>
            <p:nvPr/>
          </p:nvSpPr>
          <p:spPr>
            <a:xfrm>
              <a:off x="5141575" y="3244050"/>
              <a:ext cx="106525" cy="265125"/>
            </a:xfrm>
            <a:custGeom>
              <a:avLst/>
              <a:gdLst/>
              <a:ahLst/>
              <a:cxnLst/>
              <a:rect l="l" t="t" r="r" b="b"/>
              <a:pathLst>
                <a:path w="4261" h="10605" fill="none" extrusionOk="0">
                  <a:moveTo>
                    <a:pt x="1" y="9628"/>
                  </a:moveTo>
                  <a:lnTo>
                    <a:pt x="1" y="0"/>
                  </a:lnTo>
                  <a:lnTo>
                    <a:pt x="4260" y="1287"/>
                  </a:lnTo>
                  <a:lnTo>
                    <a:pt x="4260" y="10604"/>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71;p26">
              <a:extLst>
                <a:ext uri="{FF2B5EF4-FFF2-40B4-BE49-F238E27FC236}">
                  <a16:creationId xmlns:a16="http://schemas.microsoft.com/office/drawing/2014/main" id="{51A0B4C9-7757-4231-ED72-91A295110CDF}"/>
                </a:ext>
              </a:extLst>
            </p:cNvPr>
            <p:cNvSpPr/>
            <p:nvPr/>
          </p:nvSpPr>
          <p:spPr>
            <a:xfrm>
              <a:off x="5229200" y="3270675"/>
              <a:ext cx="25" cy="235175"/>
            </a:xfrm>
            <a:custGeom>
              <a:avLst/>
              <a:gdLst/>
              <a:ahLst/>
              <a:cxnLst/>
              <a:rect l="l" t="t" r="r" b="b"/>
              <a:pathLst>
                <a:path w="1" h="9407" fill="none" extrusionOk="0">
                  <a:moveTo>
                    <a:pt x="1" y="0"/>
                  </a:moveTo>
                  <a:lnTo>
                    <a:pt x="1" y="940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72;p26">
              <a:extLst>
                <a:ext uri="{FF2B5EF4-FFF2-40B4-BE49-F238E27FC236}">
                  <a16:creationId xmlns:a16="http://schemas.microsoft.com/office/drawing/2014/main" id="{9B3CDECD-318E-8CCE-36BE-B488BA172736}"/>
                </a:ext>
              </a:extLst>
            </p:cNvPr>
            <p:cNvSpPr/>
            <p:nvPr/>
          </p:nvSpPr>
          <p:spPr>
            <a:xfrm>
              <a:off x="5061725" y="3220750"/>
              <a:ext cx="25" cy="244050"/>
            </a:xfrm>
            <a:custGeom>
              <a:avLst/>
              <a:gdLst/>
              <a:ahLst/>
              <a:cxnLst/>
              <a:rect l="l" t="t" r="r" b="b"/>
              <a:pathLst>
                <a:path w="1" h="9762" fill="none" extrusionOk="0">
                  <a:moveTo>
                    <a:pt x="0" y="1"/>
                  </a:moveTo>
                  <a:lnTo>
                    <a:pt x="0" y="976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73;p26">
              <a:extLst>
                <a:ext uri="{FF2B5EF4-FFF2-40B4-BE49-F238E27FC236}">
                  <a16:creationId xmlns:a16="http://schemas.microsoft.com/office/drawing/2014/main" id="{52A10464-09C1-F0A0-64DB-2955C0A78605}"/>
                </a:ext>
              </a:extLst>
            </p:cNvPr>
            <p:cNvSpPr/>
            <p:nvPr/>
          </p:nvSpPr>
          <p:spPr>
            <a:xfrm>
              <a:off x="4986300" y="3550175"/>
              <a:ext cx="95400" cy="277325"/>
            </a:xfrm>
            <a:custGeom>
              <a:avLst/>
              <a:gdLst/>
              <a:ahLst/>
              <a:cxnLst/>
              <a:rect l="l" t="t" r="r" b="b"/>
              <a:pathLst>
                <a:path w="3816" h="11093" fill="none" extrusionOk="0">
                  <a:moveTo>
                    <a:pt x="0" y="1"/>
                  </a:moveTo>
                  <a:lnTo>
                    <a:pt x="3816" y="1332"/>
                  </a:lnTo>
                  <a:lnTo>
                    <a:pt x="3816" y="11093"/>
                  </a:lnTo>
                  <a:lnTo>
                    <a:pt x="0" y="1025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74;p26">
              <a:extLst>
                <a:ext uri="{FF2B5EF4-FFF2-40B4-BE49-F238E27FC236}">
                  <a16:creationId xmlns:a16="http://schemas.microsoft.com/office/drawing/2014/main" id="{43BCEFA1-A5E2-B1AA-3EF0-305F50260598}"/>
                </a:ext>
              </a:extLst>
            </p:cNvPr>
            <p:cNvSpPr/>
            <p:nvPr/>
          </p:nvSpPr>
          <p:spPr>
            <a:xfrm>
              <a:off x="5141575" y="3597875"/>
              <a:ext cx="106525" cy="261800"/>
            </a:xfrm>
            <a:custGeom>
              <a:avLst/>
              <a:gdLst/>
              <a:ahLst/>
              <a:cxnLst/>
              <a:rect l="l" t="t" r="r" b="b"/>
              <a:pathLst>
                <a:path w="4261" h="10472" fill="none" extrusionOk="0">
                  <a:moveTo>
                    <a:pt x="1" y="9673"/>
                  </a:moveTo>
                  <a:lnTo>
                    <a:pt x="1" y="1"/>
                  </a:lnTo>
                  <a:lnTo>
                    <a:pt x="4260" y="1154"/>
                  </a:lnTo>
                  <a:lnTo>
                    <a:pt x="4260" y="1047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75;p26">
              <a:extLst>
                <a:ext uri="{FF2B5EF4-FFF2-40B4-BE49-F238E27FC236}">
                  <a16:creationId xmlns:a16="http://schemas.microsoft.com/office/drawing/2014/main" id="{BC6F1C2E-C332-5F20-5797-A409A64CC30D}"/>
                </a:ext>
              </a:extLst>
            </p:cNvPr>
            <p:cNvSpPr/>
            <p:nvPr/>
          </p:nvSpPr>
          <p:spPr>
            <a:xfrm>
              <a:off x="5229200" y="3621175"/>
              <a:ext cx="25" cy="235175"/>
            </a:xfrm>
            <a:custGeom>
              <a:avLst/>
              <a:gdLst/>
              <a:ahLst/>
              <a:cxnLst/>
              <a:rect l="l" t="t" r="r" b="b"/>
              <a:pathLst>
                <a:path w="1" h="9407" fill="none" extrusionOk="0">
                  <a:moveTo>
                    <a:pt x="1" y="0"/>
                  </a:moveTo>
                  <a:lnTo>
                    <a:pt x="1" y="940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76;p26">
              <a:extLst>
                <a:ext uri="{FF2B5EF4-FFF2-40B4-BE49-F238E27FC236}">
                  <a16:creationId xmlns:a16="http://schemas.microsoft.com/office/drawing/2014/main" id="{39CFE5E1-D4F7-345A-2BAA-0811198C144C}"/>
                </a:ext>
              </a:extLst>
            </p:cNvPr>
            <p:cNvSpPr/>
            <p:nvPr/>
          </p:nvSpPr>
          <p:spPr>
            <a:xfrm>
              <a:off x="5061725" y="3576800"/>
              <a:ext cx="25" cy="245150"/>
            </a:xfrm>
            <a:custGeom>
              <a:avLst/>
              <a:gdLst/>
              <a:ahLst/>
              <a:cxnLst/>
              <a:rect l="l" t="t" r="r" b="b"/>
              <a:pathLst>
                <a:path w="1" h="9806" fill="none" extrusionOk="0">
                  <a:moveTo>
                    <a:pt x="0" y="1"/>
                  </a:moveTo>
                  <a:lnTo>
                    <a:pt x="0" y="980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77;p26">
              <a:extLst>
                <a:ext uri="{FF2B5EF4-FFF2-40B4-BE49-F238E27FC236}">
                  <a16:creationId xmlns:a16="http://schemas.microsoft.com/office/drawing/2014/main" id="{6CB3D951-7CEB-4A04-9A5D-B43B4F7DECF2}"/>
                </a:ext>
              </a:extLst>
            </p:cNvPr>
            <p:cNvSpPr/>
            <p:nvPr/>
          </p:nvSpPr>
          <p:spPr>
            <a:xfrm>
              <a:off x="5358975" y="2670575"/>
              <a:ext cx="63250" cy="257375"/>
            </a:xfrm>
            <a:custGeom>
              <a:avLst/>
              <a:gdLst/>
              <a:ahLst/>
              <a:cxnLst/>
              <a:rect l="l" t="t" r="r" b="b"/>
              <a:pathLst>
                <a:path w="2530" h="10295" fill="none" extrusionOk="0">
                  <a:moveTo>
                    <a:pt x="1" y="1"/>
                  </a:moveTo>
                  <a:lnTo>
                    <a:pt x="2530" y="1687"/>
                  </a:lnTo>
                  <a:lnTo>
                    <a:pt x="2530" y="10294"/>
                  </a:lnTo>
                  <a:lnTo>
                    <a:pt x="1" y="9052"/>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78;p26">
              <a:extLst>
                <a:ext uri="{FF2B5EF4-FFF2-40B4-BE49-F238E27FC236}">
                  <a16:creationId xmlns:a16="http://schemas.microsoft.com/office/drawing/2014/main" id="{EC8D793D-9B4C-3F1B-3CAF-0999DF7F9F69}"/>
                </a:ext>
              </a:extLst>
            </p:cNvPr>
            <p:cNvSpPr/>
            <p:nvPr/>
          </p:nvSpPr>
          <p:spPr>
            <a:xfrm>
              <a:off x="5461025" y="2733800"/>
              <a:ext cx="69900" cy="250725"/>
            </a:xfrm>
            <a:custGeom>
              <a:avLst/>
              <a:gdLst/>
              <a:ahLst/>
              <a:cxnLst/>
              <a:rect l="l" t="t" r="r" b="b"/>
              <a:pathLst>
                <a:path w="2796" h="10029" fill="none" extrusionOk="0">
                  <a:moveTo>
                    <a:pt x="1" y="8564"/>
                  </a:moveTo>
                  <a:lnTo>
                    <a:pt x="1" y="1"/>
                  </a:lnTo>
                  <a:lnTo>
                    <a:pt x="2796" y="1643"/>
                  </a:lnTo>
                  <a:lnTo>
                    <a:pt x="2796" y="10028"/>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79;p26">
              <a:extLst>
                <a:ext uri="{FF2B5EF4-FFF2-40B4-BE49-F238E27FC236}">
                  <a16:creationId xmlns:a16="http://schemas.microsoft.com/office/drawing/2014/main" id="{F78FCC98-5762-A10B-D554-B5639C37B86F}"/>
                </a:ext>
              </a:extLst>
            </p:cNvPr>
            <p:cNvSpPr/>
            <p:nvPr/>
          </p:nvSpPr>
          <p:spPr>
            <a:xfrm>
              <a:off x="5518700" y="2767100"/>
              <a:ext cx="25" cy="211875"/>
            </a:xfrm>
            <a:custGeom>
              <a:avLst/>
              <a:gdLst/>
              <a:ahLst/>
              <a:cxnLst/>
              <a:rect l="l" t="t" r="r" b="b"/>
              <a:pathLst>
                <a:path w="1" h="8475" fill="none" extrusionOk="0">
                  <a:moveTo>
                    <a:pt x="1" y="0"/>
                  </a:moveTo>
                  <a:lnTo>
                    <a:pt x="1" y="847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80;p26">
              <a:extLst>
                <a:ext uri="{FF2B5EF4-FFF2-40B4-BE49-F238E27FC236}">
                  <a16:creationId xmlns:a16="http://schemas.microsoft.com/office/drawing/2014/main" id="{6FA2EEFB-23B3-E818-407D-A5107CAD8C96}"/>
                </a:ext>
              </a:extLst>
            </p:cNvPr>
            <p:cNvSpPr/>
            <p:nvPr/>
          </p:nvSpPr>
          <p:spPr>
            <a:xfrm>
              <a:off x="5408900" y="2703875"/>
              <a:ext cx="25" cy="217425"/>
            </a:xfrm>
            <a:custGeom>
              <a:avLst/>
              <a:gdLst/>
              <a:ahLst/>
              <a:cxnLst/>
              <a:rect l="l" t="t" r="r" b="b"/>
              <a:pathLst>
                <a:path w="1" h="8697" fill="none" extrusionOk="0">
                  <a:moveTo>
                    <a:pt x="0" y="0"/>
                  </a:moveTo>
                  <a:lnTo>
                    <a:pt x="0" y="869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81;p26">
              <a:extLst>
                <a:ext uri="{FF2B5EF4-FFF2-40B4-BE49-F238E27FC236}">
                  <a16:creationId xmlns:a16="http://schemas.microsoft.com/office/drawing/2014/main" id="{800DEA83-7FAF-EC83-5024-66CC882B1960}"/>
                </a:ext>
              </a:extLst>
            </p:cNvPr>
            <p:cNvSpPr/>
            <p:nvPr/>
          </p:nvSpPr>
          <p:spPr>
            <a:xfrm>
              <a:off x="5358975" y="2991150"/>
              <a:ext cx="63250" cy="249600"/>
            </a:xfrm>
            <a:custGeom>
              <a:avLst/>
              <a:gdLst/>
              <a:ahLst/>
              <a:cxnLst/>
              <a:rect l="l" t="t" r="r" b="b"/>
              <a:pathLst>
                <a:path w="2530" h="9984" fill="none" extrusionOk="0">
                  <a:moveTo>
                    <a:pt x="1" y="0"/>
                  </a:moveTo>
                  <a:lnTo>
                    <a:pt x="2530" y="1376"/>
                  </a:lnTo>
                  <a:lnTo>
                    <a:pt x="2530" y="9983"/>
                  </a:lnTo>
                  <a:lnTo>
                    <a:pt x="1" y="905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82;p26">
              <a:extLst>
                <a:ext uri="{FF2B5EF4-FFF2-40B4-BE49-F238E27FC236}">
                  <a16:creationId xmlns:a16="http://schemas.microsoft.com/office/drawing/2014/main" id="{AA69E092-E2E8-C627-57E9-EA31024E5488}"/>
                </a:ext>
              </a:extLst>
            </p:cNvPr>
            <p:cNvSpPr/>
            <p:nvPr/>
          </p:nvSpPr>
          <p:spPr>
            <a:xfrm>
              <a:off x="5461025" y="3041050"/>
              <a:ext cx="69900" cy="241850"/>
            </a:xfrm>
            <a:custGeom>
              <a:avLst/>
              <a:gdLst/>
              <a:ahLst/>
              <a:cxnLst/>
              <a:rect l="l" t="t" r="r" b="b"/>
              <a:pathLst>
                <a:path w="2796" h="9674" fill="none" extrusionOk="0">
                  <a:moveTo>
                    <a:pt x="1" y="8608"/>
                  </a:moveTo>
                  <a:lnTo>
                    <a:pt x="1" y="1"/>
                  </a:lnTo>
                  <a:lnTo>
                    <a:pt x="2796" y="1288"/>
                  </a:lnTo>
                  <a:lnTo>
                    <a:pt x="2796" y="9673"/>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83;p26">
              <a:extLst>
                <a:ext uri="{FF2B5EF4-FFF2-40B4-BE49-F238E27FC236}">
                  <a16:creationId xmlns:a16="http://schemas.microsoft.com/office/drawing/2014/main" id="{D194D6AA-8C99-CA6C-00A2-EDE8391B397C}"/>
                </a:ext>
              </a:extLst>
            </p:cNvPr>
            <p:cNvSpPr/>
            <p:nvPr/>
          </p:nvSpPr>
          <p:spPr>
            <a:xfrm>
              <a:off x="5518700" y="3067675"/>
              <a:ext cx="25" cy="210775"/>
            </a:xfrm>
            <a:custGeom>
              <a:avLst/>
              <a:gdLst/>
              <a:ahLst/>
              <a:cxnLst/>
              <a:rect l="l" t="t" r="r" b="b"/>
              <a:pathLst>
                <a:path w="1" h="8431" fill="none" extrusionOk="0">
                  <a:moveTo>
                    <a:pt x="1" y="1"/>
                  </a:moveTo>
                  <a:lnTo>
                    <a:pt x="1" y="843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84;p26">
              <a:extLst>
                <a:ext uri="{FF2B5EF4-FFF2-40B4-BE49-F238E27FC236}">
                  <a16:creationId xmlns:a16="http://schemas.microsoft.com/office/drawing/2014/main" id="{3071C12D-ABE3-DE54-B7E0-8EB5C3E94657}"/>
                </a:ext>
              </a:extLst>
            </p:cNvPr>
            <p:cNvSpPr/>
            <p:nvPr/>
          </p:nvSpPr>
          <p:spPr>
            <a:xfrm>
              <a:off x="5408900" y="3017775"/>
              <a:ext cx="25" cy="217425"/>
            </a:xfrm>
            <a:custGeom>
              <a:avLst/>
              <a:gdLst/>
              <a:ahLst/>
              <a:cxnLst/>
              <a:rect l="l" t="t" r="r" b="b"/>
              <a:pathLst>
                <a:path w="1" h="8697" fill="none" extrusionOk="0">
                  <a:moveTo>
                    <a:pt x="0" y="0"/>
                  </a:moveTo>
                  <a:lnTo>
                    <a:pt x="0" y="869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85;p26">
              <a:extLst>
                <a:ext uri="{FF2B5EF4-FFF2-40B4-BE49-F238E27FC236}">
                  <a16:creationId xmlns:a16="http://schemas.microsoft.com/office/drawing/2014/main" id="{16657555-BC1C-9148-3CC7-398FEF60D000}"/>
                </a:ext>
              </a:extLst>
            </p:cNvPr>
            <p:cNvSpPr/>
            <p:nvPr/>
          </p:nvSpPr>
          <p:spPr>
            <a:xfrm>
              <a:off x="5358975" y="3340550"/>
              <a:ext cx="63250" cy="239600"/>
            </a:xfrm>
            <a:custGeom>
              <a:avLst/>
              <a:gdLst/>
              <a:ahLst/>
              <a:cxnLst/>
              <a:rect l="l" t="t" r="r" b="b"/>
              <a:pathLst>
                <a:path w="2530" h="9584" fill="none" extrusionOk="0">
                  <a:moveTo>
                    <a:pt x="1" y="0"/>
                  </a:moveTo>
                  <a:lnTo>
                    <a:pt x="2530" y="932"/>
                  </a:lnTo>
                  <a:lnTo>
                    <a:pt x="2530" y="9584"/>
                  </a:lnTo>
                  <a:lnTo>
                    <a:pt x="1" y="905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86;p26">
              <a:extLst>
                <a:ext uri="{FF2B5EF4-FFF2-40B4-BE49-F238E27FC236}">
                  <a16:creationId xmlns:a16="http://schemas.microsoft.com/office/drawing/2014/main" id="{205D78EA-DA94-4AA4-2501-C97F8409CC9A}"/>
                </a:ext>
              </a:extLst>
            </p:cNvPr>
            <p:cNvSpPr/>
            <p:nvPr/>
          </p:nvSpPr>
          <p:spPr>
            <a:xfrm>
              <a:off x="5461025" y="3373825"/>
              <a:ext cx="69900" cy="228525"/>
            </a:xfrm>
            <a:custGeom>
              <a:avLst/>
              <a:gdLst/>
              <a:ahLst/>
              <a:cxnLst/>
              <a:rect l="l" t="t" r="r" b="b"/>
              <a:pathLst>
                <a:path w="2796" h="9141" fill="none" extrusionOk="0">
                  <a:moveTo>
                    <a:pt x="1" y="8563"/>
                  </a:moveTo>
                  <a:lnTo>
                    <a:pt x="1" y="0"/>
                  </a:lnTo>
                  <a:lnTo>
                    <a:pt x="2796" y="755"/>
                  </a:lnTo>
                  <a:lnTo>
                    <a:pt x="2796" y="914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87;p26">
              <a:extLst>
                <a:ext uri="{FF2B5EF4-FFF2-40B4-BE49-F238E27FC236}">
                  <a16:creationId xmlns:a16="http://schemas.microsoft.com/office/drawing/2014/main" id="{D86634AB-D5EA-3529-C02D-9DA9F5073F0A}"/>
                </a:ext>
              </a:extLst>
            </p:cNvPr>
            <p:cNvSpPr/>
            <p:nvPr/>
          </p:nvSpPr>
          <p:spPr>
            <a:xfrm>
              <a:off x="5518700" y="3389350"/>
              <a:ext cx="25" cy="210775"/>
            </a:xfrm>
            <a:custGeom>
              <a:avLst/>
              <a:gdLst/>
              <a:ahLst/>
              <a:cxnLst/>
              <a:rect l="l" t="t" r="r" b="b"/>
              <a:pathLst>
                <a:path w="1" h="8431" fill="none" extrusionOk="0">
                  <a:moveTo>
                    <a:pt x="1" y="0"/>
                  </a:moveTo>
                  <a:lnTo>
                    <a:pt x="1" y="843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88;p26">
              <a:extLst>
                <a:ext uri="{FF2B5EF4-FFF2-40B4-BE49-F238E27FC236}">
                  <a16:creationId xmlns:a16="http://schemas.microsoft.com/office/drawing/2014/main" id="{7BFDD484-A6EF-5309-37D1-0E17FF0EE1A7}"/>
                </a:ext>
              </a:extLst>
            </p:cNvPr>
            <p:cNvSpPr/>
            <p:nvPr/>
          </p:nvSpPr>
          <p:spPr>
            <a:xfrm>
              <a:off x="5408900" y="3359400"/>
              <a:ext cx="25" cy="217425"/>
            </a:xfrm>
            <a:custGeom>
              <a:avLst/>
              <a:gdLst/>
              <a:ahLst/>
              <a:cxnLst/>
              <a:rect l="l" t="t" r="r" b="b"/>
              <a:pathLst>
                <a:path w="1" h="8697" fill="none" extrusionOk="0">
                  <a:moveTo>
                    <a:pt x="0" y="1"/>
                  </a:moveTo>
                  <a:lnTo>
                    <a:pt x="0" y="869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89;p26">
              <a:extLst>
                <a:ext uri="{FF2B5EF4-FFF2-40B4-BE49-F238E27FC236}">
                  <a16:creationId xmlns:a16="http://schemas.microsoft.com/office/drawing/2014/main" id="{B60D3C34-EE89-DCA5-777C-AE878DC692F2}"/>
                </a:ext>
              </a:extLst>
            </p:cNvPr>
            <p:cNvSpPr/>
            <p:nvPr/>
          </p:nvSpPr>
          <p:spPr>
            <a:xfrm>
              <a:off x="5358975" y="3657775"/>
              <a:ext cx="63250" cy="238500"/>
            </a:xfrm>
            <a:custGeom>
              <a:avLst/>
              <a:gdLst/>
              <a:ahLst/>
              <a:cxnLst/>
              <a:rect l="l" t="t" r="r" b="b"/>
              <a:pathLst>
                <a:path w="2530" h="9540" fill="none" extrusionOk="0">
                  <a:moveTo>
                    <a:pt x="1" y="1"/>
                  </a:moveTo>
                  <a:lnTo>
                    <a:pt x="2530" y="888"/>
                  </a:lnTo>
                  <a:lnTo>
                    <a:pt x="2530" y="9540"/>
                  </a:lnTo>
                  <a:lnTo>
                    <a:pt x="1" y="900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90;p26">
              <a:extLst>
                <a:ext uri="{FF2B5EF4-FFF2-40B4-BE49-F238E27FC236}">
                  <a16:creationId xmlns:a16="http://schemas.microsoft.com/office/drawing/2014/main" id="{3E559A65-3085-7C55-2579-2A13A2A5D3BC}"/>
                </a:ext>
              </a:extLst>
            </p:cNvPr>
            <p:cNvSpPr/>
            <p:nvPr/>
          </p:nvSpPr>
          <p:spPr>
            <a:xfrm>
              <a:off x="5461025" y="3688825"/>
              <a:ext cx="69900" cy="228525"/>
            </a:xfrm>
            <a:custGeom>
              <a:avLst/>
              <a:gdLst/>
              <a:ahLst/>
              <a:cxnLst/>
              <a:rect l="l" t="t" r="r" b="b"/>
              <a:pathLst>
                <a:path w="2796" h="9141" fill="none" extrusionOk="0">
                  <a:moveTo>
                    <a:pt x="1" y="8608"/>
                  </a:moveTo>
                  <a:lnTo>
                    <a:pt x="1" y="1"/>
                  </a:lnTo>
                  <a:lnTo>
                    <a:pt x="2796" y="755"/>
                  </a:lnTo>
                  <a:lnTo>
                    <a:pt x="2796" y="914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191;p26">
              <a:extLst>
                <a:ext uri="{FF2B5EF4-FFF2-40B4-BE49-F238E27FC236}">
                  <a16:creationId xmlns:a16="http://schemas.microsoft.com/office/drawing/2014/main" id="{5AAB155A-0D2D-0591-7BF5-AC02E291AA28}"/>
                </a:ext>
              </a:extLst>
            </p:cNvPr>
            <p:cNvSpPr/>
            <p:nvPr/>
          </p:nvSpPr>
          <p:spPr>
            <a:xfrm>
              <a:off x="5518700" y="3704350"/>
              <a:ext cx="25" cy="211900"/>
            </a:xfrm>
            <a:custGeom>
              <a:avLst/>
              <a:gdLst/>
              <a:ahLst/>
              <a:cxnLst/>
              <a:rect l="l" t="t" r="r" b="b"/>
              <a:pathLst>
                <a:path w="1" h="8476" fill="none" extrusionOk="0">
                  <a:moveTo>
                    <a:pt x="1" y="1"/>
                  </a:moveTo>
                  <a:lnTo>
                    <a:pt x="1" y="847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192;p26">
              <a:extLst>
                <a:ext uri="{FF2B5EF4-FFF2-40B4-BE49-F238E27FC236}">
                  <a16:creationId xmlns:a16="http://schemas.microsoft.com/office/drawing/2014/main" id="{92E44A16-0739-2039-FD43-1F61D65D2FC7}"/>
                </a:ext>
              </a:extLst>
            </p:cNvPr>
            <p:cNvSpPr/>
            <p:nvPr/>
          </p:nvSpPr>
          <p:spPr>
            <a:xfrm>
              <a:off x="5408900" y="3675525"/>
              <a:ext cx="25" cy="217425"/>
            </a:xfrm>
            <a:custGeom>
              <a:avLst/>
              <a:gdLst/>
              <a:ahLst/>
              <a:cxnLst/>
              <a:rect l="l" t="t" r="r" b="b"/>
              <a:pathLst>
                <a:path w="1" h="8697" fill="none" extrusionOk="0">
                  <a:moveTo>
                    <a:pt x="0" y="0"/>
                  </a:moveTo>
                  <a:lnTo>
                    <a:pt x="0" y="869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93;p26">
              <a:extLst>
                <a:ext uri="{FF2B5EF4-FFF2-40B4-BE49-F238E27FC236}">
                  <a16:creationId xmlns:a16="http://schemas.microsoft.com/office/drawing/2014/main" id="{82807856-5AF6-D504-D6BF-AD7FE060275A}"/>
                </a:ext>
              </a:extLst>
            </p:cNvPr>
            <p:cNvSpPr/>
            <p:nvPr/>
          </p:nvSpPr>
          <p:spPr>
            <a:xfrm>
              <a:off x="5629625" y="2799250"/>
              <a:ext cx="89875" cy="264025"/>
            </a:xfrm>
            <a:custGeom>
              <a:avLst/>
              <a:gdLst/>
              <a:ahLst/>
              <a:cxnLst/>
              <a:rect l="l" t="t" r="r" b="b"/>
              <a:pathLst>
                <a:path w="3595" h="10561" fill="none" extrusionOk="0">
                  <a:moveTo>
                    <a:pt x="1" y="1"/>
                  </a:moveTo>
                  <a:lnTo>
                    <a:pt x="3594" y="2618"/>
                  </a:lnTo>
                  <a:lnTo>
                    <a:pt x="3594" y="10560"/>
                  </a:lnTo>
                  <a:lnTo>
                    <a:pt x="1" y="843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94;p26">
              <a:extLst>
                <a:ext uri="{FF2B5EF4-FFF2-40B4-BE49-F238E27FC236}">
                  <a16:creationId xmlns:a16="http://schemas.microsoft.com/office/drawing/2014/main" id="{83D3C91D-722B-7F7E-A8F1-1E0F07574E50}"/>
                </a:ext>
              </a:extLst>
            </p:cNvPr>
            <p:cNvSpPr/>
            <p:nvPr/>
          </p:nvSpPr>
          <p:spPr>
            <a:xfrm>
              <a:off x="5774925" y="2900200"/>
              <a:ext cx="99850" cy="248475"/>
            </a:xfrm>
            <a:custGeom>
              <a:avLst/>
              <a:gdLst/>
              <a:ahLst/>
              <a:cxnLst/>
              <a:rect l="l" t="t" r="r" b="b"/>
              <a:pathLst>
                <a:path w="3994" h="9939" fill="none" extrusionOk="0">
                  <a:moveTo>
                    <a:pt x="1" y="7809"/>
                  </a:moveTo>
                  <a:lnTo>
                    <a:pt x="1" y="0"/>
                  </a:lnTo>
                  <a:lnTo>
                    <a:pt x="3994" y="2485"/>
                  </a:lnTo>
                  <a:lnTo>
                    <a:pt x="3994" y="9939"/>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195;p26">
              <a:extLst>
                <a:ext uri="{FF2B5EF4-FFF2-40B4-BE49-F238E27FC236}">
                  <a16:creationId xmlns:a16="http://schemas.microsoft.com/office/drawing/2014/main" id="{D84D44CF-92B1-9EBC-D07C-1082725CCEEA}"/>
                </a:ext>
              </a:extLst>
            </p:cNvPr>
            <p:cNvSpPr/>
            <p:nvPr/>
          </p:nvSpPr>
          <p:spPr>
            <a:xfrm>
              <a:off x="5857025" y="2952325"/>
              <a:ext cx="25" cy="187475"/>
            </a:xfrm>
            <a:custGeom>
              <a:avLst/>
              <a:gdLst/>
              <a:ahLst/>
              <a:cxnLst/>
              <a:rect l="l" t="t" r="r" b="b"/>
              <a:pathLst>
                <a:path w="1" h="7499" fill="none" extrusionOk="0">
                  <a:moveTo>
                    <a:pt x="0" y="0"/>
                  </a:moveTo>
                  <a:lnTo>
                    <a:pt x="0" y="749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196;p26">
              <a:extLst>
                <a:ext uri="{FF2B5EF4-FFF2-40B4-BE49-F238E27FC236}">
                  <a16:creationId xmlns:a16="http://schemas.microsoft.com/office/drawing/2014/main" id="{5C1E57DD-9A62-4E6D-8591-03623A15E9F9}"/>
                </a:ext>
              </a:extLst>
            </p:cNvPr>
            <p:cNvSpPr/>
            <p:nvPr/>
          </p:nvSpPr>
          <p:spPr>
            <a:xfrm>
              <a:off x="5700625" y="2852500"/>
              <a:ext cx="25" cy="199675"/>
            </a:xfrm>
            <a:custGeom>
              <a:avLst/>
              <a:gdLst/>
              <a:ahLst/>
              <a:cxnLst/>
              <a:rect l="l" t="t" r="r" b="b"/>
              <a:pathLst>
                <a:path w="1" h="7987" fill="none" extrusionOk="0">
                  <a:moveTo>
                    <a:pt x="0" y="0"/>
                  </a:moveTo>
                  <a:lnTo>
                    <a:pt x="0" y="798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97;p26">
              <a:extLst>
                <a:ext uri="{FF2B5EF4-FFF2-40B4-BE49-F238E27FC236}">
                  <a16:creationId xmlns:a16="http://schemas.microsoft.com/office/drawing/2014/main" id="{34932D4E-1A96-F1FD-9064-F1FECF6A726E}"/>
                </a:ext>
              </a:extLst>
            </p:cNvPr>
            <p:cNvSpPr/>
            <p:nvPr/>
          </p:nvSpPr>
          <p:spPr>
            <a:xfrm>
              <a:off x="5629625" y="3099850"/>
              <a:ext cx="89875" cy="250700"/>
            </a:xfrm>
            <a:custGeom>
              <a:avLst/>
              <a:gdLst/>
              <a:ahLst/>
              <a:cxnLst/>
              <a:rect l="l" t="t" r="r" b="b"/>
              <a:pathLst>
                <a:path w="3595" h="10028" fill="none" extrusionOk="0">
                  <a:moveTo>
                    <a:pt x="1" y="0"/>
                  </a:moveTo>
                  <a:lnTo>
                    <a:pt x="3594" y="2086"/>
                  </a:lnTo>
                  <a:lnTo>
                    <a:pt x="3594" y="10028"/>
                  </a:lnTo>
                  <a:lnTo>
                    <a:pt x="1" y="843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198;p26">
              <a:extLst>
                <a:ext uri="{FF2B5EF4-FFF2-40B4-BE49-F238E27FC236}">
                  <a16:creationId xmlns:a16="http://schemas.microsoft.com/office/drawing/2014/main" id="{E4A1DB06-7B8A-C394-7AE6-8BD7EA056CD1}"/>
                </a:ext>
              </a:extLst>
            </p:cNvPr>
            <p:cNvSpPr/>
            <p:nvPr/>
          </p:nvSpPr>
          <p:spPr>
            <a:xfrm>
              <a:off x="5774925" y="3178600"/>
              <a:ext cx="99850" cy="235175"/>
            </a:xfrm>
            <a:custGeom>
              <a:avLst/>
              <a:gdLst/>
              <a:ahLst/>
              <a:cxnLst/>
              <a:rect l="l" t="t" r="r" b="b"/>
              <a:pathLst>
                <a:path w="3994" h="9407" fill="none" extrusionOk="0">
                  <a:moveTo>
                    <a:pt x="1" y="7809"/>
                  </a:moveTo>
                  <a:lnTo>
                    <a:pt x="1" y="1"/>
                  </a:lnTo>
                  <a:lnTo>
                    <a:pt x="3994" y="1953"/>
                  </a:lnTo>
                  <a:lnTo>
                    <a:pt x="3994" y="9407"/>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199;p26">
              <a:extLst>
                <a:ext uri="{FF2B5EF4-FFF2-40B4-BE49-F238E27FC236}">
                  <a16:creationId xmlns:a16="http://schemas.microsoft.com/office/drawing/2014/main" id="{5FBF616C-D226-AA71-E20A-B0416EADBF46}"/>
                </a:ext>
              </a:extLst>
            </p:cNvPr>
            <p:cNvSpPr/>
            <p:nvPr/>
          </p:nvSpPr>
          <p:spPr>
            <a:xfrm>
              <a:off x="5857025" y="3219650"/>
              <a:ext cx="25" cy="187475"/>
            </a:xfrm>
            <a:custGeom>
              <a:avLst/>
              <a:gdLst/>
              <a:ahLst/>
              <a:cxnLst/>
              <a:rect l="l" t="t" r="r" b="b"/>
              <a:pathLst>
                <a:path w="1" h="7499" fill="none" extrusionOk="0">
                  <a:moveTo>
                    <a:pt x="0" y="0"/>
                  </a:moveTo>
                  <a:lnTo>
                    <a:pt x="0" y="749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200;p26">
              <a:extLst>
                <a:ext uri="{FF2B5EF4-FFF2-40B4-BE49-F238E27FC236}">
                  <a16:creationId xmlns:a16="http://schemas.microsoft.com/office/drawing/2014/main" id="{060936F2-C701-00AB-5A62-CDAECF1A4515}"/>
                </a:ext>
              </a:extLst>
            </p:cNvPr>
            <p:cNvSpPr/>
            <p:nvPr/>
          </p:nvSpPr>
          <p:spPr>
            <a:xfrm>
              <a:off x="5700625" y="3142000"/>
              <a:ext cx="25" cy="199675"/>
            </a:xfrm>
            <a:custGeom>
              <a:avLst/>
              <a:gdLst/>
              <a:ahLst/>
              <a:cxnLst/>
              <a:rect l="l" t="t" r="r" b="b"/>
              <a:pathLst>
                <a:path w="1" h="7987" fill="none" extrusionOk="0">
                  <a:moveTo>
                    <a:pt x="0" y="0"/>
                  </a:moveTo>
                  <a:lnTo>
                    <a:pt x="0" y="798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201;p26">
              <a:extLst>
                <a:ext uri="{FF2B5EF4-FFF2-40B4-BE49-F238E27FC236}">
                  <a16:creationId xmlns:a16="http://schemas.microsoft.com/office/drawing/2014/main" id="{01FC3919-E377-D8B8-3842-DBEB38D0173E}"/>
                </a:ext>
              </a:extLst>
            </p:cNvPr>
            <p:cNvSpPr/>
            <p:nvPr/>
          </p:nvSpPr>
          <p:spPr>
            <a:xfrm>
              <a:off x="5629625" y="3427050"/>
              <a:ext cx="89875" cy="234075"/>
            </a:xfrm>
            <a:custGeom>
              <a:avLst/>
              <a:gdLst/>
              <a:ahLst/>
              <a:cxnLst/>
              <a:rect l="l" t="t" r="r" b="b"/>
              <a:pathLst>
                <a:path w="3595" h="9363" fill="none" extrusionOk="0">
                  <a:moveTo>
                    <a:pt x="1" y="1"/>
                  </a:moveTo>
                  <a:lnTo>
                    <a:pt x="3594" y="1465"/>
                  </a:lnTo>
                  <a:lnTo>
                    <a:pt x="3594" y="9363"/>
                  </a:lnTo>
                  <a:lnTo>
                    <a:pt x="1" y="843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202;p26">
              <a:extLst>
                <a:ext uri="{FF2B5EF4-FFF2-40B4-BE49-F238E27FC236}">
                  <a16:creationId xmlns:a16="http://schemas.microsoft.com/office/drawing/2014/main" id="{D44A1C4A-FDEE-2ECF-9933-F86AF2DDFBA8}"/>
                </a:ext>
              </a:extLst>
            </p:cNvPr>
            <p:cNvSpPr/>
            <p:nvPr/>
          </p:nvSpPr>
          <p:spPr>
            <a:xfrm>
              <a:off x="5774925" y="3480300"/>
              <a:ext cx="99850" cy="217425"/>
            </a:xfrm>
            <a:custGeom>
              <a:avLst/>
              <a:gdLst/>
              <a:ahLst/>
              <a:cxnLst/>
              <a:rect l="l" t="t" r="r" b="b"/>
              <a:pathLst>
                <a:path w="3994" h="8697" fill="none" extrusionOk="0">
                  <a:moveTo>
                    <a:pt x="1" y="7809"/>
                  </a:moveTo>
                  <a:lnTo>
                    <a:pt x="1" y="1"/>
                  </a:lnTo>
                  <a:lnTo>
                    <a:pt x="3994" y="1243"/>
                  </a:lnTo>
                  <a:lnTo>
                    <a:pt x="3994" y="8697"/>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203;p26">
              <a:extLst>
                <a:ext uri="{FF2B5EF4-FFF2-40B4-BE49-F238E27FC236}">
                  <a16:creationId xmlns:a16="http://schemas.microsoft.com/office/drawing/2014/main" id="{42460484-52D5-0DD6-8FA9-6CB7C9F42B7A}"/>
                </a:ext>
              </a:extLst>
            </p:cNvPr>
            <p:cNvSpPr/>
            <p:nvPr/>
          </p:nvSpPr>
          <p:spPr>
            <a:xfrm>
              <a:off x="5857025" y="3505825"/>
              <a:ext cx="25" cy="188575"/>
            </a:xfrm>
            <a:custGeom>
              <a:avLst/>
              <a:gdLst/>
              <a:ahLst/>
              <a:cxnLst/>
              <a:rect l="l" t="t" r="r" b="b"/>
              <a:pathLst>
                <a:path w="1" h="7543" fill="none" extrusionOk="0">
                  <a:moveTo>
                    <a:pt x="0" y="0"/>
                  </a:moveTo>
                  <a:lnTo>
                    <a:pt x="0" y="754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204;p26">
              <a:extLst>
                <a:ext uri="{FF2B5EF4-FFF2-40B4-BE49-F238E27FC236}">
                  <a16:creationId xmlns:a16="http://schemas.microsoft.com/office/drawing/2014/main" id="{81C336B5-1A99-D3D8-BCDD-1E8797FA29F6}"/>
                </a:ext>
              </a:extLst>
            </p:cNvPr>
            <p:cNvSpPr/>
            <p:nvPr/>
          </p:nvSpPr>
          <p:spPr>
            <a:xfrm>
              <a:off x="5700625" y="3455900"/>
              <a:ext cx="25" cy="199675"/>
            </a:xfrm>
            <a:custGeom>
              <a:avLst/>
              <a:gdLst/>
              <a:ahLst/>
              <a:cxnLst/>
              <a:rect l="l" t="t" r="r" b="b"/>
              <a:pathLst>
                <a:path w="1" h="7987" fill="none" extrusionOk="0">
                  <a:moveTo>
                    <a:pt x="0" y="1"/>
                  </a:moveTo>
                  <a:lnTo>
                    <a:pt x="0" y="798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205;p26">
              <a:extLst>
                <a:ext uri="{FF2B5EF4-FFF2-40B4-BE49-F238E27FC236}">
                  <a16:creationId xmlns:a16="http://schemas.microsoft.com/office/drawing/2014/main" id="{EEAB73F3-3F63-C8B1-0281-94FBDFDD0F5E}"/>
                </a:ext>
              </a:extLst>
            </p:cNvPr>
            <p:cNvSpPr/>
            <p:nvPr/>
          </p:nvSpPr>
          <p:spPr>
            <a:xfrm>
              <a:off x="5629625" y="3723225"/>
              <a:ext cx="89875" cy="228525"/>
            </a:xfrm>
            <a:custGeom>
              <a:avLst/>
              <a:gdLst/>
              <a:ahLst/>
              <a:cxnLst/>
              <a:rect l="l" t="t" r="r" b="b"/>
              <a:pathLst>
                <a:path w="3595" h="9141" fill="none" extrusionOk="0">
                  <a:moveTo>
                    <a:pt x="1" y="0"/>
                  </a:moveTo>
                  <a:lnTo>
                    <a:pt x="3594" y="1198"/>
                  </a:lnTo>
                  <a:lnTo>
                    <a:pt x="3594" y="9140"/>
                  </a:lnTo>
                  <a:lnTo>
                    <a:pt x="1" y="843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206;p26">
              <a:extLst>
                <a:ext uri="{FF2B5EF4-FFF2-40B4-BE49-F238E27FC236}">
                  <a16:creationId xmlns:a16="http://schemas.microsoft.com/office/drawing/2014/main" id="{959D325A-8065-8703-E840-2B9489952F48}"/>
                </a:ext>
              </a:extLst>
            </p:cNvPr>
            <p:cNvSpPr/>
            <p:nvPr/>
          </p:nvSpPr>
          <p:spPr>
            <a:xfrm>
              <a:off x="5774925" y="3766475"/>
              <a:ext cx="99850" cy="211875"/>
            </a:xfrm>
            <a:custGeom>
              <a:avLst/>
              <a:gdLst/>
              <a:ahLst/>
              <a:cxnLst/>
              <a:rect l="l" t="t" r="r" b="b"/>
              <a:pathLst>
                <a:path w="3994" h="8475" fill="none" extrusionOk="0">
                  <a:moveTo>
                    <a:pt x="1" y="7809"/>
                  </a:moveTo>
                  <a:lnTo>
                    <a:pt x="1" y="1"/>
                  </a:lnTo>
                  <a:lnTo>
                    <a:pt x="3994" y="1021"/>
                  </a:lnTo>
                  <a:lnTo>
                    <a:pt x="3994" y="8475"/>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207;p26">
              <a:extLst>
                <a:ext uri="{FF2B5EF4-FFF2-40B4-BE49-F238E27FC236}">
                  <a16:creationId xmlns:a16="http://schemas.microsoft.com/office/drawing/2014/main" id="{980E378A-87A8-BC89-036D-D5BBAB0FC07F}"/>
                </a:ext>
              </a:extLst>
            </p:cNvPr>
            <p:cNvSpPr/>
            <p:nvPr/>
          </p:nvSpPr>
          <p:spPr>
            <a:xfrm>
              <a:off x="5857025" y="3787550"/>
              <a:ext cx="25" cy="187475"/>
            </a:xfrm>
            <a:custGeom>
              <a:avLst/>
              <a:gdLst/>
              <a:ahLst/>
              <a:cxnLst/>
              <a:rect l="l" t="t" r="r" b="b"/>
              <a:pathLst>
                <a:path w="1" h="7499" fill="none" extrusionOk="0">
                  <a:moveTo>
                    <a:pt x="0" y="1"/>
                  </a:moveTo>
                  <a:lnTo>
                    <a:pt x="0" y="749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208;p26">
              <a:extLst>
                <a:ext uri="{FF2B5EF4-FFF2-40B4-BE49-F238E27FC236}">
                  <a16:creationId xmlns:a16="http://schemas.microsoft.com/office/drawing/2014/main" id="{AF1946E2-0372-2E42-CF46-D7294AB5424B}"/>
                </a:ext>
              </a:extLst>
            </p:cNvPr>
            <p:cNvSpPr/>
            <p:nvPr/>
          </p:nvSpPr>
          <p:spPr>
            <a:xfrm>
              <a:off x="5700625" y="3747625"/>
              <a:ext cx="25" cy="199675"/>
            </a:xfrm>
            <a:custGeom>
              <a:avLst/>
              <a:gdLst/>
              <a:ahLst/>
              <a:cxnLst/>
              <a:rect l="l" t="t" r="r" b="b"/>
              <a:pathLst>
                <a:path w="1" h="7987" fill="none" extrusionOk="0">
                  <a:moveTo>
                    <a:pt x="0" y="0"/>
                  </a:moveTo>
                  <a:lnTo>
                    <a:pt x="0" y="798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209;p26">
              <a:extLst>
                <a:ext uri="{FF2B5EF4-FFF2-40B4-BE49-F238E27FC236}">
                  <a16:creationId xmlns:a16="http://schemas.microsoft.com/office/drawing/2014/main" id="{8D28C4EB-7EB6-20F2-2E41-678E9EABB26A}"/>
                </a:ext>
              </a:extLst>
            </p:cNvPr>
            <p:cNvSpPr/>
            <p:nvPr/>
          </p:nvSpPr>
          <p:spPr>
            <a:xfrm>
              <a:off x="4562575" y="2204725"/>
              <a:ext cx="144225" cy="358300"/>
            </a:xfrm>
            <a:custGeom>
              <a:avLst/>
              <a:gdLst/>
              <a:ahLst/>
              <a:cxnLst/>
              <a:rect l="l" t="t" r="r" b="b"/>
              <a:pathLst>
                <a:path w="5769" h="14332" fill="none" extrusionOk="0">
                  <a:moveTo>
                    <a:pt x="1" y="0"/>
                  </a:moveTo>
                  <a:lnTo>
                    <a:pt x="5724" y="3639"/>
                  </a:lnTo>
                  <a:lnTo>
                    <a:pt x="5769" y="14331"/>
                  </a:lnTo>
                  <a:lnTo>
                    <a:pt x="45" y="1131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210;p26">
              <a:extLst>
                <a:ext uri="{FF2B5EF4-FFF2-40B4-BE49-F238E27FC236}">
                  <a16:creationId xmlns:a16="http://schemas.microsoft.com/office/drawing/2014/main" id="{0D78E421-C9E1-6BD4-43B3-D6BE9E54BD1F}"/>
                </a:ext>
              </a:extLst>
            </p:cNvPr>
            <p:cNvSpPr/>
            <p:nvPr/>
          </p:nvSpPr>
          <p:spPr>
            <a:xfrm>
              <a:off x="4738950" y="2313425"/>
              <a:ext cx="148650" cy="335000"/>
            </a:xfrm>
            <a:custGeom>
              <a:avLst/>
              <a:gdLst/>
              <a:ahLst/>
              <a:cxnLst/>
              <a:rect l="l" t="t" r="r" b="b"/>
              <a:pathLst>
                <a:path w="5946" h="13400" fill="none" extrusionOk="0">
                  <a:moveTo>
                    <a:pt x="0" y="1"/>
                  </a:moveTo>
                  <a:lnTo>
                    <a:pt x="45" y="10649"/>
                  </a:lnTo>
                  <a:lnTo>
                    <a:pt x="5945" y="13400"/>
                  </a:lnTo>
                  <a:lnTo>
                    <a:pt x="5945" y="355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211;p26">
              <a:extLst>
                <a:ext uri="{FF2B5EF4-FFF2-40B4-BE49-F238E27FC236}">
                  <a16:creationId xmlns:a16="http://schemas.microsoft.com/office/drawing/2014/main" id="{E8FEE698-5496-5B40-C997-92FF12F2BD38}"/>
                </a:ext>
              </a:extLst>
            </p:cNvPr>
            <p:cNvSpPr/>
            <p:nvPr/>
          </p:nvSpPr>
          <p:spPr>
            <a:xfrm>
              <a:off x="4864275" y="2388850"/>
              <a:ext cx="1150" cy="248475"/>
            </a:xfrm>
            <a:custGeom>
              <a:avLst/>
              <a:gdLst/>
              <a:ahLst/>
              <a:cxnLst/>
              <a:rect l="l" t="t" r="r" b="b"/>
              <a:pathLst>
                <a:path w="46" h="9939" fill="none" extrusionOk="0">
                  <a:moveTo>
                    <a:pt x="1" y="1"/>
                  </a:moveTo>
                  <a:lnTo>
                    <a:pt x="45" y="993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212;p26">
              <a:extLst>
                <a:ext uri="{FF2B5EF4-FFF2-40B4-BE49-F238E27FC236}">
                  <a16:creationId xmlns:a16="http://schemas.microsoft.com/office/drawing/2014/main" id="{B1D17149-B349-CDA6-589D-26133FA331BF}"/>
                </a:ext>
              </a:extLst>
            </p:cNvPr>
            <p:cNvSpPr/>
            <p:nvPr/>
          </p:nvSpPr>
          <p:spPr>
            <a:xfrm>
              <a:off x="4677925" y="2277925"/>
              <a:ext cx="1150" cy="270675"/>
            </a:xfrm>
            <a:custGeom>
              <a:avLst/>
              <a:gdLst/>
              <a:ahLst/>
              <a:cxnLst/>
              <a:rect l="l" t="t" r="r" b="b"/>
              <a:pathLst>
                <a:path w="46" h="10827" fill="none" extrusionOk="0">
                  <a:moveTo>
                    <a:pt x="1" y="1"/>
                  </a:moveTo>
                  <a:lnTo>
                    <a:pt x="45" y="1082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213;p26">
              <a:extLst>
                <a:ext uri="{FF2B5EF4-FFF2-40B4-BE49-F238E27FC236}">
                  <a16:creationId xmlns:a16="http://schemas.microsoft.com/office/drawing/2014/main" id="{A99FA4FC-BD16-2BD1-C48D-E4EFCA27940A}"/>
                </a:ext>
              </a:extLst>
            </p:cNvPr>
            <p:cNvSpPr/>
            <p:nvPr/>
          </p:nvSpPr>
          <p:spPr>
            <a:xfrm>
              <a:off x="4563700" y="2615125"/>
              <a:ext cx="144200" cy="341650"/>
            </a:xfrm>
            <a:custGeom>
              <a:avLst/>
              <a:gdLst/>
              <a:ahLst/>
              <a:cxnLst/>
              <a:rect l="l" t="t" r="r" b="b"/>
              <a:pathLst>
                <a:path w="5768" h="13666" fill="none" extrusionOk="0">
                  <a:moveTo>
                    <a:pt x="0" y="1"/>
                  </a:moveTo>
                  <a:lnTo>
                    <a:pt x="5724" y="2929"/>
                  </a:lnTo>
                  <a:lnTo>
                    <a:pt x="5768" y="13666"/>
                  </a:lnTo>
                  <a:lnTo>
                    <a:pt x="44" y="1131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214;p26">
              <a:extLst>
                <a:ext uri="{FF2B5EF4-FFF2-40B4-BE49-F238E27FC236}">
                  <a16:creationId xmlns:a16="http://schemas.microsoft.com/office/drawing/2014/main" id="{7C846C05-5A44-C5E2-0E3E-D30BC88B0A77}"/>
                </a:ext>
              </a:extLst>
            </p:cNvPr>
            <p:cNvSpPr/>
            <p:nvPr/>
          </p:nvSpPr>
          <p:spPr>
            <a:xfrm>
              <a:off x="4740050" y="2703875"/>
              <a:ext cx="149775" cy="317250"/>
            </a:xfrm>
            <a:custGeom>
              <a:avLst/>
              <a:gdLst/>
              <a:ahLst/>
              <a:cxnLst/>
              <a:rect l="l" t="t" r="r" b="b"/>
              <a:pathLst>
                <a:path w="5991" h="12690" fill="none" extrusionOk="0">
                  <a:moveTo>
                    <a:pt x="1" y="0"/>
                  </a:moveTo>
                  <a:lnTo>
                    <a:pt x="45" y="10604"/>
                  </a:lnTo>
                  <a:lnTo>
                    <a:pt x="5990" y="12689"/>
                  </a:lnTo>
                  <a:lnTo>
                    <a:pt x="5946" y="284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215;p26">
              <a:extLst>
                <a:ext uri="{FF2B5EF4-FFF2-40B4-BE49-F238E27FC236}">
                  <a16:creationId xmlns:a16="http://schemas.microsoft.com/office/drawing/2014/main" id="{C02DC1F9-688F-E127-69E7-40BEFC6CF559}"/>
                </a:ext>
              </a:extLst>
            </p:cNvPr>
            <p:cNvSpPr/>
            <p:nvPr/>
          </p:nvSpPr>
          <p:spPr>
            <a:xfrm>
              <a:off x="4865400" y="2763750"/>
              <a:ext cx="1125" cy="249600"/>
            </a:xfrm>
            <a:custGeom>
              <a:avLst/>
              <a:gdLst/>
              <a:ahLst/>
              <a:cxnLst/>
              <a:rect l="l" t="t" r="r" b="b"/>
              <a:pathLst>
                <a:path w="45" h="9984" fill="none" extrusionOk="0">
                  <a:moveTo>
                    <a:pt x="0" y="1"/>
                  </a:moveTo>
                  <a:lnTo>
                    <a:pt x="45" y="998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216;p26">
              <a:extLst>
                <a:ext uri="{FF2B5EF4-FFF2-40B4-BE49-F238E27FC236}">
                  <a16:creationId xmlns:a16="http://schemas.microsoft.com/office/drawing/2014/main" id="{821DD9C4-2B74-EA8B-7BB8-BDB91FF01CCA}"/>
                </a:ext>
              </a:extLst>
            </p:cNvPr>
            <p:cNvSpPr/>
            <p:nvPr/>
          </p:nvSpPr>
          <p:spPr>
            <a:xfrm>
              <a:off x="4679050" y="2675025"/>
              <a:ext cx="2250" cy="270675"/>
            </a:xfrm>
            <a:custGeom>
              <a:avLst/>
              <a:gdLst/>
              <a:ahLst/>
              <a:cxnLst/>
              <a:rect l="l" t="t" r="r" b="b"/>
              <a:pathLst>
                <a:path w="90" h="10827" fill="none" extrusionOk="0">
                  <a:moveTo>
                    <a:pt x="0" y="0"/>
                  </a:moveTo>
                  <a:lnTo>
                    <a:pt x="89" y="1082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217;p26">
              <a:extLst>
                <a:ext uri="{FF2B5EF4-FFF2-40B4-BE49-F238E27FC236}">
                  <a16:creationId xmlns:a16="http://schemas.microsoft.com/office/drawing/2014/main" id="{0C6097A2-24B0-6C24-DB61-C7571A5B7CE5}"/>
                </a:ext>
              </a:extLst>
            </p:cNvPr>
            <p:cNvSpPr/>
            <p:nvPr/>
          </p:nvSpPr>
          <p:spPr>
            <a:xfrm>
              <a:off x="4565900" y="3071000"/>
              <a:ext cx="143125" cy="320600"/>
            </a:xfrm>
            <a:custGeom>
              <a:avLst/>
              <a:gdLst/>
              <a:ahLst/>
              <a:cxnLst/>
              <a:rect l="l" t="t" r="r" b="b"/>
              <a:pathLst>
                <a:path w="5725" h="12824" fill="none" extrusionOk="0">
                  <a:moveTo>
                    <a:pt x="1" y="1"/>
                  </a:moveTo>
                  <a:lnTo>
                    <a:pt x="5680" y="2086"/>
                  </a:lnTo>
                  <a:lnTo>
                    <a:pt x="5724" y="12823"/>
                  </a:lnTo>
                  <a:lnTo>
                    <a:pt x="45" y="1131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218;p26">
              <a:extLst>
                <a:ext uri="{FF2B5EF4-FFF2-40B4-BE49-F238E27FC236}">
                  <a16:creationId xmlns:a16="http://schemas.microsoft.com/office/drawing/2014/main" id="{689600D9-A93F-D422-823C-C555B0F5CA41}"/>
                </a:ext>
              </a:extLst>
            </p:cNvPr>
            <p:cNvSpPr/>
            <p:nvPr/>
          </p:nvSpPr>
          <p:spPr>
            <a:xfrm>
              <a:off x="4742275" y="3133125"/>
              <a:ext cx="148650" cy="297300"/>
            </a:xfrm>
            <a:custGeom>
              <a:avLst/>
              <a:gdLst/>
              <a:ahLst/>
              <a:cxnLst/>
              <a:rect l="l" t="t" r="r" b="b"/>
              <a:pathLst>
                <a:path w="5946" h="11892" fill="none" extrusionOk="0">
                  <a:moveTo>
                    <a:pt x="0" y="0"/>
                  </a:moveTo>
                  <a:lnTo>
                    <a:pt x="45" y="10604"/>
                  </a:lnTo>
                  <a:lnTo>
                    <a:pt x="5946" y="11891"/>
                  </a:lnTo>
                  <a:lnTo>
                    <a:pt x="5901" y="204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219;p26">
              <a:extLst>
                <a:ext uri="{FF2B5EF4-FFF2-40B4-BE49-F238E27FC236}">
                  <a16:creationId xmlns:a16="http://schemas.microsoft.com/office/drawing/2014/main" id="{FCD52A05-9BF5-6E55-15D6-0B3BA62FDF92}"/>
                </a:ext>
              </a:extLst>
            </p:cNvPr>
            <p:cNvSpPr/>
            <p:nvPr/>
          </p:nvSpPr>
          <p:spPr>
            <a:xfrm>
              <a:off x="4866500" y="3176375"/>
              <a:ext cx="1125" cy="248500"/>
            </a:xfrm>
            <a:custGeom>
              <a:avLst/>
              <a:gdLst/>
              <a:ahLst/>
              <a:cxnLst/>
              <a:rect l="l" t="t" r="r" b="b"/>
              <a:pathLst>
                <a:path w="45" h="9940" fill="none" extrusionOk="0">
                  <a:moveTo>
                    <a:pt x="1" y="1"/>
                  </a:moveTo>
                  <a:lnTo>
                    <a:pt x="45" y="9939"/>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220;p26">
              <a:extLst>
                <a:ext uri="{FF2B5EF4-FFF2-40B4-BE49-F238E27FC236}">
                  <a16:creationId xmlns:a16="http://schemas.microsoft.com/office/drawing/2014/main" id="{D568373A-27DE-583D-E979-0DAFE94E1D05}"/>
                </a:ext>
              </a:extLst>
            </p:cNvPr>
            <p:cNvSpPr/>
            <p:nvPr/>
          </p:nvSpPr>
          <p:spPr>
            <a:xfrm>
              <a:off x="4681275" y="3113150"/>
              <a:ext cx="1125" cy="270675"/>
            </a:xfrm>
            <a:custGeom>
              <a:avLst/>
              <a:gdLst/>
              <a:ahLst/>
              <a:cxnLst/>
              <a:rect l="l" t="t" r="r" b="b"/>
              <a:pathLst>
                <a:path w="45" h="10827" fill="none" extrusionOk="0">
                  <a:moveTo>
                    <a:pt x="0" y="1"/>
                  </a:moveTo>
                  <a:lnTo>
                    <a:pt x="44" y="10827"/>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221;p26">
              <a:extLst>
                <a:ext uri="{FF2B5EF4-FFF2-40B4-BE49-F238E27FC236}">
                  <a16:creationId xmlns:a16="http://schemas.microsoft.com/office/drawing/2014/main" id="{94F7420C-5DE3-31D6-9DAE-A1ED3772B04E}"/>
                </a:ext>
              </a:extLst>
            </p:cNvPr>
            <p:cNvSpPr/>
            <p:nvPr/>
          </p:nvSpPr>
          <p:spPr>
            <a:xfrm>
              <a:off x="4567025" y="3475875"/>
              <a:ext cx="144200" cy="309475"/>
            </a:xfrm>
            <a:custGeom>
              <a:avLst/>
              <a:gdLst/>
              <a:ahLst/>
              <a:cxnLst/>
              <a:rect l="l" t="t" r="r" b="b"/>
              <a:pathLst>
                <a:path w="5768" h="12379" fill="none" extrusionOk="0">
                  <a:moveTo>
                    <a:pt x="0" y="0"/>
                  </a:moveTo>
                  <a:lnTo>
                    <a:pt x="5724" y="1642"/>
                  </a:lnTo>
                  <a:lnTo>
                    <a:pt x="5768" y="12379"/>
                  </a:lnTo>
                  <a:lnTo>
                    <a:pt x="45" y="1131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222;p26">
              <a:extLst>
                <a:ext uri="{FF2B5EF4-FFF2-40B4-BE49-F238E27FC236}">
                  <a16:creationId xmlns:a16="http://schemas.microsoft.com/office/drawing/2014/main" id="{718F12D6-74D6-91DD-9375-C0FC601DAC26}"/>
                </a:ext>
              </a:extLst>
            </p:cNvPr>
            <p:cNvSpPr/>
            <p:nvPr/>
          </p:nvSpPr>
          <p:spPr>
            <a:xfrm>
              <a:off x="4743375" y="3524675"/>
              <a:ext cx="148650" cy="285075"/>
            </a:xfrm>
            <a:custGeom>
              <a:avLst/>
              <a:gdLst/>
              <a:ahLst/>
              <a:cxnLst/>
              <a:rect l="l" t="t" r="r" b="b"/>
              <a:pathLst>
                <a:path w="5946" h="11403" fill="none" extrusionOk="0">
                  <a:moveTo>
                    <a:pt x="1" y="0"/>
                  </a:moveTo>
                  <a:lnTo>
                    <a:pt x="45" y="10604"/>
                  </a:lnTo>
                  <a:lnTo>
                    <a:pt x="5946" y="11403"/>
                  </a:lnTo>
                  <a:lnTo>
                    <a:pt x="5902" y="1553"/>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223;p26">
              <a:extLst>
                <a:ext uri="{FF2B5EF4-FFF2-40B4-BE49-F238E27FC236}">
                  <a16:creationId xmlns:a16="http://schemas.microsoft.com/office/drawing/2014/main" id="{BDDF1E16-9844-5133-3050-A06001412821}"/>
                </a:ext>
              </a:extLst>
            </p:cNvPr>
            <p:cNvSpPr/>
            <p:nvPr/>
          </p:nvSpPr>
          <p:spPr>
            <a:xfrm>
              <a:off x="4868725" y="3557950"/>
              <a:ext cx="25" cy="249600"/>
            </a:xfrm>
            <a:custGeom>
              <a:avLst/>
              <a:gdLst/>
              <a:ahLst/>
              <a:cxnLst/>
              <a:rect l="l" t="t" r="r" b="b"/>
              <a:pathLst>
                <a:path w="1" h="9984" fill="none" extrusionOk="0">
                  <a:moveTo>
                    <a:pt x="0" y="0"/>
                  </a:moveTo>
                  <a:lnTo>
                    <a:pt x="0" y="9983"/>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224;p26">
              <a:extLst>
                <a:ext uri="{FF2B5EF4-FFF2-40B4-BE49-F238E27FC236}">
                  <a16:creationId xmlns:a16="http://schemas.microsoft.com/office/drawing/2014/main" id="{439CD744-B359-26CB-08C1-D2D6A40F60AC}"/>
                </a:ext>
              </a:extLst>
            </p:cNvPr>
            <p:cNvSpPr/>
            <p:nvPr/>
          </p:nvSpPr>
          <p:spPr>
            <a:xfrm>
              <a:off x="4682375" y="3509150"/>
              <a:ext cx="1125" cy="270650"/>
            </a:xfrm>
            <a:custGeom>
              <a:avLst/>
              <a:gdLst/>
              <a:ahLst/>
              <a:cxnLst/>
              <a:rect l="l" t="t" r="r" b="b"/>
              <a:pathLst>
                <a:path w="45" h="10826" fill="none" extrusionOk="0">
                  <a:moveTo>
                    <a:pt x="0" y="0"/>
                  </a:moveTo>
                  <a:lnTo>
                    <a:pt x="45" y="1082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225;p26">
              <a:extLst>
                <a:ext uri="{FF2B5EF4-FFF2-40B4-BE49-F238E27FC236}">
                  <a16:creationId xmlns:a16="http://schemas.microsoft.com/office/drawing/2014/main" id="{8ABAC5D8-0E35-CAC7-547E-1236F69CA3A1}"/>
                </a:ext>
              </a:extLst>
            </p:cNvPr>
            <p:cNvSpPr/>
            <p:nvPr/>
          </p:nvSpPr>
          <p:spPr>
            <a:xfrm>
              <a:off x="4265325" y="3418200"/>
              <a:ext cx="176375" cy="331675"/>
            </a:xfrm>
            <a:custGeom>
              <a:avLst/>
              <a:gdLst/>
              <a:ahLst/>
              <a:cxnLst/>
              <a:rect l="l" t="t" r="r" b="b"/>
              <a:pathLst>
                <a:path w="7055" h="13267" fill="none" extrusionOk="0">
                  <a:moveTo>
                    <a:pt x="266" y="0"/>
                  </a:moveTo>
                  <a:lnTo>
                    <a:pt x="6966" y="1509"/>
                  </a:lnTo>
                  <a:lnTo>
                    <a:pt x="7055" y="13266"/>
                  </a:lnTo>
                  <a:lnTo>
                    <a:pt x="0" y="1229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226;p26">
              <a:extLst>
                <a:ext uri="{FF2B5EF4-FFF2-40B4-BE49-F238E27FC236}">
                  <a16:creationId xmlns:a16="http://schemas.microsoft.com/office/drawing/2014/main" id="{F2F79590-F1D6-92E6-7367-7ECA1B0BC4A4}"/>
                </a:ext>
              </a:extLst>
            </p:cNvPr>
            <p:cNvSpPr/>
            <p:nvPr/>
          </p:nvSpPr>
          <p:spPr>
            <a:xfrm>
              <a:off x="4044575" y="3362725"/>
              <a:ext cx="186375" cy="359400"/>
            </a:xfrm>
            <a:custGeom>
              <a:avLst/>
              <a:gdLst/>
              <a:ahLst/>
              <a:cxnLst/>
              <a:rect l="l" t="t" r="r" b="b"/>
              <a:pathLst>
                <a:path w="7455" h="14376" fill="none" extrusionOk="0">
                  <a:moveTo>
                    <a:pt x="90" y="13444"/>
                  </a:moveTo>
                  <a:lnTo>
                    <a:pt x="7455" y="14376"/>
                  </a:lnTo>
                  <a:lnTo>
                    <a:pt x="7366" y="1820"/>
                  </a:lnTo>
                  <a:lnTo>
                    <a:pt x="1" y="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227;p26">
              <a:extLst>
                <a:ext uri="{FF2B5EF4-FFF2-40B4-BE49-F238E27FC236}">
                  <a16:creationId xmlns:a16="http://schemas.microsoft.com/office/drawing/2014/main" id="{55F8895C-B6F4-CDC3-ADF0-BF8E4D0E580F}"/>
                </a:ext>
              </a:extLst>
            </p:cNvPr>
            <p:cNvSpPr/>
            <p:nvPr/>
          </p:nvSpPr>
          <p:spPr>
            <a:xfrm>
              <a:off x="4418375" y="3451475"/>
              <a:ext cx="2250" cy="293950"/>
            </a:xfrm>
            <a:custGeom>
              <a:avLst/>
              <a:gdLst/>
              <a:ahLst/>
              <a:cxnLst/>
              <a:rect l="l" t="t" r="r" b="b"/>
              <a:pathLst>
                <a:path w="90" h="11758" fill="none" extrusionOk="0">
                  <a:moveTo>
                    <a:pt x="1" y="0"/>
                  </a:moveTo>
                  <a:lnTo>
                    <a:pt x="90" y="11758"/>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228;p26">
              <a:extLst>
                <a:ext uri="{FF2B5EF4-FFF2-40B4-BE49-F238E27FC236}">
                  <a16:creationId xmlns:a16="http://schemas.microsoft.com/office/drawing/2014/main" id="{C23698C8-F0A3-8623-0788-7BA6B1754F0F}"/>
                </a:ext>
              </a:extLst>
            </p:cNvPr>
            <p:cNvSpPr/>
            <p:nvPr/>
          </p:nvSpPr>
          <p:spPr>
            <a:xfrm>
              <a:off x="4205425" y="3402650"/>
              <a:ext cx="3350" cy="315050"/>
            </a:xfrm>
            <a:custGeom>
              <a:avLst/>
              <a:gdLst/>
              <a:ahLst/>
              <a:cxnLst/>
              <a:rect l="l" t="t" r="r" b="b"/>
              <a:pathLst>
                <a:path w="134" h="12602" fill="none" extrusionOk="0">
                  <a:moveTo>
                    <a:pt x="0" y="1"/>
                  </a:moveTo>
                  <a:lnTo>
                    <a:pt x="133" y="12601"/>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229;p26">
              <a:extLst>
                <a:ext uri="{FF2B5EF4-FFF2-40B4-BE49-F238E27FC236}">
                  <a16:creationId xmlns:a16="http://schemas.microsoft.com/office/drawing/2014/main" id="{AC43B289-4052-76B6-9CB5-287040636C7A}"/>
                </a:ext>
              </a:extLst>
            </p:cNvPr>
            <p:cNvSpPr/>
            <p:nvPr/>
          </p:nvSpPr>
          <p:spPr>
            <a:xfrm>
              <a:off x="3691850" y="1676750"/>
              <a:ext cx="211900" cy="462550"/>
            </a:xfrm>
            <a:custGeom>
              <a:avLst/>
              <a:gdLst/>
              <a:ahLst/>
              <a:cxnLst/>
              <a:rect l="l" t="t" r="r" b="b"/>
              <a:pathLst>
                <a:path w="8476" h="18502" fill="none" extrusionOk="0">
                  <a:moveTo>
                    <a:pt x="8431" y="5058"/>
                  </a:moveTo>
                  <a:lnTo>
                    <a:pt x="8475" y="18502"/>
                  </a:lnTo>
                  <a:lnTo>
                    <a:pt x="45" y="14154"/>
                  </a:lnTo>
                  <a:lnTo>
                    <a:pt x="1"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230;p26">
              <a:extLst>
                <a:ext uri="{FF2B5EF4-FFF2-40B4-BE49-F238E27FC236}">
                  <a16:creationId xmlns:a16="http://schemas.microsoft.com/office/drawing/2014/main" id="{509E027D-D288-E6F9-0F56-7DC329421F71}"/>
                </a:ext>
              </a:extLst>
            </p:cNvPr>
            <p:cNvSpPr/>
            <p:nvPr/>
          </p:nvSpPr>
          <p:spPr>
            <a:xfrm>
              <a:off x="3369075" y="1464875"/>
              <a:ext cx="258475" cy="530225"/>
            </a:xfrm>
            <a:custGeom>
              <a:avLst/>
              <a:gdLst/>
              <a:ahLst/>
              <a:cxnLst/>
              <a:rect l="l" t="t" r="r" b="b"/>
              <a:pathLst>
                <a:path w="10339" h="21209" fill="none" extrusionOk="0">
                  <a:moveTo>
                    <a:pt x="45" y="15441"/>
                  </a:moveTo>
                  <a:lnTo>
                    <a:pt x="10338" y="21209"/>
                  </a:lnTo>
                  <a:lnTo>
                    <a:pt x="10294" y="6789"/>
                  </a:lnTo>
                  <a:lnTo>
                    <a:pt x="1" y="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231;p26">
              <a:extLst>
                <a:ext uri="{FF2B5EF4-FFF2-40B4-BE49-F238E27FC236}">
                  <a16:creationId xmlns:a16="http://schemas.microsoft.com/office/drawing/2014/main" id="{3F5766A3-8F24-F729-91A6-2E58EDF39889}"/>
                </a:ext>
              </a:extLst>
            </p:cNvPr>
            <p:cNvSpPr/>
            <p:nvPr/>
          </p:nvSpPr>
          <p:spPr>
            <a:xfrm>
              <a:off x="3877100" y="1787675"/>
              <a:ext cx="1125" cy="341650"/>
            </a:xfrm>
            <a:custGeom>
              <a:avLst/>
              <a:gdLst/>
              <a:ahLst/>
              <a:cxnLst/>
              <a:rect l="l" t="t" r="r" b="b"/>
              <a:pathLst>
                <a:path w="45" h="13666" fill="none" extrusionOk="0">
                  <a:moveTo>
                    <a:pt x="0" y="0"/>
                  </a:moveTo>
                  <a:lnTo>
                    <a:pt x="45" y="1366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232;p26">
              <a:extLst>
                <a:ext uri="{FF2B5EF4-FFF2-40B4-BE49-F238E27FC236}">
                  <a16:creationId xmlns:a16="http://schemas.microsoft.com/office/drawing/2014/main" id="{59528A96-E719-E720-DB03-6D7C179A327A}"/>
                </a:ext>
              </a:extLst>
            </p:cNvPr>
            <p:cNvSpPr/>
            <p:nvPr/>
          </p:nvSpPr>
          <p:spPr>
            <a:xfrm>
              <a:off x="3604225" y="1620175"/>
              <a:ext cx="1150" cy="360525"/>
            </a:xfrm>
            <a:custGeom>
              <a:avLst/>
              <a:gdLst/>
              <a:ahLst/>
              <a:cxnLst/>
              <a:rect l="l" t="t" r="r" b="b"/>
              <a:pathLst>
                <a:path w="46" h="14421" fill="none" extrusionOk="0">
                  <a:moveTo>
                    <a:pt x="1" y="1"/>
                  </a:moveTo>
                  <a:lnTo>
                    <a:pt x="45" y="14420"/>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233;p26">
              <a:extLst>
                <a:ext uri="{FF2B5EF4-FFF2-40B4-BE49-F238E27FC236}">
                  <a16:creationId xmlns:a16="http://schemas.microsoft.com/office/drawing/2014/main" id="{B950593B-6485-00DE-D900-197A54A372BA}"/>
                </a:ext>
              </a:extLst>
            </p:cNvPr>
            <p:cNvSpPr/>
            <p:nvPr/>
          </p:nvSpPr>
          <p:spPr>
            <a:xfrm>
              <a:off x="3692975" y="2194750"/>
              <a:ext cx="211875" cy="439250"/>
            </a:xfrm>
            <a:custGeom>
              <a:avLst/>
              <a:gdLst/>
              <a:ahLst/>
              <a:cxnLst/>
              <a:rect l="l" t="t" r="r" b="b"/>
              <a:pathLst>
                <a:path w="8475" h="17570" fill="none" extrusionOk="0">
                  <a:moveTo>
                    <a:pt x="8430" y="4082"/>
                  </a:moveTo>
                  <a:lnTo>
                    <a:pt x="8474" y="17570"/>
                  </a:lnTo>
                  <a:lnTo>
                    <a:pt x="45" y="14198"/>
                  </a:lnTo>
                  <a:lnTo>
                    <a:pt x="0"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234;p26">
              <a:extLst>
                <a:ext uri="{FF2B5EF4-FFF2-40B4-BE49-F238E27FC236}">
                  <a16:creationId xmlns:a16="http://schemas.microsoft.com/office/drawing/2014/main" id="{B3D5AA0D-6F12-F4FA-DE31-14401231E7E4}"/>
                </a:ext>
              </a:extLst>
            </p:cNvPr>
            <p:cNvSpPr/>
            <p:nvPr/>
          </p:nvSpPr>
          <p:spPr>
            <a:xfrm>
              <a:off x="3370200" y="2022825"/>
              <a:ext cx="258450" cy="499150"/>
            </a:xfrm>
            <a:custGeom>
              <a:avLst/>
              <a:gdLst/>
              <a:ahLst/>
              <a:cxnLst/>
              <a:rect l="l" t="t" r="r" b="b"/>
              <a:pathLst>
                <a:path w="10338" h="19966" fill="none" extrusionOk="0">
                  <a:moveTo>
                    <a:pt x="44" y="15440"/>
                  </a:moveTo>
                  <a:lnTo>
                    <a:pt x="10338" y="19966"/>
                  </a:lnTo>
                  <a:lnTo>
                    <a:pt x="10293" y="5502"/>
                  </a:lnTo>
                  <a:lnTo>
                    <a:pt x="0"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235;p26">
              <a:extLst>
                <a:ext uri="{FF2B5EF4-FFF2-40B4-BE49-F238E27FC236}">
                  <a16:creationId xmlns:a16="http://schemas.microsoft.com/office/drawing/2014/main" id="{0D26504C-E3FF-F658-A7CE-F27AEB992909}"/>
                </a:ext>
              </a:extLst>
            </p:cNvPr>
            <p:cNvSpPr/>
            <p:nvPr/>
          </p:nvSpPr>
          <p:spPr>
            <a:xfrm>
              <a:off x="3878200" y="2284575"/>
              <a:ext cx="1125" cy="341675"/>
            </a:xfrm>
            <a:custGeom>
              <a:avLst/>
              <a:gdLst/>
              <a:ahLst/>
              <a:cxnLst/>
              <a:rect l="l" t="t" r="r" b="b"/>
              <a:pathLst>
                <a:path w="45" h="13667" fill="none" extrusionOk="0">
                  <a:moveTo>
                    <a:pt x="1" y="1"/>
                  </a:moveTo>
                  <a:lnTo>
                    <a:pt x="45" y="1366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236;p26">
              <a:extLst>
                <a:ext uri="{FF2B5EF4-FFF2-40B4-BE49-F238E27FC236}">
                  <a16:creationId xmlns:a16="http://schemas.microsoft.com/office/drawing/2014/main" id="{2F4C5371-C157-8C00-9B2C-7C814AAE9186}"/>
                </a:ext>
              </a:extLst>
            </p:cNvPr>
            <p:cNvSpPr/>
            <p:nvPr/>
          </p:nvSpPr>
          <p:spPr>
            <a:xfrm>
              <a:off x="3605350" y="2148150"/>
              <a:ext cx="1125" cy="361625"/>
            </a:xfrm>
            <a:custGeom>
              <a:avLst/>
              <a:gdLst/>
              <a:ahLst/>
              <a:cxnLst/>
              <a:rect l="l" t="t" r="r" b="b"/>
              <a:pathLst>
                <a:path w="45" h="14465" fill="none" extrusionOk="0">
                  <a:moveTo>
                    <a:pt x="0" y="1"/>
                  </a:moveTo>
                  <a:lnTo>
                    <a:pt x="44" y="1446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237;p26">
              <a:extLst>
                <a:ext uri="{FF2B5EF4-FFF2-40B4-BE49-F238E27FC236}">
                  <a16:creationId xmlns:a16="http://schemas.microsoft.com/office/drawing/2014/main" id="{C2B68781-B939-2B4D-BA47-D400890E46E6}"/>
                </a:ext>
              </a:extLst>
            </p:cNvPr>
            <p:cNvSpPr/>
            <p:nvPr/>
          </p:nvSpPr>
          <p:spPr>
            <a:xfrm>
              <a:off x="3694075" y="2785950"/>
              <a:ext cx="211875" cy="408200"/>
            </a:xfrm>
            <a:custGeom>
              <a:avLst/>
              <a:gdLst/>
              <a:ahLst/>
              <a:cxnLst/>
              <a:rect l="l" t="t" r="r" b="b"/>
              <a:pathLst>
                <a:path w="8475" h="16328" fill="none" extrusionOk="0">
                  <a:moveTo>
                    <a:pt x="8430" y="2884"/>
                  </a:moveTo>
                  <a:lnTo>
                    <a:pt x="8475" y="16328"/>
                  </a:lnTo>
                  <a:lnTo>
                    <a:pt x="45" y="14198"/>
                  </a:lnTo>
                  <a:lnTo>
                    <a:pt x="1"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238;p26">
              <a:extLst>
                <a:ext uri="{FF2B5EF4-FFF2-40B4-BE49-F238E27FC236}">
                  <a16:creationId xmlns:a16="http://schemas.microsoft.com/office/drawing/2014/main" id="{524985E7-894B-BD15-461F-D83004E39756}"/>
                </a:ext>
              </a:extLst>
            </p:cNvPr>
            <p:cNvSpPr/>
            <p:nvPr/>
          </p:nvSpPr>
          <p:spPr>
            <a:xfrm>
              <a:off x="3371300" y="2662825"/>
              <a:ext cx="258475" cy="459225"/>
            </a:xfrm>
            <a:custGeom>
              <a:avLst/>
              <a:gdLst/>
              <a:ahLst/>
              <a:cxnLst/>
              <a:rect l="l" t="t" r="r" b="b"/>
              <a:pathLst>
                <a:path w="10339" h="18369" fill="none" extrusionOk="0">
                  <a:moveTo>
                    <a:pt x="45" y="15440"/>
                  </a:moveTo>
                  <a:lnTo>
                    <a:pt x="10338" y="18369"/>
                  </a:lnTo>
                  <a:lnTo>
                    <a:pt x="10338" y="3949"/>
                  </a:lnTo>
                  <a:lnTo>
                    <a:pt x="0"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239;p26">
              <a:extLst>
                <a:ext uri="{FF2B5EF4-FFF2-40B4-BE49-F238E27FC236}">
                  <a16:creationId xmlns:a16="http://schemas.microsoft.com/office/drawing/2014/main" id="{550B8BA0-22EA-BD79-FC92-F5792A68545B}"/>
                </a:ext>
              </a:extLst>
            </p:cNvPr>
            <p:cNvSpPr/>
            <p:nvPr/>
          </p:nvSpPr>
          <p:spPr>
            <a:xfrm>
              <a:off x="3879325" y="2849175"/>
              <a:ext cx="1125" cy="341650"/>
            </a:xfrm>
            <a:custGeom>
              <a:avLst/>
              <a:gdLst/>
              <a:ahLst/>
              <a:cxnLst/>
              <a:rect l="l" t="t" r="r" b="b"/>
              <a:pathLst>
                <a:path w="45" h="13666" fill="none" extrusionOk="0">
                  <a:moveTo>
                    <a:pt x="0" y="0"/>
                  </a:moveTo>
                  <a:lnTo>
                    <a:pt x="44" y="13666"/>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240;p26">
              <a:extLst>
                <a:ext uri="{FF2B5EF4-FFF2-40B4-BE49-F238E27FC236}">
                  <a16:creationId xmlns:a16="http://schemas.microsoft.com/office/drawing/2014/main" id="{258A9174-4184-5557-0C41-BCC45877DBA4}"/>
                </a:ext>
              </a:extLst>
            </p:cNvPr>
            <p:cNvSpPr/>
            <p:nvPr/>
          </p:nvSpPr>
          <p:spPr>
            <a:xfrm>
              <a:off x="3606450" y="2752675"/>
              <a:ext cx="1125" cy="361625"/>
            </a:xfrm>
            <a:custGeom>
              <a:avLst/>
              <a:gdLst/>
              <a:ahLst/>
              <a:cxnLst/>
              <a:rect l="l" t="t" r="r" b="b"/>
              <a:pathLst>
                <a:path w="45" h="14465" fill="none" extrusionOk="0">
                  <a:moveTo>
                    <a:pt x="0" y="0"/>
                  </a:moveTo>
                  <a:lnTo>
                    <a:pt x="45" y="14464"/>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241;p26">
              <a:extLst>
                <a:ext uri="{FF2B5EF4-FFF2-40B4-BE49-F238E27FC236}">
                  <a16:creationId xmlns:a16="http://schemas.microsoft.com/office/drawing/2014/main" id="{2C7A8830-34AF-6882-37CF-6292BA54DBA9}"/>
                </a:ext>
              </a:extLst>
            </p:cNvPr>
            <p:cNvSpPr/>
            <p:nvPr/>
          </p:nvSpPr>
          <p:spPr>
            <a:xfrm>
              <a:off x="3695175" y="3291750"/>
              <a:ext cx="211900" cy="386025"/>
            </a:xfrm>
            <a:custGeom>
              <a:avLst/>
              <a:gdLst/>
              <a:ahLst/>
              <a:cxnLst/>
              <a:rect l="l" t="t" r="r" b="b"/>
              <a:pathLst>
                <a:path w="8476" h="15441" fill="none" extrusionOk="0">
                  <a:moveTo>
                    <a:pt x="8431" y="1997"/>
                  </a:moveTo>
                  <a:lnTo>
                    <a:pt x="8475" y="15440"/>
                  </a:lnTo>
                  <a:lnTo>
                    <a:pt x="45" y="14198"/>
                  </a:lnTo>
                  <a:lnTo>
                    <a:pt x="1" y="0"/>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242;p26">
              <a:extLst>
                <a:ext uri="{FF2B5EF4-FFF2-40B4-BE49-F238E27FC236}">
                  <a16:creationId xmlns:a16="http://schemas.microsoft.com/office/drawing/2014/main" id="{96570DE0-C3E2-124B-4A9D-3D6DC4E0F9F4}"/>
                </a:ext>
              </a:extLst>
            </p:cNvPr>
            <p:cNvSpPr/>
            <p:nvPr/>
          </p:nvSpPr>
          <p:spPr>
            <a:xfrm>
              <a:off x="3372400" y="3203000"/>
              <a:ext cx="258475" cy="431500"/>
            </a:xfrm>
            <a:custGeom>
              <a:avLst/>
              <a:gdLst/>
              <a:ahLst/>
              <a:cxnLst/>
              <a:rect l="l" t="t" r="r" b="b"/>
              <a:pathLst>
                <a:path w="10339" h="17260" fill="none" extrusionOk="0">
                  <a:moveTo>
                    <a:pt x="45" y="15441"/>
                  </a:moveTo>
                  <a:lnTo>
                    <a:pt x="10339" y="17260"/>
                  </a:lnTo>
                  <a:lnTo>
                    <a:pt x="10339" y="2840"/>
                  </a:lnTo>
                  <a:lnTo>
                    <a:pt x="1" y="1"/>
                  </a:lnTo>
                  <a:close/>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243;p26">
              <a:extLst>
                <a:ext uri="{FF2B5EF4-FFF2-40B4-BE49-F238E27FC236}">
                  <a16:creationId xmlns:a16="http://schemas.microsoft.com/office/drawing/2014/main" id="{812EAB4C-FC79-C60B-5C6E-B5EBB8A71AB2}"/>
                </a:ext>
              </a:extLst>
            </p:cNvPr>
            <p:cNvSpPr/>
            <p:nvPr/>
          </p:nvSpPr>
          <p:spPr>
            <a:xfrm>
              <a:off x="3880425" y="3336100"/>
              <a:ext cx="1125" cy="340550"/>
            </a:xfrm>
            <a:custGeom>
              <a:avLst/>
              <a:gdLst/>
              <a:ahLst/>
              <a:cxnLst/>
              <a:rect l="l" t="t" r="r" b="b"/>
              <a:pathLst>
                <a:path w="45" h="13622" fill="none" extrusionOk="0">
                  <a:moveTo>
                    <a:pt x="0" y="1"/>
                  </a:moveTo>
                  <a:lnTo>
                    <a:pt x="45" y="13622"/>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244;p26">
              <a:extLst>
                <a:ext uri="{FF2B5EF4-FFF2-40B4-BE49-F238E27FC236}">
                  <a16:creationId xmlns:a16="http://schemas.microsoft.com/office/drawing/2014/main" id="{917F722C-8D3B-6DA0-E201-2F9FF810229F}"/>
                </a:ext>
              </a:extLst>
            </p:cNvPr>
            <p:cNvSpPr/>
            <p:nvPr/>
          </p:nvSpPr>
          <p:spPr>
            <a:xfrm>
              <a:off x="3607550" y="3267325"/>
              <a:ext cx="1150" cy="361625"/>
            </a:xfrm>
            <a:custGeom>
              <a:avLst/>
              <a:gdLst/>
              <a:ahLst/>
              <a:cxnLst/>
              <a:rect l="l" t="t" r="r" b="b"/>
              <a:pathLst>
                <a:path w="46" h="14465" fill="none" extrusionOk="0">
                  <a:moveTo>
                    <a:pt x="1" y="1"/>
                  </a:moveTo>
                  <a:lnTo>
                    <a:pt x="45" y="14465"/>
                  </a:lnTo>
                </a:path>
              </a:pathLst>
            </a:custGeom>
            <a:noFill/>
            <a:ln w="3325" cap="rnd" cmpd="sng">
              <a:solidFill>
                <a:schemeClr val="dk1">
                  <a:alpha val="99000"/>
                </a:schemeClr>
              </a:solidFill>
              <a:prstDash val="solid"/>
              <a:miter lim="4436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245;p26">
              <a:extLst>
                <a:ext uri="{FF2B5EF4-FFF2-40B4-BE49-F238E27FC236}">
                  <a16:creationId xmlns:a16="http://schemas.microsoft.com/office/drawing/2014/main" id="{4DA85E1B-87A7-2EB8-3BDF-3B7E0330F828}"/>
                </a:ext>
              </a:extLst>
            </p:cNvPr>
            <p:cNvSpPr/>
            <p:nvPr/>
          </p:nvSpPr>
          <p:spPr>
            <a:xfrm>
              <a:off x="1168425" y="620775"/>
              <a:ext cx="2198450" cy="1660500"/>
            </a:xfrm>
            <a:custGeom>
              <a:avLst/>
              <a:gdLst/>
              <a:ahLst/>
              <a:cxnLst/>
              <a:rect l="l" t="t" r="r" b="b"/>
              <a:pathLst>
                <a:path w="87938" h="66420" extrusionOk="0">
                  <a:moveTo>
                    <a:pt x="87938" y="1"/>
                  </a:moveTo>
                  <a:lnTo>
                    <a:pt x="76890" y="8209"/>
                  </a:lnTo>
                  <a:lnTo>
                    <a:pt x="65843" y="16506"/>
                  </a:lnTo>
                  <a:lnTo>
                    <a:pt x="43836" y="33055"/>
                  </a:lnTo>
                  <a:lnTo>
                    <a:pt x="21918" y="49693"/>
                  </a:lnTo>
                  <a:lnTo>
                    <a:pt x="10960" y="58034"/>
                  </a:lnTo>
                  <a:lnTo>
                    <a:pt x="1" y="66420"/>
                  </a:lnTo>
                  <a:lnTo>
                    <a:pt x="11048" y="58167"/>
                  </a:lnTo>
                  <a:lnTo>
                    <a:pt x="22052" y="49915"/>
                  </a:lnTo>
                  <a:lnTo>
                    <a:pt x="44102" y="33366"/>
                  </a:lnTo>
                  <a:lnTo>
                    <a:pt x="66020" y="16683"/>
                  </a:lnTo>
                  <a:lnTo>
                    <a:pt x="76979" y="8387"/>
                  </a:lnTo>
                  <a:lnTo>
                    <a:pt x="87938" y="1"/>
                  </a:lnTo>
                  <a:close/>
                </a:path>
              </a:pathLst>
            </a:custGeom>
            <a:noFill/>
            <a:ln w="9525" cap="flat" cmpd="sng">
              <a:solidFill>
                <a:schemeClr val="dk1">
                  <a:alpha val="99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246;p26">
              <a:extLst>
                <a:ext uri="{FF2B5EF4-FFF2-40B4-BE49-F238E27FC236}">
                  <a16:creationId xmlns:a16="http://schemas.microsoft.com/office/drawing/2014/main" id="{94468157-C37D-3649-4CC0-8D5255AB1E87}"/>
                </a:ext>
              </a:extLst>
            </p:cNvPr>
            <p:cNvSpPr/>
            <p:nvPr/>
          </p:nvSpPr>
          <p:spPr>
            <a:xfrm>
              <a:off x="2661400" y="661825"/>
              <a:ext cx="3659275" cy="2438050"/>
            </a:xfrm>
            <a:custGeom>
              <a:avLst/>
              <a:gdLst/>
              <a:ahLst/>
              <a:cxnLst/>
              <a:rect l="l" t="t" r="r" b="b"/>
              <a:pathLst>
                <a:path w="146371" h="97522" extrusionOk="0">
                  <a:moveTo>
                    <a:pt x="1" y="1"/>
                  </a:moveTo>
                  <a:lnTo>
                    <a:pt x="18281" y="12291"/>
                  </a:lnTo>
                  <a:lnTo>
                    <a:pt x="36516" y="24492"/>
                  </a:lnTo>
                  <a:lnTo>
                    <a:pt x="73075" y="48938"/>
                  </a:lnTo>
                  <a:lnTo>
                    <a:pt x="109723" y="73252"/>
                  </a:lnTo>
                  <a:lnTo>
                    <a:pt x="128003" y="85409"/>
                  </a:lnTo>
                  <a:lnTo>
                    <a:pt x="146371" y="97521"/>
                  </a:lnTo>
                  <a:lnTo>
                    <a:pt x="146371" y="97521"/>
                  </a:lnTo>
                  <a:lnTo>
                    <a:pt x="128136" y="85231"/>
                  </a:lnTo>
                  <a:lnTo>
                    <a:pt x="109856" y="73030"/>
                  </a:lnTo>
                  <a:lnTo>
                    <a:pt x="73297" y="48584"/>
                  </a:lnTo>
                  <a:lnTo>
                    <a:pt x="36693" y="24270"/>
                  </a:lnTo>
                  <a:lnTo>
                    <a:pt x="18369" y="12113"/>
                  </a:lnTo>
                  <a:lnTo>
                    <a:pt x="1" y="1"/>
                  </a:lnTo>
                  <a:close/>
                </a:path>
              </a:pathLst>
            </a:custGeom>
            <a:noFill/>
            <a:ln w="9525" cap="flat" cmpd="sng">
              <a:solidFill>
                <a:schemeClr val="dk1">
                  <a:alpha val="96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247;p26">
              <a:extLst>
                <a:ext uri="{FF2B5EF4-FFF2-40B4-BE49-F238E27FC236}">
                  <a16:creationId xmlns:a16="http://schemas.microsoft.com/office/drawing/2014/main" id="{11F7F369-3BF1-7E57-4FB6-0FB0AA7BAB7D}"/>
                </a:ext>
              </a:extLst>
            </p:cNvPr>
            <p:cNvSpPr/>
            <p:nvPr/>
          </p:nvSpPr>
          <p:spPr>
            <a:xfrm>
              <a:off x="1323725" y="3230725"/>
              <a:ext cx="4818375" cy="724350"/>
            </a:xfrm>
            <a:custGeom>
              <a:avLst/>
              <a:gdLst/>
              <a:ahLst/>
              <a:cxnLst/>
              <a:rect l="l" t="t" r="r" b="b"/>
              <a:pathLst>
                <a:path w="192735" h="28974" extrusionOk="0">
                  <a:moveTo>
                    <a:pt x="192735" y="1"/>
                  </a:moveTo>
                  <a:lnTo>
                    <a:pt x="168643" y="3550"/>
                  </a:lnTo>
                  <a:lnTo>
                    <a:pt x="144551" y="7144"/>
                  </a:lnTo>
                  <a:lnTo>
                    <a:pt x="96323" y="14287"/>
                  </a:lnTo>
                  <a:lnTo>
                    <a:pt x="48184" y="21608"/>
                  </a:lnTo>
                  <a:lnTo>
                    <a:pt x="24092" y="25246"/>
                  </a:lnTo>
                  <a:lnTo>
                    <a:pt x="0" y="28973"/>
                  </a:lnTo>
                  <a:lnTo>
                    <a:pt x="24092" y="25424"/>
                  </a:lnTo>
                  <a:lnTo>
                    <a:pt x="48184" y="21874"/>
                  </a:lnTo>
                  <a:lnTo>
                    <a:pt x="96412" y="14687"/>
                  </a:lnTo>
                  <a:lnTo>
                    <a:pt x="144551" y="7366"/>
                  </a:lnTo>
                  <a:lnTo>
                    <a:pt x="168643" y="3728"/>
                  </a:lnTo>
                  <a:lnTo>
                    <a:pt x="192735" y="1"/>
                  </a:lnTo>
                  <a:close/>
                </a:path>
              </a:pathLst>
            </a:custGeom>
            <a:noFill/>
            <a:ln w="9525" cap="flat" cmpd="sng">
              <a:solidFill>
                <a:schemeClr val="dk1">
                  <a:alpha val="99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248;p26">
              <a:extLst>
                <a:ext uri="{FF2B5EF4-FFF2-40B4-BE49-F238E27FC236}">
                  <a16:creationId xmlns:a16="http://schemas.microsoft.com/office/drawing/2014/main" id="{3D5AAC93-6E6E-2518-6EB9-148DCCF651F4}"/>
                </a:ext>
              </a:extLst>
            </p:cNvPr>
            <p:cNvSpPr/>
            <p:nvPr/>
          </p:nvSpPr>
          <p:spPr>
            <a:xfrm>
              <a:off x="2602625" y="4683500"/>
              <a:ext cx="3953200" cy="434000"/>
            </a:xfrm>
            <a:custGeom>
              <a:avLst/>
              <a:gdLst/>
              <a:ahLst/>
              <a:cxnLst/>
              <a:rect l="l" t="t" r="r" b="b"/>
              <a:pathLst>
                <a:path w="158128" h="17360" extrusionOk="0">
                  <a:moveTo>
                    <a:pt x="157953" y="0"/>
                  </a:moveTo>
                  <a:cubicBezTo>
                    <a:pt x="157938" y="0"/>
                    <a:pt x="157922" y="4"/>
                    <a:pt x="157906" y="12"/>
                  </a:cubicBezTo>
                  <a:lnTo>
                    <a:pt x="0" y="17360"/>
                  </a:lnTo>
                  <a:lnTo>
                    <a:pt x="0" y="17360"/>
                  </a:lnTo>
                  <a:lnTo>
                    <a:pt x="157950" y="367"/>
                  </a:lnTo>
                  <a:cubicBezTo>
                    <a:pt x="158039" y="367"/>
                    <a:pt x="158128" y="278"/>
                    <a:pt x="158128" y="189"/>
                  </a:cubicBezTo>
                  <a:cubicBezTo>
                    <a:pt x="158091" y="80"/>
                    <a:pt x="158025" y="0"/>
                    <a:pt x="157953" y="0"/>
                  </a:cubicBezTo>
                  <a:close/>
                </a:path>
              </a:pathLst>
            </a:custGeom>
            <a:noFill/>
            <a:ln w="9525" cap="flat" cmpd="sng">
              <a:solidFill>
                <a:schemeClr val="dk1">
                  <a:alpha val="96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249;p26">
              <a:extLst>
                <a:ext uri="{FF2B5EF4-FFF2-40B4-BE49-F238E27FC236}">
                  <a16:creationId xmlns:a16="http://schemas.microsoft.com/office/drawing/2014/main" id="{968FF052-80CA-7E87-53A5-351BAE72E012}"/>
                </a:ext>
              </a:extLst>
            </p:cNvPr>
            <p:cNvSpPr/>
            <p:nvPr/>
          </p:nvSpPr>
          <p:spPr>
            <a:xfrm>
              <a:off x="1071925" y="4780275"/>
              <a:ext cx="2805200" cy="342775"/>
            </a:xfrm>
            <a:custGeom>
              <a:avLst/>
              <a:gdLst/>
              <a:ahLst/>
              <a:cxnLst/>
              <a:rect l="l" t="t" r="r" b="b"/>
              <a:pathLst>
                <a:path w="112208" h="13711" extrusionOk="0">
                  <a:moveTo>
                    <a:pt x="222" y="1"/>
                  </a:moveTo>
                  <a:cubicBezTo>
                    <a:pt x="134" y="1"/>
                    <a:pt x="45" y="90"/>
                    <a:pt x="1" y="178"/>
                  </a:cubicBezTo>
                  <a:cubicBezTo>
                    <a:pt x="1" y="311"/>
                    <a:pt x="89" y="400"/>
                    <a:pt x="178" y="400"/>
                  </a:cubicBezTo>
                  <a:lnTo>
                    <a:pt x="112207" y="13711"/>
                  </a:lnTo>
                  <a:lnTo>
                    <a:pt x="222" y="1"/>
                  </a:lnTo>
                  <a:close/>
                </a:path>
              </a:pathLst>
            </a:custGeom>
            <a:noFill/>
            <a:ln w="9525" cap="flat" cmpd="sng">
              <a:solidFill>
                <a:schemeClr val="dk1">
                  <a:alpha val="96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250;p26">
              <a:extLst>
                <a:ext uri="{FF2B5EF4-FFF2-40B4-BE49-F238E27FC236}">
                  <a16:creationId xmlns:a16="http://schemas.microsoft.com/office/drawing/2014/main" id="{DA79DB1E-3539-7DCC-E93C-CF7401803BD5}"/>
                </a:ext>
              </a:extLst>
            </p:cNvPr>
            <p:cNvSpPr/>
            <p:nvPr/>
          </p:nvSpPr>
          <p:spPr>
            <a:xfrm>
              <a:off x="6012300" y="993475"/>
              <a:ext cx="10000" cy="3068075"/>
            </a:xfrm>
            <a:custGeom>
              <a:avLst/>
              <a:gdLst/>
              <a:ahLst/>
              <a:cxnLst/>
              <a:rect l="l" t="t" r="r" b="b"/>
              <a:pathLst>
                <a:path w="400" h="122723" extrusionOk="0">
                  <a:moveTo>
                    <a:pt x="222" y="1"/>
                  </a:moveTo>
                  <a:lnTo>
                    <a:pt x="1" y="122501"/>
                  </a:lnTo>
                  <a:cubicBezTo>
                    <a:pt x="1" y="122634"/>
                    <a:pt x="89" y="122722"/>
                    <a:pt x="222" y="122722"/>
                  </a:cubicBezTo>
                  <a:cubicBezTo>
                    <a:pt x="311" y="122722"/>
                    <a:pt x="400" y="122634"/>
                    <a:pt x="400" y="122501"/>
                  </a:cubicBezTo>
                  <a:lnTo>
                    <a:pt x="222" y="1"/>
                  </a:lnTo>
                  <a:close/>
                </a:path>
              </a:pathLst>
            </a:custGeom>
            <a:noFill/>
            <a:ln w="9525" cap="flat" cmpd="sng">
              <a:solidFill>
                <a:schemeClr val="dk1">
                  <a:alpha val="99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251;p26">
              <a:extLst>
                <a:ext uri="{FF2B5EF4-FFF2-40B4-BE49-F238E27FC236}">
                  <a16:creationId xmlns:a16="http://schemas.microsoft.com/office/drawing/2014/main" id="{2F1B8CA9-1CED-796A-3364-8B21BF8769AF}"/>
                </a:ext>
              </a:extLst>
            </p:cNvPr>
            <p:cNvSpPr/>
            <p:nvPr/>
          </p:nvSpPr>
          <p:spPr>
            <a:xfrm>
              <a:off x="1345900" y="1210875"/>
              <a:ext cx="13325" cy="3743575"/>
            </a:xfrm>
            <a:custGeom>
              <a:avLst/>
              <a:gdLst/>
              <a:ahLst/>
              <a:cxnLst/>
              <a:rect l="l" t="t" r="r" b="b"/>
              <a:pathLst>
                <a:path w="533" h="149743" extrusionOk="0">
                  <a:moveTo>
                    <a:pt x="267" y="1"/>
                  </a:moveTo>
                  <a:lnTo>
                    <a:pt x="134" y="18724"/>
                  </a:lnTo>
                  <a:lnTo>
                    <a:pt x="89" y="37447"/>
                  </a:lnTo>
                  <a:lnTo>
                    <a:pt x="1" y="74850"/>
                  </a:lnTo>
                  <a:lnTo>
                    <a:pt x="89" y="112296"/>
                  </a:lnTo>
                  <a:lnTo>
                    <a:pt x="134" y="131019"/>
                  </a:lnTo>
                  <a:lnTo>
                    <a:pt x="267" y="149743"/>
                  </a:lnTo>
                  <a:lnTo>
                    <a:pt x="400" y="131019"/>
                  </a:lnTo>
                  <a:lnTo>
                    <a:pt x="444" y="112296"/>
                  </a:lnTo>
                  <a:lnTo>
                    <a:pt x="533" y="74850"/>
                  </a:lnTo>
                  <a:lnTo>
                    <a:pt x="444" y="37447"/>
                  </a:lnTo>
                  <a:lnTo>
                    <a:pt x="400" y="18724"/>
                  </a:lnTo>
                  <a:lnTo>
                    <a:pt x="267" y="1"/>
                  </a:lnTo>
                  <a:close/>
                </a:path>
              </a:pathLst>
            </a:custGeom>
            <a:noFill/>
            <a:ln w="9525" cap="flat" cmpd="sng">
              <a:solidFill>
                <a:schemeClr val="dk1">
                  <a:alpha val="99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2" name="投影片編號版面配置區 311">
            <a:extLst>
              <a:ext uri="{FF2B5EF4-FFF2-40B4-BE49-F238E27FC236}">
                <a16:creationId xmlns:a16="http://schemas.microsoft.com/office/drawing/2014/main" id="{87BAEAB5-203A-A4E8-E071-866481A7FD24}"/>
              </a:ext>
            </a:extLst>
          </p:cNvPr>
          <p:cNvSpPr>
            <a:spLocks noGrp="1"/>
          </p:cNvSpPr>
          <p:nvPr>
            <p:ph type="sldNum" sz="quarter" idx="12"/>
          </p:nvPr>
        </p:nvSpPr>
        <p:spPr/>
        <p:txBody>
          <a:bodyPr/>
          <a:lstStyle/>
          <a:p>
            <a:fld id="{D2ECEEA3-D42D-490E-AABA-CA4905357554}" type="slidenum">
              <a:rPr lang="zh-TW" altLang="en-US" smtClean="0"/>
              <a:t>7</a:t>
            </a:fld>
            <a:endParaRPr lang="zh-TW" altLang="en-US"/>
          </a:p>
        </p:txBody>
      </p:sp>
    </p:spTree>
    <p:extLst>
      <p:ext uri="{BB962C8B-B14F-4D97-AF65-F5344CB8AC3E}">
        <p14:creationId xmlns:p14="http://schemas.microsoft.com/office/powerpoint/2010/main" val="302723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88769E82-B4A7-B825-1AEE-9F48947CA36A}"/>
              </a:ext>
            </a:extLst>
          </p:cNvPr>
          <p:cNvSpPr txBox="1"/>
          <p:nvPr/>
        </p:nvSpPr>
        <p:spPr>
          <a:xfrm>
            <a:off x="4343400" y="4241521"/>
            <a:ext cx="8686800" cy="1015663"/>
          </a:xfrm>
          <a:prstGeom prst="rect">
            <a:avLst/>
          </a:prstGeom>
          <a:noFill/>
        </p:spPr>
        <p:txBody>
          <a:bodyPr wrap="square" rtlCol="0">
            <a:spAutoFit/>
          </a:bodyPr>
          <a:lstStyle/>
          <a:p>
            <a:r>
              <a:rPr lang="zh-TW" altLang="en-US" sz="6000" dirty="0">
                <a:solidFill>
                  <a:srgbClr val="0070C0"/>
                </a:solidFill>
                <a:latin typeface="微軟正黑體" panose="020B0604030504040204" pitchFamily="34" charset="-120"/>
                <a:ea typeface="微軟正黑體" panose="020B0604030504040204" pitchFamily="34" charset="-120"/>
              </a:rPr>
              <a:t>成屋定型化契約修正重點</a:t>
            </a:r>
          </a:p>
        </p:txBody>
      </p:sp>
      <p:grpSp>
        <p:nvGrpSpPr>
          <p:cNvPr id="4" name="群組 3">
            <a:extLst>
              <a:ext uri="{FF2B5EF4-FFF2-40B4-BE49-F238E27FC236}">
                <a16:creationId xmlns:a16="http://schemas.microsoft.com/office/drawing/2014/main" id="{D1E53630-F408-A5AD-3644-6EE625A435F0}"/>
              </a:ext>
            </a:extLst>
          </p:cNvPr>
          <p:cNvGrpSpPr/>
          <p:nvPr/>
        </p:nvGrpSpPr>
        <p:grpSpPr>
          <a:xfrm>
            <a:off x="7183066" y="2209800"/>
            <a:ext cx="1889868" cy="1599119"/>
            <a:chOff x="3720084" y="2322885"/>
            <a:chExt cx="990600" cy="838200"/>
          </a:xfrm>
        </p:grpSpPr>
        <p:grpSp>
          <p:nvGrpSpPr>
            <p:cNvPr id="7" name="群組 6">
              <a:extLst>
                <a:ext uri="{FF2B5EF4-FFF2-40B4-BE49-F238E27FC236}">
                  <a16:creationId xmlns:a16="http://schemas.microsoft.com/office/drawing/2014/main" id="{73431A77-F52D-0EE9-798F-85776BAA76A9}"/>
                </a:ext>
              </a:extLst>
            </p:cNvPr>
            <p:cNvGrpSpPr/>
            <p:nvPr/>
          </p:nvGrpSpPr>
          <p:grpSpPr>
            <a:xfrm>
              <a:off x="3720084" y="2322885"/>
              <a:ext cx="990600" cy="838200"/>
              <a:chOff x="4059428" y="2243435"/>
              <a:chExt cx="990600" cy="838200"/>
            </a:xfrm>
          </p:grpSpPr>
          <p:sp>
            <p:nvSpPr>
              <p:cNvPr id="19" name="Google Shape;10146;p59">
                <a:extLst>
                  <a:ext uri="{FF2B5EF4-FFF2-40B4-BE49-F238E27FC236}">
                    <a16:creationId xmlns:a16="http://schemas.microsoft.com/office/drawing/2014/main" id="{973D6252-C694-1114-5221-76351E113E48}"/>
                  </a:ext>
                </a:extLst>
              </p:cNvPr>
              <p:cNvSpPr/>
              <p:nvPr/>
            </p:nvSpPr>
            <p:spPr>
              <a:xfrm>
                <a:off x="4059428" y="2243435"/>
                <a:ext cx="990600" cy="838200"/>
              </a:xfrm>
              <a:custGeom>
                <a:avLst/>
                <a:gdLst/>
                <a:ahLst/>
                <a:cxnLst/>
                <a:rect l="l" t="t" r="r" b="b"/>
                <a:pathLst>
                  <a:path w="11217" h="10342" extrusionOk="0">
                    <a:moveTo>
                      <a:pt x="3394" y="1186"/>
                    </a:moveTo>
                    <a:lnTo>
                      <a:pt x="3394" y="1507"/>
                    </a:lnTo>
                    <a:lnTo>
                      <a:pt x="1668" y="1507"/>
                    </a:lnTo>
                    <a:lnTo>
                      <a:pt x="1668" y="1186"/>
                    </a:lnTo>
                    <a:close/>
                    <a:moveTo>
                      <a:pt x="3096" y="1829"/>
                    </a:moveTo>
                    <a:lnTo>
                      <a:pt x="3096" y="2090"/>
                    </a:lnTo>
                    <a:lnTo>
                      <a:pt x="2013" y="3043"/>
                    </a:lnTo>
                    <a:lnTo>
                      <a:pt x="2013" y="1829"/>
                    </a:lnTo>
                    <a:close/>
                    <a:moveTo>
                      <a:pt x="6740" y="5948"/>
                    </a:moveTo>
                    <a:cubicBezTo>
                      <a:pt x="6775" y="5948"/>
                      <a:pt x="6799" y="5972"/>
                      <a:pt x="6799" y="6008"/>
                    </a:cubicBezTo>
                    <a:lnTo>
                      <a:pt x="6799" y="10020"/>
                    </a:lnTo>
                    <a:lnTo>
                      <a:pt x="4644" y="10020"/>
                    </a:lnTo>
                    <a:lnTo>
                      <a:pt x="4644" y="6008"/>
                    </a:lnTo>
                    <a:cubicBezTo>
                      <a:pt x="4644" y="5972"/>
                      <a:pt x="4668" y="5948"/>
                      <a:pt x="4704" y="5948"/>
                    </a:cubicBezTo>
                    <a:close/>
                    <a:moveTo>
                      <a:pt x="5601" y="1"/>
                    </a:moveTo>
                    <a:cubicBezTo>
                      <a:pt x="5543" y="1"/>
                      <a:pt x="5484" y="19"/>
                      <a:pt x="5430" y="55"/>
                    </a:cubicBezTo>
                    <a:lnTo>
                      <a:pt x="3692" y="1567"/>
                    </a:lnTo>
                    <a:lnTo>
                      <a:pt x="3692" y="1126"/>
                    </a:lnTo>
                    <a:cubicBezTo>
                      <a:pt x="3692" y="995"/>
                      <a:pt x="3573" y="876"/>
                      <a:pt x="3442" y="876"/>
                    </a:cubicBezTo>
                    <a:lnTo>
                      <a:pt x="1596" y="876"/>
                    </a:lnTo>
                    <a:cubicBezTo>
                      <a:pt x="1453" y="876"/>
                      <a:pt x="1334" y="995"/>
                      <a:pt x="1334" y="1126"/>
                    </a:cubicBezTo>
                    <a:lnTo>
                      <a:pt x="1334" y="1590"/>
                    </a:lnTo>
                    <a:cubicBezTo>
                      <a:pt x="1334" y="1721"/>
                      <a:pt x="1453" y="1840"/>
                      <a:pt x="1596" y="1840"/>
                    </a:cubicBezTo>
                    <a:lnTo>
                      <a:pt x="1691" y="1840"/>
                    </a:lnTo>
                    <a:lnTo>
                      <a:pt x="1691" y="3329"/>
                    </a:lnTo>
                    <a:lnTo>
                      <a:pt x="108" y="4710"/>
                    </a:lnTo>
                    <a:cubicBezTo>
                      <a:pt x="25" y="4781"/>
                      <a:pt x="1" y="4888"/>
                      <a:pt x="25" y="4984"/>
                    </a:cubicBezTo>
                    <a:cubicBezTo>
                      <a:pt x="60" y="5079"/>
                      <a:pt x="167" y="5138"/>
                      <a:pt x="251" y="5138"/>
                    </a:cubicBezTo>
                    <a:lnTo>
                      <a:pt x="1322" y="5138"/>
                    </a:lnTo>
                    <a:lnTo>
                      <a:pt x="1322" y="7972"/>
                    </a:lnTo>
                    <a:cubicBezTo>
                      <a:pt x="1322" y="8056"/>
                      <a:pt x="1394" y="8139"/>
                      <a:pt x="1489" y="8139"/>
                    </a:cubicBezTo>
                    <a:cubicBezTo>
                      <a:pt x="1572" y="8139"/>
                      <a:pt x="1656" y="8056"/>
                      <a:pt x="1656" y="7972"/>
                    </a:cubicBezTo>
                    <a:lnTo>
                      <a:pt x="1656" y="5055"/>
                    </a:lnTo>
                    <a:lnTo>
                      <a:pt x="5609" y="1614"/>
                    </a:lnTo>
                    <a:lnTo>
                      <a:pt x="9561" y="5055"/>
                    </a:lnTo>
                    <a:lnTo>
                      <a:pt x="9561" y="9937"/>
                    </a:lnTo>
                    <a:cubicBezTo>
                      <a:pt x="9561" y="9984"/>
                      <a:pt x="9526" y="10020"/>
                      <a:pt x="9478" y="10020"/>
                    </a:cubicBezTo>
                    <a:lnTo>
                      <a:pt x="7109" y="10020"/>
                    </a:lnTo>
                    <a:lnTo>
                      <a:pt x="7109" y="6008"/>
                    </a:lnTo>
                    <a:cubicBezTo>
                      <a:pt x="7109" y="5793"/>
                      <a:pt x="6930" y="5615"/>
                      <a:pt x="6728" y="5615"/>
                    </a:cubicBezTo>
                    <a:lnTo>
                      <a:pt x="4680" y="5615"/>
                    </a:lnTo>
                    <a:cubicBezTo>
                      <a:pt x="4478" y="5615"/>
                      <a:pt x="4299" y="5793"/>
                      <a:pt x="4299" y="6008"/>
                    </a:cubicBezTo>
                    <a:lnTo>
                      <a:pt x="4299" y="10020"/>
                    </a:lnTo>
                    <a:lnTo>
                      <a:pt x="1739" y="10020"/>
                    </a:lnTo>
                    <a:cubicBezTo>
                      <a:pt x="1691" y="10020"/>
                      <a:pt x="1656" y="9984"/>
                      <a:pt x="1656" y="9937"/>
                    </a:cubicBezTo>
                    <a:lnTo>
                      <a:pt x="1656" y="8734"/>
                    </a:lnTo>
                    <a:cubicBezTo>
                      <a:pt x="1656" y="8639"/>
                      <a:pt x="1572" y="8567"/>
                      <a:pt x="1489" y="8567"/>
                    </a:cubicBezTo>
                    <a:cubicBezTo>
                      <a:pt x="1394" y="8567"/>
                      <a:pt x="1322" y="8639"/>
                      <a:pt x="1322" y="8734"/>
                    </a:cubicBezTo>
                    <a:lnTo>
                      <a:pt x="1322" y="9937"/>
                    </a:lnTo>
                    <a:cubicBezTo>
                      <a:pt x="1322" y="10163"/>
                      <a:pt x="1501" y="10342"/>
                      <a:pt x="1727" y="10342"/>
                    </a:cubicBezTo>
                    <a:lnTo>
                      <a:pt x="9466" y="10342"/>
                    </a:lnTo>
                    <a:cubicBezTo>
                      <a:pt x="9692" y="10342"/>
                      <a:pt x="9871" y="10163"/>
                      <a:pt x="9871" y="9937"/>
                    </a:cubicBezTo>
                    <a:lnTo>
                      <a:pt x="9871" y="5127"/>
                    </a:lnTo>
                    <a:lnTo>
                      <a:pt x="10943" y="5127"/>
                    </a:lnTo>
                    <a:cubicBezTo>
                      <a:pt x="11038" y="5127"/>
                      <a:pt x="11133" y="5067"/>
                      <a:pt x="11157" y="4960"/>
                    </a:cubicBezTo>
                    <a:cubicBezTo>
                      <a:pt x="11216" y="4877"/>
                      <a:pt x="11205" y="4769"/>
                      <a:pt x="11121" y="4698"/>
                    </a:cubicBezTo>
                    <a:lnTo>
                      <a:pt x="8811" y="2686"/>
                    </a:lnTo>
                    <a:cubicBezTo>
                      <a:pt x="8785" y="2659"/>
                      <a:pt x="8748" y="2647"/>
                      <a:pt x="8711" y="2647"/>
                    </a:cubicBezTo>
                    <a:cubicBezTo>
                      <a:pt x="8665" y="2647"/>
                      <a:pt x="8618" y="2665"/>
                      <a:pt x="8585" y="2698"/>
                    </a:cubicBezTo>
                    <a:cubicBezTo>
                      <a:pt x="8526" y="2757"/>
                      <a:pt x="8538" y="2864"/>
                      <a:pt x="8597" y="2924"/>
                    </a:cubicBezTo>
                    <a:lnTo>
                      <a:pt x="10764" y="4805"/>
                    </a:lnTo>
                    <a:lnTo>
                      <a:pt x="9776" y="4805"/>
                    </a:lnTo>
                    <a:lnTo>
                      <a:pt x="5763" y="1305"/>
                    </a:lnTo>
                    <a:cubicBezTo>
                      <a:pt x="5716" y="1269"/>
                      <a:pt x="5659" y="1251"/>
                      <a:pt x="5601" y="1251"/>
                    </a:cubicBezTo>
                    <a:cubicBezTo>
                      <a:pt x="5543" y="1251"/>
                      <a:pt x="5484" y="1269"/>
                      <a:pt x="5430" y="1305"/>
                    </a:cubicBezTo>
                    <a:lnTo>
                      <a:pt x="1418" y="4805"/>
                    </a:lnTo>
                    <a:lnTo>
                      <a:pt x="429" y="4805"/>
                    </a:lnTo>
                    <a:lnTo>
                      <a:pt x="1918" y="3507"/>
                    </a:lnTo>
                    <a:lnTo>
                      <a:pt x="3335" y="2281"/>
                    </a:lnTo>
                    <a:lnTo>
                      <a:pt x="5609" y="340"/>
                    </a:lnTo>
                    <a:lnTo>
                      <a:pt x="8026" y="2436"/>
                    </a:lnTo>
                    <a:cubicBezTo>
                      <a:pt x="8052" y="2463"/>
                      <a:pt x="8086" y="2475"/>
                      <a:pt x="8121" y="2475"/>
                    </a:cubicBezTo>
                    <a:cubicBezTo>
                      <a:pt x="8164" y="2475"/>
                      <a:pt x="8207" y="2457"/>
                      <a:pt x="8240" y="2424"/>
                    </a:cubicBezTo>
                    <a:cubicBezTo>
                      <a:pt x="8299" y="2364"/>
                      <a:pt x="8288" y="2257"/>
                      <a:pt x="8228" y="2198"/>
                    </a:cubicBezTo>
                    <a:lnTo>
                      <a:pt x="5763" y="55"/>
                    </a:lnTo>
                    <a:cubicBezTo>
                      <a:pt x="5716" y="19"/>
                      <a:pt x="5659" y="1"/>
                      <a:pt x="5601"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矩形 19">
                <a:extLst>
                  <a:ext uri="{FF2B5EF4-FFF2-40B4-BE49-F238E27FC236}">
                    <a16:creationId xmlns:a16="http://schemas.microsoft.com/office/drawing/2014/main" id="{BB47898D-33F9-3EF3-17C3-3DF619F97C5E}"/>
                  </a:ext>
                </a:extLst>
              </p:cNvPr>
              <p:cNvSpPr/>
              <p:nvPr/>
            </p:nvSpPr>
            <p:spPr>
              <a:xfrm>
                <a:off x="4356100" y="2662535"/>
                <a:ext cx="457200" cy="381000"/>
              </a:xfrm>
              <a:prstGeom prst="rect">
                <a:avLst/>
              </a:prstGeom>
              <a:solidFill>
                <a:srgbClr val="F0E7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文字方塊 7">
              <a:extLst>
                <a:ext uri="{FF2B5EF4-FFF2-40B4-BE49-F238E27FC236}">
                  <a16:creationId xmlns:a16="http://schemas.microsoft.com/office/drawing/2014/main" id="{17BBBA2E-1604-030A-27DC-EA3EB8059513}"/>
                </a:ext>
              </a:extLst>
            </p:cNvPr>
            <p:cNvSpPr txBox="1"/>
            <p:nvPr/>
          </p:nvSpPr>
          <p:spPr>
            <a:xfrm>
              <a:off x="3819937" y="2590611"/>
              <a:ext cx="762000" cy="532374"/>
            </a:xfrm>
            <a:prstGeom prst="rect">
              <a:avLst/>
            </a:prstGeom>
            <a:noFill/>
          </p:spPr>
          <p:txBody>
            <a:bodyPr wrap="square" rtlCol="0">
              <a:spAutoFit/>
            </a:bodyPr>
            <a:lstStyle/>
            <a:p>
              <a:pPr algn="ctr"/>
              <a:r>
                <a:rPr lang="en-US" altLang="zh-TW" sz="6000" dirty="0">
                  <a:solidFill>
                    <a:srgbClr val="0070C0"/>
                  </a:solidFill>
                  <a:latin typeface="ADLaM Display" panose="02010000000000000000" pitchFamily="2" charset="0"/>
                  <a:ea typeface="ADLaM Display" panose="02010000000000000000" pitchFamily="2" charset="0"/>
                  <a:cs typeface="ADLaM Display" panose="02010000000000000000" pitchFamily="2" charset="0"/>
                </a:rPr>
                <a:t>2</a:t>
              </a:r>
              <a:endParaRPr lang="zh-TW" altLang="en-US" sz="6000" dirty="0">
                <a:solidFill>
                  <a:srgbClr val="0070C0"/>
                </a:solidFill>
                <a:latin typeface="ADLaM Display" panose="02010000000000000000" pitchFamily="2" charset="0"/>
                <a:ea typeface="華康中特圓體" panose="020F0809000000000000" pitchFamily="49" charset="-120"/>
                <a:cs typeface="ADLaM Display" panose="02010000000000000000" pitchFamily="2" charset="0"/>
              </a:endParaRPr>
            </a:p>
          </p:txBody>
        </p:sp>
      </p:grpSp>
      <p:sp>
        <p:nvSpPr>
          <p:cNvPr id="3" name="投影片編號版面配置區 2">
            <a:extLst>
              <a:ext uri="{FF2B5EF4-FFF2-40B4-BE49-F238E27FC236}">
                <a16:creationId xmlns:a16="http://schemas.microsoft.com/office/drawing/2014/main" id="{9895E0C2-8426-A278-198D-A8C2197FCAEF}"/>
              </a:ext>
            </a:extLst>
          </p:cNvPr>
          <p:cNvSpPr>
            <a:spLocks noGrp="1"/>
          </p:cNvSpPr>
          <p:nvPr>
            <p:ph type="sldNum" sz="quarter" idx="12"/>
          </p:nvPr>
        </p:nvSpPr>
        <p:spPr>
          <a:xfrm>
            <a:off x="6498336" y="6324600"/>
            <a:ext cx="2133600" cy="365125"/>
          </a:xfrm>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942832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6">
            <a:extLst>
              <a:ext uri="{FF2B5EF4-FFF2-40B4-BE49-F238E27FC236}">
                <a16:creationId xmlns:a16="http://schemas.microsoft.com/office/drawing/2014/main" id="{A2D71AFA-A65C-8AD1-9C2B-5F545034A9F4}"/>
              </a:ext>
            </a:extLst>
          </p:cNvPr>
          <p:cNvSpPr txBox="1">
            <a:spLocks/>
          </p:cNvSpPr>
          <p:nvPr/>
        </p:nvSpPr>
        <p:spPr>
          <a:xfrm>
            <a:off x="932212" y="892929"/>
            <a:ext cx="12377388" cy="291274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4800" b="1" dirty="0">
                <a:solidFill>
                  <a:srgbClr val="0070C0"/>
                </a:solidFill>
                <a:latin typeface="微軟正黑體" panose="020B0604030504040204" pitchFamily="34" charset="-120"/>
                <a:ea typeface="微軟正黑體" panose="020B0604030504040204" pitchFamily="34" charset="-120"/>
                <a:cs typeface="Arial" pitchFamily="34" charset="0"/>
              </a:rPr>
              <a:t>企業經營者與消費者之間買賣房屋</a:t>
            </a:r>
            <a:endParaRPr lang="en-US" altLang="zh-TW" sz="4800" b="1" dirty="0">
              <a:solidFill>
                <a:srgbClr val="0070C0"/>
              </a:solidFill>
              <a:latin typeface="微軟正黑體" panose="020B0604030504040204" pitchFamily="34" charset="-120"/>
              <a:ea typeface="微軟正黑體" panose="020B0604030504040204" pitchFamily="34" charset="-120"/>
              <a:cs typeface="Arial" pitchFamily="34" charset="0"/>
            </a:endParaRPr>
          </a:p>
          <a:p>
            <a:pPr marL="0" indent="0">
              <a:buNone/>
            </a:pPr>
            <a:r>
              <a:rPr lang="en-US" altLang="zh-TW" sz="3600" dirty="0">
                <a:solidFill>
                  <a:srgbClr val="0070C0"/>
                </a:solidFill>
                <a:latin typeface="微軟正黑體" panose="020B0604030504040204" pitchFamily="34" charset="-120"/>
                <a:ea typeface="微軟正黑體" panose="020B0604030504040204" pitchFamily="34" charset="-120"/>
                <a:cs typeface="Arial" pitchFamily="34" charset="0"/>
              </a:rPr>
              <a:t>(</a:t>
            </a:r>
            <a:r>
              <a:rPr lang="zh-TW" altLang="en-US" sz="3600" dirty="0">
                <a:solidFill>
                  <a:srgbClr val="0070C0"/>
                </a:solidFill>
                <a:latin typeface="微軟正黑體" panose="020B0604030504040204" pitchFamily="34" charset="-120"/>
                <a:ea typeface="微軟正黑體" panose="020B0604030504040204" pitchFamily="34" charset="-120"/>
                <a:cs typeface="Arial" pitchFamily="34" charset="0"/>
              </a:rPr>
              <a:t>例如建商出售新成屋</a:t>
            </a:r>
            <a:r>
              <a:rPr lang="en-US" altLang="zh-TW" sz="3600" dirty="0">
                <a:solidFill>
                  <a:srgbClr val="0070C0"/>
                </a:solidFill>
                <a:latin typeface="微軟正黑體" panose="020B0604030504040204" pitchFamily="34" charset="-120"/>
                <a:ea typeface="微軟正黑體" panose="020B0604030504040204" pitchFamily="34" charset="-120"/>
                <a:cs typeface="Arial" pitchFamily="34" charset="0"/>
              </a:rPr>
              <a:t>)</a:t>
            </a:r>
          </a:p>
          <a:p>
            <a:pPr marL="0" indent="0">
              <a:buNone/>
            </a:pPr>
            <a:r>
              <a:rPr lang="zh-TW" altLang="en-US" sz="48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須依成屋買賣定型化契約簽訂</a:t>
            </a:r>
            <a:endParaRPr lang="en-US" altLang="zh-TW" sz="4800" b="1" dirty="0">
              <a:solidFill>
                <a:schemeClr val="accent1"/>
              </a:solidFill>
              <a:latin typeface="微軟正黑體" panose="020B0604030504040204" pitchFamily="34" charset="-120"/>
              <a:ea typeface="微軟正黑體" panose="020B0604030504040204" pitchFamily="34" charset="-120"/>
              <a:cs typeface="Arial" pitchFamily="34" charset="0"/>
            </a:endParaRPr>
          </a:p>
        </p:txBody>
      </p:sp>
      <p:pic>
        <p:nvPicPr>
          <p:cNvPr id="3" name="圖片 2">
            <a:extLst>
              <a:ext uri="{FF2B5EF4-FFF2-40B4-BE49-F238E27FC236}">
                <a16:creationId xmlns:a16="http://schemas.microsoft.com/office/drawing/2014/main" id="{2C4CE85A-353D-5525-73E5-FE6D2573F51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7235" b="38157" l="6455" r="45697">
                        <a14:foregroundMark x1="11270" y1="22673" x2="11270" y2="22673"/>
                        <a14:foregroundMark x1="8197" y1="27834" x2="8197" y2="27834"/>
                        <a14:foregroundMark x1="12602" y1="20276" x2="12602" y2="20276"/>
                        <a14:foregroundMark x1="10041" y1="26636" x2="10041" y2="26636"/>
                        <a14:foregroundMark x1="9426" y1="30783" x2="9426" y2="30783"/>
                        <a14:foregroundMark x1="25205" y1="24700" x2="25205" y2="24700"/>
                        <a14:foregroundMark x1="40574" y1="22396" x2="40574" y2="22396"/>
                        <a14:foregroundMark x1="42623" y1="20829" x2="42623" y2="20829"/>
                        <a14:foregroundMark x1="45697" y1="28387" x2="45697" y2="28387"/>
                        <a14:foregroundMark x1="32582" y1="27834" x2="32582" y2="27834"/>
                        <a14:foregroundMark x1="32377" y1="27465" x2="32377" y2="27465"/>
                        <a14:foregroundMark x1="19262" y1="36498" x2="19262" y2="36498"/>
                        <a14:foregroundMark x1="22131" y1="38157" x2="22131" y2="38157"/>
                        <a14:foregroundMark x1="23975" y1="36037" x2="23975" y2="36037"/>
                        <a14:foregroundMark x1="22336" y1="37788" x2="22336" y2="37788"/>
                        <a14:foregroundMark x1="22643" y1="36774" x2="22643" y2="36774"/>
                      </a14:backgroundRemoval>
                    </a14:imgEffect>
                  </a14:imgLayer>
                </a14:imgProps>
              </a:ext>
              <a:ext uri="{28A0092B-C50C-407E-A947-70E740481C1C}">
                <a14:useLocalDpi xmlns:a14="http://schemas.microsoft.com/office/drawing/2010/main" val="0"/>
              </a:ext>
            </a:extLst>
          </a:blip>
          <a:srcRect l="1827" t="15000" r="50927" b="60922"/>
          <a:stretch>
            <a:fillRect/>
          </a:stretch>
        </p:blipFill>
        <p:spPr>
          <a:xfrm>
            <a:off x="4546600" y="3886200"/>
            <a:ext cx="5875589" cy="3328744"/>
          </a:xfrm>
          <a:prstGeom prst="rect">
            <a:avLst/>
          </a:prstGeom>
        </p:spPr>
      </p:pic>
      <p:pic>
        <p:nvPicPr>
          <p:cNvPr id="4" name="圖片 3">
            <a:extLst>
              <a:ext uri="{FF2B5EF4-FFF2-40B4-BE49-F238E27FC236}">
                <a16:creationId xmlns:a16="http://schemas.microsoft.com/office/drawing/2014/main" id="{8C424EB4-0B69-2446-40C3-5D91E81430B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2166" b="38157" l="4713" r="43238">
                        <a14:foregroundMark x1="17623" y1="38157" x2="17623" y2="38157"/>
                      </a14:backgroundRemoval>
                    </a14:imgEffect>
                  </a14:imgLayer>
                </a14:imgProps>
              </a:ext>
              <a:ext uri="{28A0092B-C50C-407E-A947-70E740481C1C}">
                <a14:useLocalDpi xmlns:a14="http://schemas.microsoft.com/office/drawing/2010/main" val="0"/>
              </a:ext>
            </a:extLst>
          </a:blip>
          <a:srcRect t="9167" r="51853" b="60000"/>
          <a:stretch>
            <a:fillRect/>
          </a:stretch>
        </p:blipFill>
        <p:spPr>
          <a:xfrm>
            <a:off x="8290625" y="2331851"/>
            <a:ext cx="8143175" cy="5797264"/>
          </a:xfrm>
          <a:prstGeom prst="rect">
            <a:avLst/>
          </a:prstGeom>
        </p:spPr>
      </p:pic>
      <p:grpSp>
        <p:nvGrpSpPr>
          <p:cNvPr id="9" name="群組 8">
            <a:extLst>
              <a:ext uri="{FF2B5EF4-FFF2-40B4-BE49-F238E27FC236}">
                <a16:creationId xmlns:a16="http://schemas.microsoft.com/office/drawing/2014/main" id="{58DA9B40-F309-09EC-74DC-DEC33E34A223}"/>
              </a:ext>
            </a:extLst>
          </p:cNvPr>
          <p:cNvGrpSpPr/>
          <p:nvPr/>
        </p:nvGrpSpPr>
        <p:grpSpPr>
          <a:xfrm>
            <a:off x="10995671" y="1295400"/>
            <a:ext cx="4384883" cy="1151544"/>
            <a:chOff x="8185754" y="928963"/>
            <a:chExt cx="5233570" cy="1286238"/>
          </a:xfrm>
        </p:grpSpPr>
        <p:sp>
          <p:nvSpPr>
            <p:cNvPr id="6" name="矩形: 圓角 5">
              <a:extLst>
                <a:ext uri="{FF2B5EF4-FFF2-40B4-BE49-F238E27FC236}">
                  <a16:creationId xmlns:a16="http://schemas.microsoft.com/office/drawing/2014/main" id="{7AED045D-50E3-78D3-BD68-B868F83D6790}"/>
                </a:ext>
              </a:extLst>
            </p:cNvPr>
            <p:cNvSpPr/>
            <p:nvPr/>
          </p:nvSpPr>
          <p:spPr>
            <a:xfrm>
              <a:off x="8185754" y="928963"/>
              <a:ext cx="5123845" cy="1286238"/>
            </a:xfrm>
            <a:prstGeom prst="roundRect">
              <a:avLst/>
            </a:prstGeom>
            <a:ln>
              <a:noFill/>
            </a:ln>
            <a:effectLst>
              <a:outerShdw blurRad="63500" sx="102000" sy="102000" algn="ctr" rotWithShape="0">
                <a:prstClr val="black">
                  <a:alpha val="40000"/>
                </a:prstClr>
              </a:outerShdw>
            </a:effectLst>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Rounded Rectangle 51">
              <a:extLst>
                <a:ext uri="{FF2B5EF4-FFF2-40B4-BE49-F238E27FC236}">
                  <a16:creationId xmlns:a16="http://schemas.microsoft.com/office/drawing/2014/main" id="{6913845B-0227-0FFF-A65C-BDF5CBA12EDF}"/>
                </a:ext>
              </a:extLst>
            </p:cNvPr>
            <p:cNvSpPr>
              <a:spLocks noChangeAspect="1"/>
            </p:cNvSpPr>
            <p:nvPr/>
          </p:nvSpPr>
          <p:spPr>
            <a:xfrm rot="16200000" flipH="1">
              <a:off x="8551219" y="1090413"/>
              <a:ext cx="976824" cy="919935"/>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Text Placeholder 6">
              <a:extLst>
                <a:ext uri="{FF2B5EF4-FFF2-40B4-BE49-F238E27FC236}">
                  <a16:creationId xmlns:a16="http://schemas.microsoft.com/office/drawing/2014/main" id="{584A1DF8-F018-610C-0C3A-76A1715E3622}"/>
                </a:ext>
              </a:extLst>
            </p:cNvPr>
            <p:cNvSpPr txBox="1">
              <a:spLocks/>
            </p:cNvSpPr>
            <p:nvPr/>
          </p:nvSpPr>
          <p:spPr>
            <a:xfrm>
              <a:off x="9609324" y="994625"/>
              <a:ext cx="3810000" cy="1111511"/>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5400" dirty="0">
                  <a:solidFill>
                    <a:schemeClr val="bg1"/>
                  </a:solidFill>
                  <a:latin typeface="華康中特圓體" panose="020F0809000000000000" pitchFamily="49" charset="-120"/>
                  <a:ea typeface="華康中特圓體" panose="020F0809000000000000" pitchFamily="49" charset="-120"/>
                  <a:cs typeface="Arial" pitchFamily="34" charset="0"/>
                </a:rPr>
                <a:t>觀念釐清</a:t>
              </a:r>
              <a:endParaRPr lang="en-US" altLang="zh-TW" sz="5400" dirty="0">
                <a:solidFill>
                  <a:schemeClr val="bg1"/>
                </a:solidFill>
                <a:latin typeface="華康中特圓體" panose="020F0809000000000000" pitchFamily="49" charset="-120"/>
                <a:ea typeface="華康中特圓體" panose="020F0809000000000000" pitchFamily="49" charset="-120"/>
                <a:cs typeface="Arial" pitchFamily="34" charset="0"/>
              </a:endParaRPr>
            </a:p>
          </p:txBody>
        </p:sp>
      </p:grpSp>
      <p:sp>
        <p:nvSpPr>
          <p:cNvPr id="5" name="投影片編號版面配置區 4">
            <a:extLst>
              <a:ext uri="{FF2B5EF4-FFF2-40B4-BE49-F238E27FC236}">
                <a16:creationId xmlns:a16="http://schemas.microsoft.com/office/drawing/2014/main" id="{352E0B7A-3C7B-AED0-B4DE-AEDEB8EBA65C}"/>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36872093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暖調藍色">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6921</TotalTime>
  <Words>4850</Words>
  <Application>Microsoft Office PowerPoint</Application>
  <PresentationFormat>自訂</PresentationFormat>
  <Paragraphs>496</Paragraphs>
  <Slides>42</Slides>
  <Notes>1</Notes>
  <HiddenSlides>0</HiddenSlides>
  <MMClips>0</MMClips>
  <ScaleCrop>false</ScaleCrop>
  <HeadingPairs>
    <vt:vector size="6" baseType="variant">
      <vt:variant>
        <vt:lpstr>使用字型</vt:lpstr>
      </vt:variant>
      <vt:variant>
        <vt:i4>12</vt:i4>
      </vt:variant>
      <vt:variant>
        <vt:lpstr>佈景主題</vt:lpstr>
      </vt:variant>
      <vt:variant>
        <vt:i4>2</vt:i4>
      </vt:variant>
      <vt:variant>
        <vt:lpstr>投影片標題</vt:lpstr>
      </vt:variant>
      <vt:variant>
        <vt:i4>42</vt:i4>
      </vt:variant>
    </vt:vector>
  </HeadingPairs>
  <TitlesOfParts>
    <vt:vector size="56" baseType="lpstr">
      <vt:lpstr>ADLaM Display</vt:lpstr>
      <vt:lpstr>Aptos</vt:lpstr>
      <vt:lpstr>Aptos Display</vt:lpstr>
      <vt:lpstr>Arial Unicode MS</vt:lpstr>
      <vt:lpstr>맑은 고딕</vt:lpstr>
      <vt:lpstr>華康中特圓體</vt:lpstr>
      <vt:lpstr>微軟正黑體</vt:lpstr>
      <vt:lpstr>新細明體</vt:lpstr>
      <vt:lpstr>Arial</vt:lpstr>
      <vt:lpstr>Calibri</vt:lpstr>
      <vt:lpstr>Times New Roman</vt:lpstr>
      <vt:lpstr>Wingdings</vt:lpstr>
      <vt:lpstr>Office Theme</vt:lpstr>
      <vt:lpstr>自訂設計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陳均泓</dc:creator>
  <cp:lastModifiedBy>User</cp:lastModifiedBy>
  <cp:revision>79</cp:revision>
  <cp:lastPrinted>2026-04-14T02:09:35Z</cp:lastPrinted>
  <dcterms:created xsi:type="dcterms:W3CDTF">2006-08-16T00:00:00Z</dcterms:created>
  <dcterms:modified xsi:type="dcterms:W3CDTF">2026-08-11T03:31:03Z</dcterms:modified>
</cp:coreProperties>
</file>